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3.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4.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5.xml" ContentType="application/vnd.openxmlformats-officedocument.theme+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6.xml" ContentType="application/vnd.openxmlformats-officedocument.theme+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7.xml" ContentType="application/vnd.openxmlformats-officedocument.theme+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9" r:id="rId1"/>
    <p:sldMasterId id="2147483662" r:id="rId2"/>
    <p:sldMasterId id="2147483664" r:id="rId3"/>
    <p:sldMasterId id="2147483679" r:id="rId4"/>
    <p:sldMasterId id="2147483691" r:id="rId5"/>
    <p:sldMasterId id="2147483704" r:id="rId6"/>
    <p:sldMasterId id="2147483717" r:id="rId7"/>
    <p:sldMasterId id="2147483729" r:id="rId8"/>
  </p:sldMasterIdLst>
  <p:notesMasterIdLst>
    <p:notesMasterId r:id="rId139"/>
  </p:notesMasterIdLst>
  <p:handoutMasterIdLst>
    <p:handoutMasterId r:id="rId140"/>
  </p:handoutMasterIdLst>
  <p:sldIdLst>
    <p:sldId id="496" r:id="rId9"/>
    <p:sldId id="497" r:id="rId10"/>
    <p:sldId id="521" r:id="rId11"/>
    <p:sldId id="608" r:id="rId12"/>
    <p:sldId id="607" r:id="rId13"/>
    <p:sldId id="256" r:id="rId14"/>
    <p:sldId id="369" r:id="rId15"/>
    <p:sldId id="321" r:id="rId16"/>
    <p:sldId id="322" r:id="rId17"/>
    <p:sldId id="323" r:id="rId18"/>
    <p:sldId id="324" r:id="rId19"/>
    <p:sldId id="326" r:id="rId20"/>
    <p:sldId id="363" r:id="rId21"/>
    <p:sldId id="327" r:id="rId22"/>
    <p:sldId id="315" r:id="rId23"/>
    <p:sldId id="355" r:id="rId24"/>
    <p:sldId id="356" r:id="rId25"/>
    <p:sldId id="316" r:id="rId26"/>
    <p:sldId id="257" r:id="rId27"/>
    <p:sldId id="258" r:id="rId28"/>
    <p:sldId id="318" r:id="rId29"/>
    <p:sldId id="259" r:id="rId30"/>
    <p:sldId id="260" r:id="rId31"/>
    <p:sldId id="261" r:id="rId32"/>
    <p:sldId id="262" r:id="rId33"/>
    <p:sldId id="263" r:id="rId34"/>
    <p:sldId id="264" r:id="rId35"/>
    <p:sldId id="319" r:id="rId36"/>
    <p:sldId id="265" r:id="rId37"/>
    <p:sldId id="314" r:id="rId38"/>
    <p:sldId id="266" r:id="rId39"/>
    <p:sldId id="358" r:id="rId40"/>
    <p:sldId id="267" r:id="rId41"/>
    <p:sldId id="268" r:id="rId42"/>
    <p:sldId id="320" r:id="rId43"/>
    <p:sldId id="361" r:id="rId44"/>
    <p:sldId id="362" r:id="rId45"/>
    <p:sldId id="269" r:id="rId46"/>
    <p:sldId id="332" r:id="rId47"/>
    <p:sldId id="333" r:id="rId48"/>
    <p:sldId id="334" r:id="rId49"/>
    <p:sldId id="335" r:id="rId50"/>
    <p:sldId id="336" r:id="rId51"/>
    <p:sldId id="337" r:id="rId52"/>
    <p:sldId id="338" r:id="rId53"/>
    <p:sldId id="339" r:id="rId54"/>
    <p:sldId id="340" r:id="rId55"/>
    <p:sldId id="341" r:id="rId56"/>
    <p:sldId id="342" r:id="rId57"/>
    <p:sldId id="343" r:id="rId58"/>
    <p:sldId id="344" r:id="rId59"/>
    <p:sldId id="610" r:id="rId60"/>
    <p:sldId id="611" r:id="rId61"/>
    <p:sldId id="270" r:id="rId62"/>
    <p:sldId id="609" r:id="rId63"/>
    <p:sldId id="366" r:id="rId64"/>
    <p:sldId id="359" r:id="rId65"/>
    <p:sldId id="364" r:id="rId66"/>
    <p:sldId id="345" r:id="rId67"/>
    <p:sldId id="271" r:id="rId68"/>
    <p:sldId id="612" r:id="rId69"/>
    <p:sldId id="346" r:id="rId70"/>
    <p:sldId id="272" r:id="rId71"/>
    <p:sldId id="273" r:id="rId72"/>
    <p:sldId id="274" r:id="rId73"/>
    <p:sldId id="354" r:id="rId74"/>
    <p:sldId id="275" r:id="rId75"/>
    <p:sldId id="276" r:id="rId76"/>
    <p:sldId id="277" r:id="rId77"/>
    <p:sldId id="278" r:id="rId78"/>
    <p:sldId id="365" r:id="rId79"/>
    <p:sldId id="279" r:id="rId80"/>
    <p:sldId id="280" r:id="rId81"/>
    <p:sldId id="281" r:id="rId82"/>
    <p:sldId id="282" r:id="rId83"/>
    <p:sldId id="283" r:id="rId84"/>
    <p:sldId id="284" r:id="rId85"/>
    <p:sldId id="360" r:id="rId86"/>
    <p:sldId id="285" r:id="rId87"/>
    <p:sldId id="286" r:id="rId88"/>
    <p:sldId id="287" r:id="rId89"/>
    <p:sldId id="613" r:id="rId90"/>
    <p:sldId id="614" r:id="rId91"/>
    <p:sldId id="288" r:id="rId92"/>
    <p:sldId id="289" r:id="rId93"/>
    <p:sldId id="290" r:id="rId94"/>
    <p:sldId id="328" r:id="rId95"/>
    <p:sldId id="351" r:id="rId96"/>
    <p:sldId id="352" r:id="rId97"/>
    <p:sldId id="353" r:id="rId98"/>
    <p:sldId id="347" r:id="rId99"/>
    <p:sldId id="348" r:id="rId100"/>
    <p:sldId id="349" r:id="rId101"/>
    <p:sldId id="357" r:id="rId102"/>
    <p:sldId id="350" r:id="rId103"/>
    <p:sldId id="313" r:id="rId104"/>
    <p:sldId id="291" r:id="rId105"/>
    <p:sldId id="292" r:id="rId106"/>
    <p:sldId id="293" r:id="rId107"/>
    <p:sldId id="294" r:id="rId108"/>
    <p:sldId id="295" r:id="rId109"/>
    <p:sldId id="615" r:id="rId110"/>
    <p:sldId id="616" r:id="rId111"/>
    <p:sldId id="617" r:id="rId112"/>
    <p:sldId id="329" r:id="rId113"/>
    <p:sldId id="368" r:id="rId114"/>
    <p:sldId id="296" r:id="rId115"/>
    <p:sldId id="297" r:id="rId116"/>
    <p:sldId id="330" r:id="rId117"/>
    <p:sldId id="298" r:id="rId118"/>
    <p:sldId id="299" r:id="rId119"/>
    <p:sldId id="300" r:id="rId120"/>
    <p:sldId id="301" r:id="rId121"/>
    <p:sldId id="302" r:id="rId122"/>
    <p:sldId id="303" r:id="rId123"/>
    <p:sldId id="367" r:id="rId124"/>
    <p:sldId id="304" r:id="rId125"/>
    <p:sldId id="305" r:id="rId126"/>
    <p:sldId id="306" r:id="rId127"/>
    <p:sldId id="307" r:id="rId128"/>
    <p:sldId id="308" r:id="rId129"/>
    <p:sldId id="309" r:id="rId130"/>
    <p:sldId id="310" r:id="rId131"/>
    <p:sldId id="311" r:id="rId132"/>
    <p:sldId id="312" r:id="rId133"/>
    <p:sldId id="511" r:id="rId134"/>
    <p:sldId id="317" r:id="rId135"/>
    <p:sldId id="604" r:id="rId136"/>
    <p:sldId id="512" r:id="rId137"/>
    <p:sldId id="514" r:id="rId138"/>
  </p:sldIdLst>
  <p:sldSz cx="9144000" cy="6858000" type="screen4x3"/>
  <p:notesSz cx="7315200" cy="9601200"/>
  <p:defaultTex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2400"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2400"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2400"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2400" kern="1200">
        <a:solidFill>
          <a:schemeClr val="tx1"/>
        </a:solidFill>
        <a:latin typeface="Times New Roman" panose="02020603050405020304" pitchFamily="18"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FF9900"/>
    <a:srgbClr val="FF33CC"/>
    <a:srgbClr val="99003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33E5495-ABF2-43E5-AE9D-C74B33D1D1AA}" v="451" dt="2023-09-29T09:46:18.71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6538" autoAdjust="0"/>
    <p:restoredTop sz="94660"/>
  </p:normalViewPr>
  <p:slideViewPr>
    <p:cSldViewPr>
      <p:cViewPr>
        <p:scale>
          <a:sx n="106" d="100"/>
          <a:sy n="106" d="100"/>
        </p:scale>
        <p:origin x="840" y="12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13188"/>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09.xml"/><Relationship Id="rId21" Type="http://schemas.openxmlformats.org/officeDocument/2006/relationships/slide" Target="slides/slide13.xml"/><Relationship Id="rId42" Type="http://schemas.openxmlformats.org/officeDocument/2006/relationships/slide" Target="slides/slide34.xml"/><Relationship Id="rId63" Type="http://schemas.openxmlformats.org/officeDocument/2006/relationships/slide" Target="slides/slide55.xml"/><Relationship Id="rId84" Type="http://schemas.openxmlformats.org/officeDocument/2006/relationships/slide" Target="slides/slide76.xml"/><Relationship Id="rId138" Type="http://schemas.openxmlformats.org/officeDocument/2006/relationships/slide" Target="slides/slide130.xml"/><Relationship Id="rId107" Type="http://schemas.openxmlformats.org/officeDocument/2006/relationships/slide" Target="slides/slide99.xml"/><Relationship Id="rId11" Type="http://schemas.openxmlformats.org/officeDocument/2006/relationships/slide" Target="slides/slide3.xml"/><Relationship Id="rId32" Type="http://schemas.openxmlformats.org/officeDocument/2006/relationships/slide" Target="slides/slide24.xml"/><Relationship Id="rId53" Type="http://schemas.openxmlformats.org/officeDocument/2006/relationships/slide" Target="slides/slide45.xml"/><Relationship Id="rId74" Type="http://schemas.openxmlformats.org/officeDocument/2006/relationships/slide" Target="slides/slide66.xml"/><Relationship Id="rId128" Type="http://schemas.openxmlformats.org/officeDocument/2006/relationships/slide" Target="slides/slide120.xml"/><Relationship Id="rId5" Type="http://schemas.openxmlformats.org/officeDocument/2006/relationships/slideMaster" Target="slideMasters/slideMaster5.xml"/><Relationship Id="rId90" Type="http://schemas.openxmlformats.org/officeDocument/2006/relationships/slide" Target="slides/slide82.xml"/><Relationship Id="rId95" Type="http://schemas.openxmlformats.org/officeDocument/2006/relationships/slide" Target="slides/slide87.xml"/><Relationship Id="rId22" Type="http://schemas.openxmlformats.org/officeDocument/2006/relationships/slide" Target="slides/slide14.xml"/><Relationship Id="rId27" Type="http://schemas.openxmlformats.org/officeDocument/2006/relationships/slide" Target="slides/slide19.xml"/><Relationship Id="rId43" Type="http://schemas.openxmlformats.org/officeDocument/2006/relationships/slide" Target="slides/slide35.xml"/><Relationship Id="rId48" Type="http://schemas.openxmlformats.org/officeDocument/2006/relationships/slide" Target="slides/slide40.xml"/><Relationship Id="rId64" Type="http://schemas.openxmlformats.org/officeDocument/2006/relationships/slide" Target="slides/slide56.xml"/><Relationship Id="rId69" Type="http://schemas.openxmlformats.org/officeDocument/2006/relationships/slide" Target="slides/slide61.xml"/><Relationship Id="rId113" Type="http://schemas.openxmlformats.org/officeDocument/2006/relationships/slide" Target="slides/slide105.xml"/><Relationship Id="rId118" Type="http://schemas.openxmlformats.org/officeDocument/2006/relationships/slide" Target="slides/slide110.xml"/><Relationship Id="rId134" Type="http://schemas.openxmlformats.org/officeDocument/2006/relationships/slide" Target="slides/slide126.xml"/><Relationship Id="rId139" Type="http://schemas.openxmlformats.org/officeDocument/2006/relationships/notesMaster" Target="notesMasters/notesMaster1.xml"/><Relationship Id="rId80" Type="http://schemas.openxmlformats.org/officeDocument/2006/relationships/slide" Target="slides/slide72.xml"/><Relationship Id="rId85" Type="http://schemas.openxmlformats.org/officeDocument/2006/relationships/slide" Target="slides/slide77.xml"/><Relationship Id="rId12" Type="http://schemas.openxmlformats.org/officeDocument/2006/relationships/slide" Target="slides/slide4.xml"/><Relationship Id="rId17" Type="http://schemas.openxmlformats.org/officeDocument/2006/relationships/slide" Target="slides/slide9.xml"/><Relationship Id="rId33" Type="http://schemas.openxmlformats.org/officeDocument/2006/relationships/slide" Target="slides/slide25.xml"/><Relationship Id="rId38" Type="http://schemas.openxmlformats.org/officeDocument/2006/relationships/slide" Target="slides/slide30.xml"/><Relationship Id="rId59" Type="http://schemas.openxmlformats.org/officeDocument/2006/relationships/slide" Target="slides/slide51.xml"/><Relationship Id="rId103" Type="http://schemas.openxmlformats.org/officeDocument/2006/relationships/slide" Target="slides/slide95.xml"/><Relationship Id="rId108" Type="http://schemas.openxmlformats.org/officeDocument/2006/relationships/slide" Target="slides/slide100.xml"/><Relationship Id="rId124" Type="http://schemas.openxmlformats.org/officeDocument/2006/relationships/slide" Target="slides/slide116.xml"/><Relationship Id="rId129" Type="http://schemas.openxmlformats.org/officeDocument/2006/relationships/slide" Target="slides/slide121.xml"/><Relationship Id="rId54" Type="http://schemas.openxmlformats.org/officeDocument/2006/relationships/slide" Target="slides/slide46.xml"/><Relationship Id="rId70" Type="http://schemas.openxmlformats.org/officeDocument/2006/relationships/slide" Target="slides/slide62.xml"/><Relationship Id="rId75" Type="http://schemas.openxmlformats.org/officeDocument/2006/relationships/slide" Target="slides/slide67.xml"/><Relationship Id="rId91" Type="http://schemas.openxmlformats.org/officeDocument/2006/relationships/slide" Target="slides/slide83.xml"/><Relationship Id="rId96" Type="http://schemas.openxmlformats.org/officeDocument/2006/relationships/slide" Target="slides/slide88.xml"/><Relationship Id="rId140" Type="http://schemas.openxmlformats.org/officeDocument/2006/relationships/handoutMaster" Target="handoutMasters/handoutMaster1.xml"/><Relationship Id="rId145"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Master" Target="slideMasters/slideMaster6.xml"/><Relationship Id="rId23" Type="http://schemas.openxmlformats.org/officeDocument/2006/relationships/slide" Target="slides/slide15.xml"/><Relationship Id="rId28" Type="http://schemas.openxmlformats.org/officeDocument/2006/relationships/slide" Target="slides/slide20.xml"/><Relationship Id="rId49" Type="http://schemas.openxmlformats.org/officeDocument/2006/relationships/slide" Target="slides/slide41.xml"/><Relationship Id="rId114" Type="http://schemas.openxmlformats.org/officeDocument/2006/relationships/slide" Target="slides/slide106.xml"/><Relationship Id="rId119" Type="http://schemas.openxmlformats.org/officeDocument/2006/relationships/slide" Target="slides/slide111.xml"/><Relationship Id="rId44" Type="http://schemas.openxmlformats.org/officeDocument/2006/relationships/slide" Target="slides/slide36.xml"/><Relationship Id="rId60" Type="http://schemas.openxmlformats.org/officeDocument/2006/relationships/slide" Target="slides/slide52.xml"/><Relationship Id="rId65" Type="http://schemas.openxmlformats.org/officeDocument/2006/relationships/slide" Target="slides/slide57.xml"/><Relationship Id="rId81" Type="http://schemas.openxmlformats.org/officeDocument/2006/relationships/slide" Target="slides/slide73.xml"/><Relationship Id="rId86" Type="http://schemas.openxmlformats.org/officeDocument/2006/relationships/slide" Target="slides/slide78.xml"/><Relationship Id="rId130" Type="http://schemas.openxmlformats.org/officeDocument/2006/relationships/slide" Target="slides/slide122.xml"/><Relationship Id="rId135" Type="http://schemas.openxmlformats.org/officeDocument/2006/relationships/slide" Target="slides/slide127.xml"/><Relationship Id="rId13" Type="http://schemas.openxmlformats.org/officeDocument/2006/relationships/slide" Target="slides/slide5.xml"/><Relationship Id="rId18" Type="http://schemas.openxmlformats.org/officeDocument/2006/relationships/slide" Target="slides/slide10.xml"/><Relationship Id="rId39" Type="http://schemas.openxmlformats.org/officeDocument/2006/relationships/slide" Target="slides/slide31.xml"/><Relationship Id="rId109" Type="http://schemas.openxmlformats.org/officeDocument/2006/relationships/slide" Target="slides/slide101.xml"/><Relationship Id="rId34" Type="http://schemas.openxmlformats.org/officeDocument/2006/relationships/slide" Target="slides/slide26.xml"/><Relationship Id="rId50" Type="http://schemas.openxmlformats.org/officeDocument/2006/relationships/slide" Target="slides/slide42.xml"/><Relationship Id="rId55" Type="http://schemas.openxmlformats.org/officeDocument/2006/relationships/slide" Target="slides/slide47.xml"/><Relationship Id="rId76" Type="http://schemas.openxmlformats.org/officeDocument/2006/relationships/slide" Target="slides/slide68.xml"/><Relationship Id="rId97" Type="http://schemas.openxmlformats.org/officeDocument/2006/relationships/slide" Target="slides/slide89.xml"/><Relationship Id="rId104" Type="http://schemas.openxmlformats.org/officeDocument/2006/relationships/slide" Target="slides/slide96.xml"/><Relationship Id="rId120" Type="http://schemas.openxmlformats.org/officeDocument/2006/relationships/slide" Target="slides/slide112.xml"/><Relationship Id="rId125" Type="http://schemas.openxmlformats.org/officeDocument/2006/relationships/slide" Target="slides/slide117.xml"/><Relationship Id="rId141" Type="http://schemas.openxmlformats.org/officeDocument/2006/relationships/presProps" Target="presProps.xml"/><Relationship Id="rId146" Type="http://schemas.microsoft.com/office/2015/10/relationships/revisionInfo" Target="revisionInfo.xml"/><Relationship Id="rId7" Type="http://schemas.openxmlformats.org/officeDocument/2006/relationships/slideMaster" Target="slideMasters/slideMaster7.xml"/><Relationship Id="rId71" Type="http://schemas.openxmlformats.org/officeDocument/2006/relationships/slide" Target="slides/slide63.xml"/><Relationship Id="rId92" Type="http://schemas.openxmlformats.org/officeDocument/2006/relationships/slide" Target="slides/slide84.xml"/><Relationship Id="rId2" Type="http://schemas.openxmlformats.org/officeDocument/2006/relationships/slideMaster" Target="slideMasters/slideMaster2.xml"/><Relationship Id="rId29" Type="http://schemas.openxmlformats.org/officeDocument/2006/relationships/slide" Target="slides/slide21.xml"/><Relationship Id="rId24" Type="http://schemas.openxmlformats.org/officeDocument/2006/relationships/slide" Target="slides/slide16.xml"/><Relationship Id="rId40" Type="http://schemas.openxmlformats.org/officeDocument/2006/relationships/slide" Target="slides/slide32.xml"/><Relationship Id="rId45" Type="http://schemas.openxmlformats.org/officeDocument/2006/relationships/slide" Target="slides/slide37.xml"/><Relationship Id="rId66" Type="http://schemas.openxmlformats.org/officeDocument/2006/relationships/slide" Target="slides/slide58.xml"/><Relationship Id="rId87" Type="http://schemas.openxmlformats.org/officeDocument/2006/relationships/slide" Target="slides/slide79.xml"/><Relationship Id="rId110" Type="http://schemas.openxmlformats.org/officeDocument/2006/relationships/slide" Target="slides/slide102.xml"/><Relationship Id="rId115" Type="http://schemas.openxmlformats.org/officeDocument/2006/relationships/slide" Target="slides/slide107.xml"/><Relationship Id="rId131" Type="http://schemas.openxmlformats.org/officeDocument/2006/relationships/slide" Target="slides/slide123.xml"/><Relationship Id="rId136" Type="http://schemas.openxmlformats.org/officeDocument/2006/relationships/slide" Target="slides/slide128.xml"/><Relationship Id="rId61" Type="http://schemas.openxmlformats.org/officeDocument/2006/relationships/slide" Target="slides/slide53.xml"/><Relationship Id="rId82" Type="http://schemas.openxmlformats.org/officeDocument/2006/relationships/slide" Target="slides/slide74.xml"/><Relationship Id="rId19" Type="http://schemas.openxmlformats.org/officeDocument/2006/relationships/slide" Target="slides/slide11.xml"/><Relationship Id="rId14" Type="http://schemas.openxmlformats.org/officeDocument/2006/relationships/slide" Target="slides/slide6.xml"/><Relationship Id="rId30" Type="http://schemas.openxmlformats.org/officeDocument/2006/relationships/slide" Target="slides/slide22.xml"/><Relationship Id="rId35" Type="http://schemas.openxmlformats.org/officeDocument/2006/relationships/slide" Target="slides/slide27.xml"/><Relationship Id="rId56" Type="http://schemas.openxmlformats.org/officeDocument/2006/relationships/slide" Target="slides/slide48.xml"/><Relationship Id="rId77" Type="http://schemas.openxmlformats.org/officeDocument/2006/relationships/slide" Target="slides/slide69.xml"/><Relationship Id="rId100" Type="http://schemas.openxmlformats.org/officeDocument/2006/relationships/slide" Target="slides/slide92.xml"/><Relationship Id="rId105" Type="http://schemas.openxmlformats.org/officeDocument/2006/relationships/slide" Target="slides/slide97.xml"/><Relationship Id="rId126" Type="http://schemas.openxmlformats.org/officeDocument/2006/relationships/slide" Target="slides/slide118.xml"/><Relationship Id="rId8" Type="http://schemas.openxmlformats.org/officeDocument/2006/relationships/slideMaster" Target="slideMasters/slideMaster8.xml"/><Relationship Id="rId51" Type="http://schemas.openxmlformats.org/officeDocument/2006/relationships/slide" Target="slides/slide43.xml"/><Relationship Id="rId72" Type="http://schemas.openxmlformats.org/officeDocument/2006/relationships/slide" Target="slides/slide64.xml"/><Relationship Id="rId93" Type="http://schemas.openxmlformats.org/officeDocument/2006/relationships/slide" Target="slides/slide85.xml"/><Relationship Id="rId98" Type="http://schemas.openxmlformats.org/officeDocument/2006/relationships/slide" Target="slides/slide90.xml"/><Relationship Id="rId121" Type="http://schemas.openxmlformats.org/officeDocument/2006/relationships/slide" Target="slides/slide113.xml"/><Relationship Id="rId142" Type="http://schemas.openxmlformats.org/officeDocument/2006/relationships/viewProps" Target="viewProps.xml"/><Relationship Id="rId3" Type="http://schemas.openxmlformats.org/officeDocument/2006/relationships/slideMaster" Target="slideMasters/slideMaster3.xml"/><Relationship Id="rId25" Type="http://schemas.openxmlformats.org/officeDocument/2006/relationships/slide" Target="slides/slide17.xml"/><Relationship Id="rId46" Type="http://schemas.openxmlformats.org/officeDocument/2006/relationships/slide" Target="slides/slide38.xml"/><Relationship Id="rId67" Type="http://schemas.openxmlformats.org/officeDocument/2006/relationships/slide" Target="slides/slide59.xml"/><Relationship Id="rId116" Type="http://schemas.openxmlformats.org/officeDocument/2006/relationships/slide" Target="slides/slide108.xml"/><Relationship Id="rId137" Type="http://schemas.openxmlformats.org/officeDocument/2006/relationships/slide" Target="slides/slide129.xml"/><Relationship Id="rId20" Type="http://schemas.openxmlformats.org/officeDocument/2006/relationships/slide" Target="slides/slide12.xml"/><Relationship Id="rId41" Type="http://schemas.openxmlformats.org/officeDocument/2006/relationships/slide" Target="slides/slide33.xml"/><Relationship Id="rId62" Type="http://schemas.openxmlformats.org/officeDocument/2006/relationships/slide" Target="slides/slide54.xml"/><Relationship Id="rId83" Type="http://schemas.openxmlformats.org/officeDocument/2006/relationships/slide" Target="slides/slide75.xml"/><Relationship Id="rId88" Type="http://schemas.openxmlformats.org/officeDocument/2006/relationships/slide" Target="slides/slide80.xml"/><Relationship Id="rId111" Type="http://schemas.openxmlformats.org/officeDocument/2006/relationships/slide" Target="slides/slide103.xml"/><Relationship Id="rId132" Type="http://schemas.openxmlformats.org/officeDocument/2006/relationships/slide" Target="slides/slide124.xml"/><Relationship Id="rId15" Type="http://schemas.openxmlformats.org/officeDocument/2006/relationships/slide" Target="slides/slide7.xml"/><Relationship Id="rId36" Type="http://schemas.openxmlformats.org/officeDocument/2006/relationships/slide" Target="slides/slide28.xml"/><Relationship Id="rId57" Type="http://schemas.openxmlformats.org/officeDocument/2006/relationships/slide" Target="slides/slide49.xml"/><Relationship Id="rId106" Type="http://schemas.openxmlformats.org/officeDocument/2006/relationships/slide" Target="slides/slide98.xml"/><Relationship Id="rId127" Type="http://schemas.openxmlformats.org/officeDocument/2006/relationships/slide" Target="slides/slide119.xml"/><Relationship Id="rId10" Type="http://schemas.openxmlformats.org/officeDocument/2006/relationships/slide" Target="slides/slide2.xml"/><Relationship Id="rId31" Type="http://schemas.openxmlformats.org/officeDocument/2006/relationships/slide" Target="slides/slide23.xml"/><Relationship Id="rId52" Type="http://schemas.openxmlformats.org/officeDocument/2006/relationships/slide" Target="slides/slide44.xml"/><Relationship Id="rId73" Type="http://schemas.openxmlformats.org/officeDocument/2006/relationships/slide" Target="slides/slide65.xml"/><Relationship Id="rId78" Type="http://schemas.openxmlformats.org/officeDocument/2006/relationships/slide" Target="slides/slide70.xml"/><Relationship Id="rId94" Type="http://schemas.openxmlformats.org/officeDocument/2006/relationships/slide" Target="slides/slide86.xml"/><Relationship Id="rId99" Type="http://schemas.openxmlformats.org/officeDocument/2006/relationships/slide" Target="slides/slide91.xml"/><Relationship Id="rId101" Type="http://schemas.openxmlformats.org/officeDocument/2006/relationships/slide" Target="slides/slide93.xml"/><Relationship Id="rId122" Type="http://schemas.openxmlformats.org/officeDocument/2006/relationships/slide" Target="slides/slide114.xml"/><Relationship Id="rId143"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1.xml"/><Relationship Id="rId26" Type="http://schemas.openxmlformats.org/officeDocument/2006/relationships/slide" Target="slides/slide18.xml"/><Relationship Id="rId47" Type="http://schemas.openxmlformats.org/officeDocument/2006/relationships/slide" Target="slides/slide39.xml"/><Relationship Id="rId68" Type="http://schemas.openxmlformats.org/officeDocument/2006/relationships/slide" Target="slides/slide60.xml"/><Relationship Id="rId89" Type="http://schemas.openxmlformats.org/officeDocument/2006/relationships/slide" Target="slides/slide81.xml"/><Relationship Id="rId112" Type="http://schemas.openxmlformats.org/officeDocument/2006/relationships/slide" Target="slides/slide104.xml"/><Relationship Id="rId133" Type="http://schemas.openxmlformats.org/officeDocument/2006/relationships/slide" Target="slides/slide125.xml"/><Relationship Id="rId16" Type="http://schemas.openxmlformats.org/officeDocument/2006/relationships/slide" Target="slides/slide8.xml"/><Relationship Id="rId37" Type="http://schemas.openxmlformats.org/officeDocument/2006/relationships/slide" Target="slides/slide29.xml"/><Relationship Id="rId58" Type="http://schemas.openxmlformats.org/officeDocument/2006/relationships/slide" Target="slides/slide50.xml"/><Relationship Id="rId79" Type="http://schemas.openxmlformats.org/officeDocument/2006/relationships/slide" Target="slides/slide71.xml"/><Relationship Id="rId102" Type="http://schemas.openxmlformats.org/officeDocument/2006/relationships/slide" Target="slides/slide94.xml"/><Relationship Id="rId123" Type="http://schemas.openxmlformats.org/officeDocument/2006/relationships/slide" Target="slides/slide115.xml"/><Relationship Id="rId144"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ilford, Victoria" userId="d3f18a89-cb6b-45a3-b9a1-2154d5c1fc49" providerId="ADAL" clId="{633E5495-ABF2-43E5-AE9D-C74B33D1D1AA}"/>
    <pc:docChg chg="undo custSel addSld delSld modSld">
      <pc:chgData name="Hilford, Victoria" userId="d3f18a89-cb6b-45a3-b9a1-2154d5c1fc49" providerId="ADAL" clId="{633E5495-ABF2-43E5-AE9D-C74B33D1D1AA}" dt="2023-09-29T09:46:18.717" v="793" actId="478"/>
      <pc:docMkLst>
        <pc:docMk/>
      </pc:docMkLst>
      <pc:sldChg chg="addSp modSp mod">
        <pc:chgData name="Hilford, Victoria" userId="d3f18a89-cb6b-45a3-b9a1-2154d5c1fc49" providerId="ADAL" clId="{633E5495-ABF2-43E5-AE9D-C74B33D1D1AA}" dt="2023-09-29T08:31:59.987" v="562" actId="14100"/>
        <pc:sldMkLst>
          <pc:docMk/>
          <pc:sldMk cId="0" sldId="256"/>
        </pc:sldMkLst>
        <pc:spChg chg="mod">
          <ac:chgData name="Hilford, Victoria" userId="d3f18a89-cb6b-45a3-b9a1-2154d5c1fc49" providerId="ADAL" clId="{633E5495-ABF2-43E5-AE9D-C74B33D1D1AA}" dt="2023-09-29T08:31:57.315" v="561" actId="1076"/>
          <ac:spMkLst>
            <pc:docMk/>
            <pc:sldMk cId="0" sldId="256"/>
            <ac:spMk id="2051" creationId="{8CC7C4AA-6179-4C49-B7CB-253E21CF1890}"/>
          </ac:spMkLst>
        </pc:spChg>
        <pc:picChg chg="add mod modCrop">
          <ac:chgData name="Hilford, Victoria" userId="d3f18a89-cb6b-45a3-b9a1-2154d5c1fc49" providerId="ADAL" clId="{633E5495-ABF2-43E5-AE9D-C74B33D1D1AA}" dt="2023-09-29T08:31:59.987" v="562" actId="14100"/>
          <ac:picMkLst>
            <pc:docMk/>
            <pc:sldMk cId="0" sldId="256"/>
            <ac:picMk id="3" creationId="{FCC26411-E18F-C2E5-E3AE-93D4E249720B}"/>
          </ac:picMkLst>
        </pc:picChg>
      </pc:sldChg>
      <pc:sldChg chg="addSp delSp modSp modAnim">
        <pc:chgData name="Hilford, Victoria" userId="d3f18a89-cb6b-45a3-b9a1-2154d5c1fc49" providerId="ADAL" clId="{633E5495-ABF2-43E5-AE9D-C74B33D1D1AA}" dt="2023-09-29T08:21:10.246" v="534" actId="478"/>
        <pc:sldMkLst>
          <pc:docMk/>
          <pc:sldMk cId="0" sldId="270"/>
        </pc:sldMkLst>
        <pc:spChg chg="add mod">
          <ac:chgData name="Hilford, Victoria" userId="d3f18a89-cb6b-45a3-b9a1-2154d5c1fc49" providerId="ADAL" clId="{633E5495-ABF2-43E5-AE9D-C74B33D1D1AA}" dt="2023-09-29T06:06:00.659" v="30" actId="20577"/>
          <ac:spMkLst>
            <pc:docMk/>
            <pc:sldMk cId="0" sldId="270"/>
            <ac:spMk id="2" creationId="{37482990-E941-5FCE-B6BE-F76F28C88D0E}"/>
          </ac:spMkLst>
        </pc:spChg>
        <pc:spChg chg="mod">
          <ac:chgData name="Hilford, Victoria" userId="d3f18a89-cb6b-45a3-b9a1-2154d5c1fc49" providerId="ADAL" clId="{633E5495-ABF2-43E5-AE9D-C74B33D1D1AA}" dt="2023-09-29T08:21:04.413" v="533" actId="1076"/>
          <ac:spMkLst>
            <pc:docMk/>
            <pc:sldMk cId="0" sldId="270"/>
            <ac:spMk id="49158" creationId="{08A865C6-EADD-F9BC-4738-79BA06D1FB3D}"/>
          </ac:spMkLst>
        </pc:spChg>
        <pc:spChg chg="del">
          <ac:chgData name="Hilford, Victoria" userId="d3f18a89-cb6b-45a3-b9a1-2154d5c1fc49" providerId="ADAL" clId="{633E5495-ABF2-43E5-AE9D-C74B33D1D1AA}" dt="2023-09-29T06:05:51.729" v="27" actId="478"/>
          <ac:spMkLst>
            <pc:docMk/>
            <pc:sldMk cId="0" sldId="270"/>
            <ac:spMk id="224264" creationId="{CB89A242-1BDE-4FC2-44CB-13EF29C22A14}"/>
          </ac:spMkLst>
        </pc:spChg>
        <pc:picChg chg="del mod">
          <ac:chgData name="Hilford, Victoria" userId="d3f18a89-cb6b-45a3-b9a1-2154d5c1fc49" providerId="ADAL" clId="{633E5495-ABF2-43E5-AE9D-C74B33D1D1AA}" dt="2023-09-29T08:21:10.246" v="534" actId="478"/>
          <ac:picMkLst>
            <pc:docMk/>
            <pc:sldMk cId="0" sldId="270"/>
            <ac:picMk id="48140" creationId="{9F8ADB19-5047-AAEE-95B2-F94DDC313B77}"/>
          </ac:picMkLst>
        </pc:picChg>
        <pc:picChg chg="mod">
          <ac:chgData name="Hilford, Victoria" userId="d3f18a89-cb6b-45a3-b9a1-2154d5c1fc49" providerId="ADAL" clId="{633E5495-ABF2-43E5-AE9D-C74B33D1D1AA}" dt="2023-09-29T08:21:04.413" v="533" actId="1076"/>
          <ac:picMkLst>
            <pc:docMk/>
            <pc:sldMk cId="0" sldId="270"/>
            <ac:picMk id="49157" creationId="{8D3FE25E-C8D5-9B21-AD0C-22CD9AFFECFD}"/>
          </ac:picMkLst>
        </pc:picChg>
        <pc:picChg chg="del">
          <ac:chgData name="Hilford, Victoria" userId="d3f18a89-cb6b-45a3-b9a1-2154d5c1fc49" providerId="ADAL" clId="{633E5495-ABF2-43E5-AE9D-C74B33D1D1AA}" dt="2023-09-29T08:20:53.485" v="530" actId="478"/>
          <ac:picMkLst>
            <pc:docMk/>
            <pc:sldMk cId="0" sldId="270"/>
            <ac:picMk id="49160" creationId="{854302FF-D2E3-C454-4C17-9D96B9077449}"/>
          </ac:picMkLst>
        </pc:picChg>
        <pc:picChg chg="del">
          <ac:chgData name="Hilford, Victoria" userId="d3f18a89-cb6b-45a3-b9a1-2154d5c1fc49" providerId="ADAL" clId="{633E5495-ABF2-43E5-AE9D-C74B33D1D1AA}" dt="2023-09-29T08:20:55.155" v="531" actId="478"/>
          <ac:picMkLst>
            <pc:docMk/>
            <pc:sldMk cId="0" sldId="270"/>
            <ac:picMk id="49161" creationId="{66213BC2-3F0D-6B93-BD74-86A8B15D216F}"/>
          </ac:picMkLst>
        </pc:picChg>
      </pc:sldChg>
      <pc:sldChg chg="addSp delSp modSp modAnim">
        <pc:chgData name="Hilford, Victoria" userId="d3f18a89-cb6b-45a3-b9a1-2154d5c1fc49" providerId="ADAL" clId="{633E5495-ABF2-43E5-AE9D-C74B33D1D1AA}" dt="2023-09-29T08:46:05.473" v="669" actId="1076"/>
        <pc:sldMkLst>
          <pc:docMk/>
          <pc:sldMk cId="0" sldId="287"/>
        </pc:sldMkLst>
        <pc:spChg chg="add mod">
          <ac:chgData name="Hilford, Victoria" userId="d3f18a89-cb6b-45a3-b9a1-2154d5c1fc49" providerId="ADAL" clId="{633E5495-ABF2-43E5-AE9D-C74B33D1D1AA}" dt="2023-09-29T08:45:05.575" v="649" actId="20577"/>
          <ac:spMkLst>
            <pc:docMk/>
            <pc:sldMk cId="0" sldId="287"/>
            <ac:spMk id="2" creationId="{8F296F1D-9DA8-FDCF-9A70-E40BCFDF7895}"/>
          </ac:spMkLst>
        </pc:spChg>
        <pc:spChg chg="add del mod">
          <ac:chgData name="Hilford, Victoria" userId="d3f18a89-cb6b-45a3-b9a1-2154d5c1fc49" providerId="ADAL" clId="{633E5495-ABF2-43E5-AE9D-C74B33D1D1AA}" dt="2023-09-29T08:45:56.674" v="667" actId="20577"/>
          <ac:spMkLst>
            <pc:docMk/>
            <pc:sldMk cId="0" sldId="287"/>
            <ac:spMk id="241670" creationId="{EA1AE831-4280-AB3B-39C8-2BB800BFFBC3}"/>
          </ac:spMkLst>
        </pc:spChg>
        <pc:spChg chg="del">
          <ac:chgData name="Hilford, Victoria" userId="d3f18a89-cb6b-45a3-b9a1-2154d5c1fc49" providerId="ADAL" clId="{633E5495-ABF2-43E5-AE9D-C74B33D1D1AA}" dt="2023-09-29T08:45:10.463" v="650" actId="478"/>
          <ac:spMkLst>
            <pc:docMk/>
            <pc:sldMk cId="0" sldId="287"/>
            <ac:spMk id="241671" creationId="{6FE14102-DDEE-597B-C638-1F198485100D}"/>
          </ac:spMkLst>
        </pc:spChg>
        <pc:spChg chg="del">
          <ac:chgData name="Hilford, Victoria" userId="d3f18a89-cb6b-45a3-b9a1-2154d5c1fc49" providerId="ADAL" clId="{633E5495-ABF2-43E5-AE9D-C74B33D1D1AA}" dt="2023-09-29T08:44:56.556" v="647" actId="478"/>
          <ac:spMkLst>
            <pc:docMk/>
            <pc:sldMk cId="0" sldId="287"/>
            <ac:spMk id="241673" creationId="{D142315A-99CD-4019-F6DE-294395C433F9}"/>
          </ac:spMkLst>
        </pc:spChg>
        <pc:picChg chg="del mod">
          <ac:chgData name="Hilford, Victoria" userId="d3f18a89-cb6b-45a3-b9a1-2154d5c1fc49" providerId="ADAL" clId="{633E5495-ABF2-43E5-AE9D-C74B33D1D1AA}" dt="2023-09-29T08:45:59.718" v="668" actId="478"/>
          <ac:picMkLst>
            <pc:docMk/>
            <pc:sldMk cId="0" sldId="287"/>
            <ac:picMk id="72712" creationId="{B1AB76E2-4017-D0D3-8211-F807A6141952}"/>
          </ac:picMkLst>
        </pc:picChg>
        <pc:picChg chg="mod">
          <ac:chgData name="Hilford, Victoria" userId="d3f18a89-cb6b-45a3-b9a1-2154d5c1fc49" providerId="ADAL" clId="{633E5495-ABF2-43E5-AE9D-C74B33D1D1AA}" dt="2023-09-29T08:46:05.473" v="669" actId="1076"/>
          <ac:picMkLst>
            <pc:docMk/>
            <pc:sldMk cId="0" sldId="287"/>
            <ac:picMk id="74755" creationId="{D14AADC6-C091-FC00-B297-B1C13AE57ADD}"/>
          </ac:picMkLst>
        </pc:picChg>
      </pc:sldChg>
      <pc:sldChg chg="addSp delSp modSp modAnim">
        <pc:chgData name="Hilford, Victoria" userId="d3f18a89-cb6b-45a3-b9a1-2154d5c1fc49" providerId="ADAL" clId="{633E5495-ABF2-43E5-AE9D-C74B33D1D1AA}" dt="2023-09-29T09:38:41.482" v="750" actId="1076"/>
        <pc:sldMkLst>
          <pc:docMk/>
          <pc:sldMk cId="0" sldId="295"/>
        </pc:sldMkLst>
        <pc:spChg chg="add mod">
          <ac:chgData name="Hilford, Victoria" userId="d3f18a89-cb6b-45a3-b9a1-2154d5c1fc49" providerId="ADAL" clId="{633E5495-ABF2-43E5-AE9D-C74B33D1D1AA}" dt="2023-09-29T09:38:41.482" v="750" actId="1076"/>
          <ac:spMkLst>
            <pc:docMk/>
            <pc:sldMk cId="0" sldId="295"/>
            <ac:spMk id="2" creationId="{25C66CC3-2DD2-25BB-13C2-B39E02307C0E}"/>
          </ac:spMkLst>
        </pc:spChg>
        <pc:spChg chg="del">
          <ac:chgData name="Hilford, Victoria" userId="d3f18a89-cb6b-45a3-b9a1-2154d5c1fc49" providerId="ADAL" clId="{633E5495-ABF2-43E5-AE9D-C74B33D1D1AA}" dt="2023-09-29T09:37:53.347" v="738" actId="478"/>
          <ac:spMkLst>
            <pc:docMk/>
            <pc:sldMk cId="0" sldId="295"/>
            <ac:spMk id="249867" creationId="{CE2A9F91-289D-DF13-48B1-B8E8D8946609}"/>
          </ac:spMkLst>
        </pc:spChg>
        <pc:spChg chg="del">
          <ac:chgData name="Hilford, Victoria" userId="d3f18a89-cb6b-45a3-b9a1-2154d5c1fc49" providerId="ADAL" clId="{633E5495-ABF2-43E5-AE9D-C74B33D1D1AA}" dt="2023-09-29T09:37:55.690" v="739" actId="478"/>
          <ac:spMkLst>
            <pc:docMk/>
            <pc:sldMk cId="0" sldId="295"/>
            <ac:spMk id="249868" creationId="{CDB8873A-FC28-950C-6EED-B4F481851530}"/>
          </ac:spMkLst>
        </pc:spChg>
        <pc:spChg chg="del">
          <ac:chgData name="Hilford, Victoria" userId="d3f18a89-cb6b-45a3-b9a1-2154d5c1fc49" providerId="ADAL" clId="{633E5495-ABF2-43E5-AE9D-C74B33D1D1AA}" dt="2023-09-29T09:37:59.040" v="740" actId="478"/>
          <ac:spMkLst>
            <pc:docMk/>
            <pc:sldMk cId="0" sldId="295"/>
            <ac:spMk id="249869" creationId="{6CA57FC7-7D8E-40E0-6CAA-89862AA2E37D}"/>
          </ac:spMkLst>
        </pc:spChg>
        <pc:spChg chg="del">
          <ac:chgData name="Hilford, Victoria" userId="d3f18a89-cb6b-45a3-b9a1-2154d5c1fc49" providerId="ADAL" clId="{633E5495-ABF2-43E5-AE9D-C74B33D1D1AA}" dt="2023-09-29T09:38:01.859" v="741" actId="478"/>
          <ac:spMkLst>
            <pc:docMk/>
            <pc:sldMk cId="0" sldId="295"/>
            <ac:spMk id="249872" creationId="{7E0BC78B-6EC1-3C3D-BF69-1A52EE6E8126}"/>
          </ac:spMkLst>
        </pc:spChg>
        <pc:spChg chg="del mod">
          <ac:chgData name="Hilford, Victoria" userId="d3f18a89-cb6b-45a3-b9a1-2154d5c1fc49" providerId="ADAL" clId="{633E5495-ABF2-43E5-AE9D-C74B33D1D1AA}" dt="2023-09-29T09:38:06.809" v="743" actId="478"/>
          <ac:spMkLst>
            <pc:docMk/>
            <pc:sldMk cId="0" sldId="295"/>
            <ac:spMk id="249873" creationId="{549F1CC1-1985-6162-D6C1-CA4A9819B41B}"/>
          </ac:spMkLst>
        </pc:spChg>
        <pc:spChg chg="del">
          <ac:chgData name="Hilford, Victoria" userId="d3f18a89-cb6b-45a3-b9a1-2154d5c1fc49" providerId="ADAL" clId="{633E5495-ABF2-43E5-AE9D-C74B33D1D1AA}" dt="2023-09-29T09:38:08.267" v="744" actId="478"/>
          <ac:spMkLst>
            <pc:docMk/>
            <pc:sldMk cId="0" sldId="295"/>
            <ac:spMk id="249874" creationId="{FC21357B-340A-E18B-138C-2DA3091A7E2E}"/>
          </ac:spMkLst>
        </pc:spChg>
      </pc:sldChg>
      <pc:sldChg chg="mod modShow">
        <pc:chgData name="Hilford, Victoria" userId="d3f18a89-cb6b-45a3-b9a1-2154d5c1fc49" providerId="ADAL" clId="{633E5495-ABF2-43E5-AE9D-C74B33D1D1AA}" dt="2023-09-29T08:49:29.685" v="685" actId="729"/>
        <pc:sldMkLst>
          <pc:docMk/>
          <pc:sldMk cId="0" sldId="317"/>
        </pc:sldMkLst>
      </pc:sldChg>
      <pc:sldChg chg="delSp modAnim">
        <pc:chgData name="Hilford, Victoria" userId="d3f18a89-cb6b-45a3-b9a1-2154d5c1fc49" providerId="ADAL" clId="{633E5495-ABF2-43E5-AE9D-C74B33D1D1AA}" dt="2023-09-29T09:46:18.717" v="793" actId="478"/>
        <pc:sldMkLst>
          <pc:docMk/>
          <pc:sldMk cId="0" sldId="329"/>
        </pc:sldMkLst>
        <pc:spChg chg="del">
          <ac:chgData name="Hilford, Victoria" userId="d3f18a89-cb6b-45a3-b9a1-2154d5c1fc49" providerId="ADAL" clId="{633E5495-ABF2-43E5-AE9D-C74B33D1D1AA}" dt="2023-09-29T09:46:18.717" v="793" actId="478"/>
          <ac:spMkLst>
            <pc:docMk/>
            <pc:sldMk cId="0" sldId="329"/>
            <ac:spMk id="286725" creationId="{FA707EEF-F635-5D0E-2FF7-37EA41FD20A3}"/>
          </ac:spMkLst>
        </pc:spChg>
      </pc:sldChg>
      <pc:sldChg chg="mod modShow">
        <pc:chgData name="Hilford, Victoria" userId="d3f18a89-cb6b-45a3-b9a1-2154d5c1fc49" providerId="ADAL" clId="{633E5495-ABF2-43E5-AE9D-C74B33D1D1AA}" dt="2023-09-29T08:29:06.633" v="550" actId="729"/>
        <pc:sldMkLst>
          <pc:docMk/>
          <pc:sldMk cId="0" sldId="364"/>
        </pc:sldMkLst>
      </pc:sldChg>
      <pc:sldChg chg="mod modShow">
        <pc:chgData name="Hilford, Victoria" userId="d3f18a89-cb6b-45a3-b9a1-2154d5c1fc49" providerId="ADAL" clId="{633E5495-ABF2-43E5-AE9D-C74B33D1D1AA}" dt="2023-09-29T08:24:14.620" v="541" actId="729"/>
        <pc:sldMkLst>
          <pc:docMk/>
          <pc:sldMk cId="0" sldId="365"/>
        </pc:sldMkLst>
      </pc:sldChg>
      <pc:sldChg chg="addSp delSp modSp modAnim">
        <pc:chgData name="Hilford, Victoria" userId="d3f18a89-cb6b-45a3-b9a1-2154d5c1fc49" providerId="ADAL" clId="{633E5495-ABF2-43E5-AE9D-C74B33D1D1AA}" dt="2023-09-29T08:47:55.977" v="684"/>
        <pc:sldMkLst>
          <pc:docMk/>
          <pc:sldMk cId="0" sldId="366"/>
        </pc:sldMkLst>
        <pc:spChg chg="add mod">
          <ac:chgData name="Hilford, Victoria" userId="d3f18a89-cb6b-45a3-b9a1-2154d5c1fc49" providerId="ADAL" clId="{633E5495-ABF2-43E5-AE9D-C74B33D1D1AA}" dt="2023-09-29T08:47:55.977" v="684"/>
          <ac:spMkLst>
            <pc:docMk/>
            <pc:sldMk cId="0" sldId="366"/>
            <ac:spMk id="2" creationId="{1187788F-7984-F2D3-1B54-6B78D8BC9C3A}"/>
          </ac:spMkLst>
        </pc:spChg>
        <pc:spChg chg="del mod">
          <ac:chgData name="Hilford, Victoria" userId="d3f18a89-cb6b-45a3-b9a1-2154d5c1fc49" providerId="ADAL" clId="{633E5495-ABF2-43E5-AE9D-C74B33D1D1AA}" dt="2023-09-29T08:21:52.836" v="539" actId="478"/>
          <ac:spMkLst>
            <pc:docMk/>
            <pc:sldMk cId="0" sldId="366"/>
            <ac:spMk id="224261" creationId="{97C0AA2B-F690-6D15-783C-8D213A656225}"/>
          </ac:spMkLst>
        </pc:spChg>
        <pc:picChg chg="mod">
          <ac:chgData name="Hilford, Victoria" userId="d3f18a89-cb6b-45a3-b9a1-2154d5c1fc49" providerId="ADAL" clId="{633E5495-ABF2-43E5-AE9D-C74B33D1D1AA}" dt="2023-09-29T08:21:57.988" v="540" actId="1076"/>
          <ac:picMkLst>
            <pc:docMk/>
            <pc:sldMk cId="0" sldId="366"/>
            <ac:picMk id="17" creationId="{D3121BF8-6E42-20E4-D35A-C701D96BCDFA}"/>
          </ac:picMkLst>
        </pc:picChg>
      </pc:sldChg>
      <pc:sldChg chg="mod modShow">
        <pc:chgData name="Hilford, Victoria" userId="d3f18a89-cb6b-45a3-b9a1-2154d5c1fc49" providerId="ADAL" clId="{633E5495-ABF2-43E5-AE9D-C74B33D1D1AA}" dt="2023-09-29T08:30:36.801" v="551" actId="729"/>
        <pc:sldMkLst>
          <pc:docMk/>
          <pc:sldMk cId="0" sldId="369"/>
        </pc:sldMkLst>
      </pc:sldChg>
      <pc:sldChg chg="add del">
        <pc:chgData name="Hilford, Victoria" userId="d3f18a89-cb6b-45a3-b9a1-2154d5c1fc49" providerId="ADAL" clId="{633E5495-ABF2-43E5-AE9D-C74B33D1D1AA}" dt="2023-09-29T05:25:15.728" v="2"/>
        <pc:sldMkLst>
          <pc:docMk/>
          <pc:sldMk cId="0" sldId="496"/>
        </pc:sldMkLst>
      </pc:sldChg>
      <pc:sldChg chg="add del">
        <pc:chgData name="Hilford, Victoria" userId="d3f18a89-cb6b-45a3-b9a1-2154d5c1fc49" providerId="ADAL" clId="{633E5495-ABF2-43E5-AE9D-C74B33D1D1AA}" dt="2023-09-29T05:25:15.728" v="2"/>
        <pc:sldMkLst>
          <pc:docMk/>
          <pc:sldMk cId="0" sldId="497"/>
        </pc:sldMkLst>
      </pc:sldChg>
      <pc:sldChg chg="addSp delSp modSp mod">
        <pc:chgData name="Hilford, Victoria" userId="d3f18a89-cb6b-45a3-b9a1-2154d5c1fc49" providerId="ADAL" clId="{633E5495-ABF2-43E5-AE9D-C74B33D1D1AA}" dt="2023-09-29T08:50:08.249" v="692" actId="1076"/>
        <pc:sldMkLst>
          <pc:docMk/>
          <pc:sldMk cId="2084304970" sldId="511"/>
        </pc:sldMkLst>
        <pc:picChg chg="del">
          <ac:chgData name="Hilford, Victoria" userId="d3f18a89-cb6b-45a3-b9a1-2154d5c1fc49" providerId="ADAL" clId="{633E5495-ABF2-43E5-AE9D-C74B33D1D1AA}" dt="2023-09-29T08:49:49.828" v="686" actId="478"/>
          <ac:picMkLst>
            <pc:docMk/>
            <pc:sldMk cId="2084304970" sldId="511"/>
            <ac:picMk id="2" creationId="{3E751401-AC5D-5596-59FA-BB23EC01FADC}"/>
          </ac:picMkLst>
        </pc:picChg>
        <pc:picChg chg="add mod modCrop">
          <ac:chgData name="Hilford, Victoria" userId="d3f18a89-cb6b-45a3-b9a1-2154d5c1fc49" providerId="ADAL" clId="{633E5495-ABF2-43E5-AE9D-C74B33D1D1AA}" dt="2023-09-29T08:50:08.249" v="692" actId="1076"/>
          <ac:picMkLst>
            <pc:docMk/>
            <pc:sldMk cId="2084304970" sldId="511"/>
            <ac:picMk id="3" creationId="{9B0EAA30-AC49-6428-187E-6A93863C6612}"/>
          </ac:picMkLst>
        </pc:picChg>
      </pc:sldChg>
      <pc:sldChg chg="addSp delSp modSp mod">
        <pc:chgData name="Hilford, Victoria" userId="d3f18a89-cb6b-45a3-b9a1-2154d5c1fc49" providerId="ADAL" clId="{633E5495-ABF2-43E5-AE9D-C74B33D1D1AA}" dt="2023-09-29T09:34:17.955" v="713" actId="14100"/>
        <pc:sldMkLst>
          <pc:docMk/>
          <pc:sldMk cId="0" sldId="512"/>
        </pc:sldMkLst>
        <pc:spChg chg="mod">
          <ac:chgData name="Hilford, Victoria" userId="d3f18a89-cb6b-45a3-b9a1-2154d5c1fc49" providerId="ADAL" clId="{633E5495-ABF2-43E5-AE9D-C74B33D1D1AA}" dt="2023-09-29T08:52:06.681" v="700" actId="1076"/>
          <ac:spMkLst>
            <pc:docMk/>
            <pc:sldMk cId="0" sldId="512"/>
            <ac:spMk id="15" creationId="{B3DBC924-FB4A-B4F4-5891-62F11F7D41FC}"/>
          </ac:spMkLst>
        </pc:spChg>
        <pc:picChg chg="add mod ord modCrop">
          <ac:chgData name="Hilford, Victoria" userId="d3f18a89-cb6b-45a3-b9a1-2154d5c1fc49" providerId="ADAL" clId="{633E5495-ABF2-43E5-AE9D-C74B33D1D1AA}" dt="2023-09-29T09:34:17.955" v="713" actId="14100"/>
          <ac:picMkLst>
            <pc:docMk/>
            <pc:sldMk cId="0" sldId="512"/>
            <ac:picMk id="3" creationId="{27A25A35-FF16-FCEA-7127-302E261E0DEC}"/>
          </ac:picMkLst>
        </pc:picChg>
        <pc:picChg chg="del">
          <ac:chgData name="Hilford, Victoria" userId="d3f18a89-cb6b-45a3-b9a1-2154d5c1fc49" providerId="ADAL" clId="{633E5495-ABF2-43E5-AE9D-C74B33D1D1AA}" dt="2023-09-29T09:33:54.065" v="705" actId="478"/>
          <ac:picMkLst>
            <pc:docMk/>
            <pc:sldMk cId="0" sldId="512"/>
            <ac:picMk id="238594" creationId="{8C39A443-5C2A-CA38-652F-39111AA53E0B}"/>
          </ac:picMkLst>
        </pc:picChg>
        <pc:picChg chg="mod">
          <ac:chgData name="Hilford, Victoria" userId="d3f18a89-cb6b-45a3-b9a1-2154d5c1fc49" providerId="ADAL" clId="{633E5495-ABF2-43E5-AE9D-C74B33D1D1AA}" dt="2023-09-29T08:52:01.610" v="699" actId="732"/>
          <ac:picMkLst>
            <pc:docMk/>
            <pc:sldMk cId="0" sldId="512"/>
            <ac:picMk id="238599" creationId="{D8D581AF-9F5D-7DCB-7122-D8594382B855}"/>
          </ac:picMkLst>
        </pc:picChg>
      </pc:sldChg>
      <pc:sldChg chg="modSp">
        <pc:chgData name="Hilford, Victoria" userId="d3f18a89-cb6b-45a3-b9a1-2154d5c1fc49" providerId="ADAL" clId="{633E5495-ABF2-43E5-AE9D-C74B33D1D1AA}" dt="2023-09-29T09:34:51.080" v="719" actId="20577"/>
        <pc:sldMkLst>
          <pc:docMk/>
          <pc:sldMk cId="0" sldId="514"/>
        </pc:sldMkLst>
        <pc:spChg chg="mod">
          <ac:chgData name="Hilford, Victoria" userId="d3f18a89-cb6b-45a3-b9a1-2154d5c1fc49" providerId="ADAL" clId="{633E5495-ABF2-43E5-AE9D-C74B33D1D1AA}" dt="2023-09-29T09:34:41.492" v="714" actId="20577"/>
          <ac:spMkLst>
            <pc:docMk/>
            <pc:sldMk cId="0" sldId="514"/>
            <ac:spMk id="4" creationId="{4273D074-AF34-A3DF-383E-F121E8E850AD}"/>
          </ac:spMkLst>
        </pc:spChg>
        <pc:spChg chg="mod">
          <ac:chgData name="Hilford, Victoria" userId="d3f18a89-cb6b-45a3-b9a1-2154d5c1fc49" providerId="ADAL" clId="{633E5495-ABF2-43E5-AE9D-C74B33D1D1AA}" dt="2023-09-29T09:34:51.080" v="719" actId="20577"/>
          <ac:spMkLst>
            <pc:docMk/>
            <pc:sldMk cId="0" sldId="514"/>
            <ac:spMk id="5" creationId="{88F486A4-8D53-1C2A-533A-10096567E634}"/>
          </ac:spMkLst>
        </pc:spChg>
        <pc:spChg chg="mod">
          <ac:chgData name="Hilford, Victoria" userId="d3f18a89-cb6b-45a3-b9a1-2154d5c1fc49" providerId="ADAL" clId="{633E5495-ABF2-43E5-AE9D-C74B33D1D1AA}" dt="2023-09-29T09:34:46.890" v="718" actId="20577"/>
          <ac:spMkLst>
            <pc:docMk/>
            <pc:sldMk cId="0" sldId="514"/>
            <ac:spMk id="9" creationId="{C01C41EA-5807-3E7B-9D7D-3B0D220234D7}"/>
          </ac:spMkLst>
        </pc:spChg>
      </pc:sldChg>
      <pc:sldChg chg="modSp add del">
        <pc:chgData name="Hilford, Victoria" userId="d3f18a89-cb6b-45a3-b9a1-2154d5c1fc49" providerId="ADAL" clId="{633E5495-ABF2-43E5-AE9D-C74B33D1D1AA}" dt="2023-09-29T05:25:41.059" v="5" actId="14100"/>
        <pc:sldMkLst>
          <pc:docMk/>
          <pc:sldMk cId="0" sldId="521"/>
        </pc:sldMkLst>
        <pc:spChg chg="mod">
          <ac:chgData name="Hilford, Victoria" userId="d3f18a89-cb6b-45a3-b9a1-2154d5c1fc49" providerId="ADAL" clId="{633E5495-ABF2-43E5-AE9D-C74B33D1D1AA}" dt="2023-09-29T05:25:41.059" v="5" actId="14100"/>
          <ac:spMkLst>
            <pc:docMk/>
            <pc:sldMk cId="0" sldId="521"/>
            <ac:spMk id="51204" creationId="{B53FC85A-A88D-77DF-3EA7-E29DD5C976A4}"/>
          </ac:spMkLst>
        </pc:spChg>
        <pc:picChg chg="mod">
          <ac:chgData name="Hilford, Victoria" userId="d3f18a89-cb6b-45a3-b9a1-2154d5c1fc49" providerId="ADAL" clId="{633E5495-ABF2-43E5-AE9D-C74B33D1D1AA}" dt="2023-09-29T05:25:36.528" v="4" actId="14100"/>
          <ac:picMkLst>
            <pc:docMk/>
            <pc:sldMk cId="0" sldId="521"/>
            <ac:picMk id="51202" creationId="{807418D7-37EF-0EBB-1A3D-7B809D493141}"/>
          </ac:picMkLst>
        </pc:picChg>
      </pc:sldChg>
      <pc:sldChg chg="addSp delSp modSp modAnim">
        <pc:chgData name="Hilford, Victoria" userId="d3f18a89-cb6b-45a3-b9a1-2154d5c1fc49" providerId="ADAL" clId="{633E5495-ABF2-43E5-AE9D-C74B33D1D1AA}" dt="2023-09-29T08:52:23.976" v="704" actId="14100"/>
        <pc:sldMkLst>
          <pc:docMk/>
          <pc:sldMk cId="0" sldId="604"/>
        </pc:sldMkLst>
        <pc:spChg chg="add mod">
          <ac:chgData name="Hilford, Victoria" userId="d3f18a89-cb6b-45a3-b9a1-2154d5c1fc49" providerId="ADAL" clId="{633E5495-ABF2-43E5-AE9D-C74B33D1D1AA}" dt="2023-09-29T08:52:23.976" v="704" actId="14100"/>
          <ac:spMkLst>
            <pc:docMk/>
            <pc:sldMk cId="0" sldId="604"/>
            <ac:spMk id="2" creationId="{9FF8613B-08AE-3CA4-CAB2-BF2E9179D1E2}"/>
          </ac:spMkLst>
        </pc:spChg>
        <pc:spChg chg="del">
          <ac:chgData name="Hilford, Victoria" userId="d3f18a89-cb6b-45a3-b9a1-2154d5c1fc49" providerId="ADAL" clId="{633E5495-ABF2-43E5-AE9D-C74B33D1D1AA}" dt="2023-09-29T08:51:24.231" v="697" actId="478"/>
          <ac:spMkLst>
            <pc:docMk/>
            <pc:sldMk cId="0" sldId="604"/>
            <ac:spMk id="10" creationId="{90E6140C-11DF-0DC2-13CC-D827389A4419}"/>
          </ac:spMkLst>
        </pc:spChg>
        <pc:spChg chg="mod">
          <ac:chgData name="Hilford, Victoria" userId="d3f18a89-cb6b-45a3-b9a1-2154d5c1fc49" providerId="ADAL" clId="{633E5495-ABF2-43E5-AE9D-C74B33D1D1AA}" dt="2023-09-29T08:50:59.057" v="696" actId="14100"/>
          <ac:spMkLst>
            <pc:docMk/>
            <pc:sldMk cId="0" sldId="604"/>
            <ac:spMk id="237572" creationId="{462FD143-4C83-E7B1-CB15-C965725F5FB4}"/>
          </ac:spMkLst>
        </pc:spChg>
        <pc:picChg chg="mod">
          <ac:chgData name="Hilford, Victoria" userId="d3f18a89-cb6b-45a3-b9a1-2154d5c1fc49" providerId="ADAL" clId="{633E5495-ABF2-43E5-AE9D-C74B33D1D1AA}" dt="2023-09-29T08:50:55.177" v="695" actId="14100"/>
          <ac:picMkLst>
            <pc:docMk/>
            <pc:sldMk cId="0" sldId="604"/>
            <ac:picMk id="237570" creationId="{4C36BC7D-F7F6-E02F-78D8-90E67E1CE00E}"/>
          </ac:picMkLst>
        </pc:picChg>
      </pc:sldChg>
      <pc:sldChg chg="addSp delSp modSp add del mod">
        <pc:chgData name="Hilford, Victoria" userId="d3f18a89-cb6b-45a3-b9a1-2154d5c1fc49" providerId="ADAL" clId="{633E5495-ABF2-43E5-AE9D-C74B33D1D1AA}" dt="2023-09-29T06:01:28.951" v="24" actId="47"/>
        <pc:sldMkLst>
          <pc:docMk/>
          <pc:sldMk cId="0" sldId="606"/>
        </pc:sldMkLst>
        <pc:spChg chg="mod">
          <ac:chgData name="Hilford, Victoria" userId="d3f18a89-cb6b-45a3-b9a1-2154d5c1fc49" providerId="ADAL" clId="{633E5495-ABF2-43E5-AE9D-C74B33D1D1AA}" dt="2023-09-29T05:26:10.119" v="6" actId="1076"/>
          <ac:spMkLst>
            <pc:docMk/>
            <pc:sldMk cId="0" sldId="606"/>
            <ac:spMk id="6" creationId="{D443EBFD-C45C-82E9-CE54-F5B40006420B}"/>
          </ac:spMkLst>
        </pc:spChg>
        <pc:spChg chg="mod">
          <ac:chgData name="Hilford, Victoria" userId="d3f18a89-cb6b-45a3-b9a1-2154d5c1fc49" providerId="ADAL" clId="{633E5495-ABF2-43E5-AE9D-C74B33D1D1AA}" dt="2023-09-29T05:26:10.119" v="6" actId="1076"/>
          <ac:spMkLst>
            <pc:docMk/>
            <pc:sldMk cId="0" sldId="606"/>
            <ac:spMk id="9" creationId="{4D63DEC7-1303-02CB-EBAA-7FDD43A4DECD}"/>
          </ac:spMkLst>
        </pc:spChg>
        <pc:picChg chg="add mod ord modCrop">
          <ac:chgData name="Hilford, Victoria" userId="d3f18a89-cb6b-45a3-b9a1-2154d5c1fc49" providerId="ADAL" clId="{633E5495-ABF2-43E5-AE9D-C74B33D1D1AA}" dt="2023-09-29T05:47:50.184" v="23" actId="14100"/>
          <ac:picMkLst>
            <pc:docMk/>
            <pc:sldMk cId="0" sldId="606"/>
            <ac:picMk id="4" creationId="{AE50F376-E2B0-A659-EAEE-F8A988D11395}"/>
          </ac:picMkLst>
        </pc:picChg>
        <pc:picChg chg="del mod">
          <ac:chgData name="Hilford, Victoria" userId="d3f18a89-cb6b-45a3-b9a1-2154d5c1fc49" providerId="ADAL" clId="{633E5495-ABF2-43E5-AE9D-C74B33D1D1AA}" dt="2023-09-29T05:47:25.988" v="16" actId="478"/>
          <ac:picMkLst>
            <pc:docMk/>
            <pc:sldMk cId="0" sldId="606"/>
            <ac:picMk id="52227" creationId="{F38A9716-A5CC-82CF-1F3C-C6E09760A913}"/>
          </ac:picMkLst>
        </pc:picChg>
        <pc:picChg chg="mod">
          <ac:chgData name="Hilford, Victoria" userId="d3f18a89-cb6b-45a3-b9a1-2154d5c1fc49" providerId="ADAL" clId="{633E5495-ABF2-43E5-AE9D-C74B33D1D1AA}" dt="2023-09-29T05:26:10.119" v="6" actId="1076"/>
          <ac:picMkLst>
            <pc:docMk/>
            <pc:sldMk cId="0" sldId="606"/>
            <ac:picMk id="52231" creationId="{AE9BBAEC-788F-75E7-EC8B-1DC9F41BF389}"/>
          </ac:picMkLst>
        </pc:picChg>
      </pc:sldChg>
      <pc:sldChg chg="addSp delSp modSp add del mod">
        <pc:chgData name="Hilford, Victoria" userId="d3f18a89-cb6b-45a3-b9a1-2154d5c1fc49" providerId="ADAL" clId="{633E5495-ABF2-43E5-AE9D-C74B33D1D1AA}" dt="2023-09-29T09:44:19.131" v="775" actId="478"/>
        <pc:sldMkLst>
          <pc:docMk/>
          <pc:sldMk cId="0" sldId="607"/>
        </pc:sldMkLst>
        <pc:spChg chg="mod">
          <ac:chgData name="Hilford, Victoria" userId="d3f18a89-cb6b-45a3-b9a1-2154d5c1fc49" providerId="ADAL" clId="{633E5495-ABF2-43E5-AE9D-C74B33D1D1AA}" dt="2023-09-29T05:46:51.041" v="15" actId="1076"/>
          <ac:spMkLst>
            <pc:docMk/>
            <pc:sldMk cId="0" sldId="607"/>
            <ac:spMk id="6" creationId="{3AE0E0EE-EA28-9C59-59A4-96925EE6523D}"/>
          </ac:spMkLst>
        </pc:spChg>
        <pc:picChg chg="add del mod ord modCrop">
          <ac:chgData name="Hilford, Victoria" userId="d3f18a89-cb6b-45a3-b9a1-2154d5c1fc49" providerId="ADAL" clId="{633E5495-ABF2-43E5-AE9D-C74B33D1D1AA}" dt="2023-09-29T09:44:19.131" v="775" actId="478"/>
          <ac:picMkLst>
            <pc:docMk/>
            <pc:sldMk cId="0" sldId="607"/>
            <ac:picMk id="4" creationId="{70A01EC9-CAA2-4798-DC0C-658231B06A8A}"/>
          </ac:picMkLst>
        </pc:picChg>
        <pc:picChg chg="add del mod modCrop">
          <ac:chgData name="Hilford, Victoria" userId="d3f18a89-cb6b-45a3-b9a1-2154d5c1fc49" providerId="ADAL" clId="{633E5495-ABF2-43E5-AE9D-C74B33D1D1AA}" dt="2023-09-29T09:44:18.427" v="774" actId="22"/>
          <ac:picMkLst>
            <pc:docMk/>
            <pc:sldMk cId="0" sldId="607"/>
            <ac:picMk id="7" creationId="{B8829AF7-F4C7-760F-2518-833A02D97F2A}"/>
          </ac:picMkLst>
        </pc:picChg>
        <pc:picChg chg="del">
          <ac:chgData name="Hilford, Victoria" userId="d3f18a89-cb6b-45a3-b9a1-2154d5c1fc49" providerId="ADAL" clId="{633E5495-ABF2-43E5-AE9D-C74B33D1D1AA}" dt="2023-09-29T05:46:21.950" v="7" actId="478"/>
          <ac:picMkLst>
            <pc:docMk/>
            <pc:sldMk cId="0" sldId="607"/>
            <ac:picMk id="53250" creationId="{B05D2D96-23B7-1BDF-EC8A-F093E1B326D4}"/>
          </ac:picMkLst>
        </pc:picChg>
      </pc:sldChg>
      <pc:sldChg chg="addSp delSp modSp mod modAnim">
        <pc:chgData name="Hilford, Victoria" userId="d3f18a89-cb6b-45a3-b9a1-2154d5c1fc49" providerId="ADAL" clId="{633E5495-ABF2-43E5-AE9D-C74B33D1D1AA}" dt="2023-09-29T08:21:23.189" v="535" actId="478"/>
        <pc:sldMkLst>
          <pc:docMk/>
          <pc:sldMk cId="0" sldId="609"/>
        </pc:sldMkLst>
        <pc:spChg chg="add del mod">
          <ac:chgData name="Hilford, Victoria" userId="d3f18a89-cb6b-45a3-b9a1-2154d5c1fc49" providerId="ADAL" clId="{633E5495-ABF2-43E5-AE9D-C74B33D1D1AA}" dt="2023-09-29T08:21:23.189" v="535" actId="478"/>
          <ac:spMkLst>
            <pc:docMk/>
            <pc:sldMk cId="0" sldId="609"/>
            <ac:spMk id="5" creationId="{89D659A7-FC74-3CB7-8B0F-D698A0074E69}"/>
          </ac:spMkLst>
        </pc:spChg>
        <pc:spChg chg="mod">
          <ac:chgData name="Hilford, Victoria" userId="d3f18a89-cb6b-45a3-b9a1-2154d5c1fc49" providerId="ADAL" clId="{633E5495-ABF2-43E5-AE9D-C74B33D1D1AA}" dt="2023-09-29T07:55:50.688" v="182" actId="1076"/>
          <ac:spMkLst>
            <pc:docMk/>
            <pc:sldMk cId="0" sldId="609"/>
            <ac:spMk id="6" creationId="{FA8E0A64-99BB-010B-B0FF-CB7E3925EDF5}"/>
          </ac:spMkLst>
        </pc:spChg>
        <pc:picChg chg="add mod ord modCrop">
          <ac:chgData name="Hilford, Victoria" userId="d3f18a89-cb6b-45a3-b9a1-2154d5c1fc49" providerId="ADAL" clId="{633E5495-ABF2-43E5-AE9D-C74B33D1D1AA}" dt="2023-09-29T07:55:46.833" v="181" actId="14100"/>
          <ac:picMkLst>
            <pc:docMk/>
            <pc:sldMk cId="0" sldId="609"/>
            <ac:picMk id="4" creationId="{0289DA8E-38F5-2980-47CC-1D591FDBDD02}"/>
          </ac:picMkLst>
        </pc:picChg>
        <pc:picChg chg="add del mod">
          <ac:chgData name="Hilford, Victoria" userId="d3f18a89-cb6b-45a3-b9a1-2154d5c1fc49" providerId="ADAL" clId="{633E5495-ABF2-43E5-AE9D-C74B33D1D1AA}" dt="2023-09-29T08:21:23.189" v="535" actId="478"/>
          <ac:picMkLst>
            <pc:docMk/>
            <pc:sldMk cId="0" sldId="609"/>
            <ac:picMk id="7" creationId="{222A6D87-906F-2022-A043-0850FEF292B2}"/>
          </ac:picMkLst>
        </pc:picChg>
        <pc:picChg chg="del">
          <ac:chgData name="Hilford, Victoria" userId="d3f18a89-cb6b-45a3-b9a1-2154d5c1fc49" providerId="ADAL" clId="{633E5495-ABF2-43E5-AE9D-C74B33D1D1AA}" dt="2023-09-29T06:04:38.961" v="25" actId="478"/>
          <ac:picMkLst>
            <pc:docMk/>
            <pc:sldMk cId="0" sldId="609"/>
            <ac:picMk id="107526" creationId="{00104297-3485-1E00-C937-AD8772402208}"/>
          </ac:picMkLst>
        </pc:picChg>
        <pc:picChg chg="del">
          <ac:chgData name="Hilford, Victoria" userId="d3f18a89-cb6b-45a3-b9a1-2154d5c1fc49" providerId="ADAL" clId="{633E5495-ABF2-43E5-AE9D-C74B33D1D1AA}" dt="2023-09-29T06:04:40.339" v="26" actId="478"/>
          <ac:picMkLst>
            <pc:docMk/>
            <pc:sldMk cId="0" sldId="609"/>
            <ac:picMk id="107528" creationId="{60103384-6E57-DAB4-A249-EF4B57A79630}"/>
          </ac:picMkLst>
        </pc:picChg>
      </pc:sldChg>
      <pc:sldChg chg="addSp delSp modSp mod modAnim">
        <pc:chgData name="Hilford, Victoria" userId="d3f18a89-cb6b-45a3-b9a1-2154d5c1fc49" providerId="ADAL" clId="{633E5495-ABF2-43E5-AE9D-C74B33D1D1AA}" dt="2023-09-29T08:07:23.390" v="251" actId="1076"/>
        <pc:sldMkLst>
          <pc:docMk/>
          <pc:sldMk cId="1818950936" sldId="610"/>
        </pc:sldMkLst>
        <pc:spChg chg="del">
          <ac:chgData name="Hilford, Victoria" userId="d3f18a89-cb6b-45a3-b9a1-2154d5c1fc49" providerId="ADAL" clId="{633E5495-ABF2-43E5-AE9D-C74B33D1D1AA}" dt="2023-09-29T07:40:17.554" v="42" actId="478"/>
          <ac:spMkLst>
            <pc:docMk/>
            <pc:sldMk cId="1818950936" sldId="610"/>
            <ac:spMk id="2" creationId="{37482990-E941-5FCE-B6BE-F76F28C88D0E}"/>
          </ac:spMkLst>
        </pc:spChg>
        <pc:spChg chg="add mod">
          <ac:chgData name="Hilford, Victoria" userId="d3f18a89-cb6b-45a3-b9a1-2154d5c1fc49" providerId="ADAL" clId="{633E5495-ABF2-43E5-AE9D-C74B33D1D1AA}" dt="2023-09-29T07:53:59.705" v="177" actId="1076"/>
          <ac:spMkLst>
            <pc:docMk/>
            <pc:sldMk cId="1818950936" sldId="610"/>
            <ac:spMk id="3" creationId="{40D27070-F03B-D923-36A8-E65CA24E3A3B}"/>
          </ac:spMkLst>
        </pc:spChg>
        <pc:spChg chg="add mod">
          <ac:chgData name="Hilford, Victoria" userId="d3f18a89-cb6b-45a3-b9a1-2154d5c1fc49" providerId="ADAL" clId="{633E5495-ABF2-43E5-AE9D-C74B33D1D1AA}" dt="2023-09-29T07:48:45.720" v="116" actId="20577"/>
          <ac:spMkLst>
            <pc:docMk/>
            <pc:sldMk cId="1818950936" sldId="610"/>
            <ac:spMk id="10" creationId="{B9C914FD-F77B-5E3A-670B-807BF07AA490}"/>
          </ac:spMkLst>
        </pc:spChg>
        <pc:spChg chg="add mod">
          <ac:chgData name="Hilford, Victoria" userId="d3f18a89-cb6b-45a3-b9a1-2154d5c1fc49" providerId="ADAL" clId="{633E5495-ABF2-43E5-AE9D-C74B33D1D1AA}" dt="2023-09-29T07:46:47.665" v="91" actId="1076"/>
          <ac:spMkLst>
            <pc:docMk/>
            <pc:sldMk cId="1818950936" sldId="610"/>
            <ac:spMk id="14" creationId="{701258A7-CA4A-48D9-8567-3E8D56EE8A19}"/>
          </ac:spMkLst>
        </pc:spChg>
        <pc:spChg chg="add mod">
          <ac:chgData name="Hilford, Victoria" userId="d3f18a89-cb6b-45a3-b9a1-2154d5c1fc49" providerId="ADAL" clId="{633E5495-ABF2-43E5-AE9D-C74B33D1D1AA}" dt="2023-09-29T07:49:14.881" v="126" actId="1076"/>
          <ac:spMkLst>
            <pc:docMk/>
            <pc:sldMk cId="1818950936" sldId="610"/>
            <ac:spMk id="22" creationId="{DC867D03-0BD2-828D-DD52-C2BD46359C98}"/>
          </ac:spMkLst>
        </pc:spChg>
        <pc:spChg chg="add mod">
          <ac:chgData name="Hilford, Victoria" userId="d3f18a89-cb6b-45a3-b9a1-2154d5c1fc49" providerId="ADAL" clId="{633E5495-ABF2-43E5-AE9D-C74B33D1D1AA}" dt="2023-09-29T07:53:28.608" v="155" actId="1076"/>
          <ac:spMkLst>
            <pc:docMk/>
            <pc:sldMk cId="1818950936" sldId="610"/>
            <ac:spMk id="26" creationId="{DB7806C7-606C-74B3-C777-C7D292519920}"/>
          </ac:spMkLst>
        </pc:spChg>
        <pc:spChg chg="add mod">
          <ac:chgData name="Hilford, Victoria" userId="d3f18a89-cb6b-45a3-b9a1-2154d5c1fc49" providerId="ADAL" clId="{633E5495-ABF2-43E5-AE9D-C74B33D1D1AA}" dt="2023-09-29T07:54:02.720" v="178" actId="1076"/>
          <ac:spMkLst>
            <pc:docMk/>
            <pc:sldMk cId="1818950936" sldId="610"/>
            <ac:spMk id="28" creationId="{053294DB-7AFF-3BFD-0916-4D74F1715414}"/>
          </ac:spMkLst>
        </pc:spChg>
        <pc:spChg chg="add mod">
          <ac:chgData name="Hilford, Victoria" userId="d3f18a89-cb6b-45a3-b9a1-2154d5c1fc49" providerId="ADAL" clId="{633E5495-ABF2-43E5-AE9D-C74B33D1D1AA}" dt="2023-09-29T08:05:09.639" v="205" actId="1076"/>
          <ac:spMkLst>
            <pc:docMk/>
            <pc:sldMk cId="1818950936" sldId="610"/>
            <ac:spMk id="29" creationId="{7BC30924-1838-BBF7-B4BF-9913D0B83240}"/>
          </ac:spMkLst>
        </pc:spChg>
        <pc:spChg chg="add mod">
          <ac:chgData name="Hilford, Victoria" userId="d3f18a89-cb6b-45a3-b9a1-2154d5c1fc49" providerId="ADAL" clId="{633E5495-ABF2-43E5-AE9D-C74B33D1D1AA}" dt="2023-09-29T08:05:14.233" v="207" actId="1076"/>
          <ac:spMkLst>
            <pc:docMk/>
            <pc:sldMk cId="1818950936" sldId="610"/>
            <ac:spMk id="32" creationId="{AA204794-EE32-044E-59E0-D87EA7986C7E}"/>
          </ac:spMkLst>
        </pc:spChg>
        <pc:spChg chg="add mod">
          <ac:chgData name="Hilford, Victoria" userId="d3f18a89-cb6b-45a3-b9a1-2154d5c1fc49" providerId="ADAL" clId="{633E5495-ABF2-43E5-AE9D-C74B33D1D1AA}" dt="2023-09-29T08:05:19.514" v="209" actId="1076"/>
          <ac:spMkLst>
            <pc:docMk/>
            <pc:sldMk cId="1818950936" sldId="610"/>
            <ac:spMk id="33" creationId="{0187FB9F-D8E5-F6E7-BC3B-D9BAA39E3BC3}"/>
          </ac:spMkLst>
        </pc:spChg>
        <pc:spChg chg="add mod">
          <ac:chgData name="Hilford, Victoria" userId="d3f18a89-cb6b-45a3-b9a1-2154d5c1fc49" providerId="ADAL" clId="{633E5495-ABF2-43E5-AE9D-C74B33D1D1AA}" dt="2023-09-29T08:05:31.927" v="211" actId="1076"/>
          <ac:spMkLst>
            <pc:docMk/>
            <pc:sldMk cId="1818950936" sldId="610"/>
            <ac:spMk id="34" creationId="{AF303863-3119-EA01-5251-C5BE3B428399}"/>
          </ac:spMkLst>
        </pc:spChg>
        <pc:spChg chg="add mod">
          <ac:chgData name="Hilford, Victoria" userId="d3f18a89-cb6b-45a3-b9a1-2154d5c1fc49" providerId="ADAL" clId="{633E5495-ABF2-43E5-AE9D-C74B33D1D1AA}" dt="2023-09-29T08:05:35.816" v="213" actId="1076"/>
          <ac:spMkLst>
            <pc:docMk/>
            <pc:sldMk cId="1818950936" sldId="610"/>
            <ac:spMk id="35" creationId="{16220D9B-A683-9363-2847-89DC82E4ABAF}"/>
          </ac:spMkLst>
        </pc:spChg>
        <pc:spChg chg="add mod">
          <ac:chgData name="Hilford, Victoria" userId="d3f18a89-cb6b-45a3-b9a1-2154d5c1fc49" providerId="ADAL" clId="{633E5495-ABF2-43E5-AE9D-C74B33D1D1AA}" dt="2023-09-29T08:05:40.855" v="215" actId="1076"/>
          <ac:spMkLst>
            <pc:docMk/>
            <pc:sldMk cId="1818950936" sldId="610"/>
            <ac:spMk id="36" creationId="{8137CE27-270B-3E05-7A24-F5FCAE91E451}"/>
          </ac:spMkLst>
        </pc:spChg>
        <pc:spChg chg="add mod">
          <ac:chgData name="Hilford, Victoria" userId="d3f18a89-cb6b-45a3-b9a1-2154d5c1fc49" providerId="ADAL" clId="{633E5495-ABF2-43E5-AE9D-C74B33D1D1AA}" dt="2023-09-29T08:05:46.648" v="217" actId="1076"/>
          <ac:spMkLst>
            <pc:docMk/>
            <pc:sldMk cId="1818950936" sldId="610"/>
            <ac:spMk id="37" creationId="{BA7D102D-D037-755B-059C-5FCDFF81A6C6}"/>
          </ac:spMkLst>
        </pc:spChg>
        <pc:spChg chg="add mod">
          <ac:chgData name="Hilford, Victoria" userId="d3f18a89-cb6b-45a3-b9a1-2154d5c1fc49" providerId="ADAL" clId="{633E5495-ABF2-43E5-AE9D-C74B33D1D1AA}" dt="2023-09-29T08:07:23.390" v="251" actId="1076"/>
          <ac:spMkLst>
            <pc:docMk/>
            <pc:sldMk cId="1818950936" sldId="610"/>
            <ac:spMk id="38" creationId="{2DEDB604-BC36-1418-987D-9743356D8B80}"/>
          </ac:spMkLst>
        </pc:spChg>
        <pc:spChg chg="del">
          <ac:chgData name="Hilford, Victoria" userId="d3f18a89-cb6b-45a3-b9a1-2154d5c1fc49" providerId="ADAL" clId="{633E5495-ABF2-43E5-AE9D-C74B33D1D1AA}" dt="2023-09-29T07:47:01.951" v="92" actId="478"/>
          <ac:spMkLst>
            <pc:docMk/>
            <pc:sldMk cId="1818950936" sldId="610"/>
            <ac:spMk id="49158" creationId="{08A865C6-EADD-F9BC-4738-79BA06D1FB3D}"/>
          </ac:spMkLst>
        </pc:spChg>
        <pc:picChg chg="add del mod">
          <ac:chgData name="Hilford, Victoria" userId="d3f18a89-cb6b-45a3-b9a1-2154d5c1fc49" providerId="ADAL" clId="{633E5495-ABF2-43E5-AE9D-C74B33D1D1AA}" dt="2023-09-29T08:04:38.153" v="198"/>
          <ac:picMkLst>
            <pc:docMk/>
            <pc:sldMk cId="1818950936" sldId="610"/>
            <ac:picMk id="30" creationId="{9E5D655E-9968-7997-F700-F7CDEF4BA845}"/>
          </ac:picMkLst>
        </pc:picChg>
        <pc:picChg chg="add del mod">
          <ac:chgData name="Hilford, Victoria" userId="d3f18a89-cb6b-45a3-b9a1-2154d5c1fc49" providerId="ADAL" clId="{633E5495-ABF2-43E5-AE9D-C74B33D1D1AA}" dt="2023-09-29T08:04:49.946" v="203"/>
          <ac:picMkLst>
            <pc:docMk/>
            <pc:sldMk cId="1818950936" sldId="610"/>
            <ac:picMk id="31" creationId="{570EF6A6-41CD-C75B-15DD-6DEC53491CA0}"/>
          </ac:picMkLst>
        </pc:picChg>
        <pc:picChg chg="del mod">
          <ac:chgData name="Hilford, Victoria" userId="d3f18a89-cb6b-45a3-b9a1-2154d5c1fc49" providerId="ADAL" clId="{633E5495-ABF2-43E5-AE9D-C74B33D1D1AA}" dt="2023-09-29T07:40:20.929" v="44" actId="478"/>
          <ac:picMkLst>
            <pc:docMk/>
            <pc:sldMk cId="1818950936" sldId="610"/>
            <ac:picMk id="48140" creationId="{9F8ADB19-5047-AAEE-95B2-F94DDC313B77}"/>
          </ac:picMkLst>
        </pc:picChg>
        <pc:picChg chg="del">
          <ac:chgData name="Hilford, Victoria" userId="d3f18a89-cb6b-45a3-b9a1-2154d5c1fc49" providerId="ADAL" clId="{633E5495-ABF2-43E5-AE9D-C74B33D1D1AA}" dt="2023-09-29T07:50:05.584" v="132" actId="478"/>
          <ac:picMkLst>
            <pc:docMk/>
            <pc:sldMk cId="1818950936" sldId="610"/>
            <ac:picMk id="49157" creationId="{8D3FE25E-C8D5-9B21-AD0C-22CD9AFFECFD}"/>
          </ac:picMkLst>
        </pc:picChg>
        <pc:picChg chg="del mod">
          <ac:chgData name="Hilford, Victoria" userId="d3f18a89-cb6b-45a3-b9a1-2154d5c1fc49" providerId="ADAL" clId="{633E5495-ABF2-43E5-AE9D-C74B33D1D1AA}" dt="2023-09-29T07:52:51.261" v="152" actId="478"/>
          <ac:picMkLst>
            <pc:docMk/>
            <pc:sldMk cId="1818950936" sldId="610"/>
            <ac:picMk id="49160" creationId="{854302FF-D2E3-C454-4C17-9D96B9077449}"/>
          </ac:picMkLst>
        </pc:picChg>
        <pc:cxnChg chg="add mod">
          <ac:chgData name="Hilford, Victoria" userId="d3f18a89-cb6b-45a3-b9a1-2154d5c1fc49" providerId="ADAL" clId="{633E5495-ABF2-43E5-AE9D-C74B33D1D1AA}" dt="2023-09-29T07:41:24.859" v="57" actId="692"/>
          <ac:cxnSpMkLst>
            <pc:docMk/>
            <pc:sldMk cId="1818950936" sldId="610"/>
            <ac:cxnSpMk id="5" creationId="{975DA90E-417D-61AF-D7D6-EE50DB793510}"/>
          </ac:cxnSpMkLst>
        </pc:cxnChg>
        <pc:cxnChg chg="add mod">
          <ac:chgData name="Hilford, Victoria" userId="d3f18a89-cb6b-45a3-b9a1-2154d5c1fc49" providerId="ADAL" clId="{633E5495-ABF2-43E5-AE9D-C74B33D1D1AA}" dt="2023-09-29T07:41:53.219" v="63" actId="14100"/>
          <ac:cxnSpMkLst>
            <pc:docMk/>
            <pc:sldMk cId="1818950936" sldId="610"/>
            <ac:cxnSpMk id="6" creationId="{B64B3CC4-1201-9D7A-C3DC-494EB4E83EAB}"/>
          </ac:cxnSpMkLst>
        </pc:cxnChg>
        <pc:cxnChg chg="add mod">
          <ac:chgData name="Hilford, Victoria" userId="d3f18a89-cb6b-45a3-b9a1-2154d5c1fc49" providerId="ADAL" clId="{633E5495-ABF2-43E5-AE9D-C74B33D1D1AA}" dt="2023-09-29T07:44:05.972" v="77" actId="692"/>
          <ac:cxnSpMkLst>
            <pc:docMk/>
            <pc:sldMk cId="1818950936" sldId="610"/>
            <ac:cxnSpMk id="11" creationId="{B5F298CB-9DEC-52AE-68F7-D8B70AC5F35B}"/>
          </ac:cxnSpMkLst>
        </pc:cxnChg>
        <pc:cxnChg chg="add mod">
          <ac:chgData name="Hilford, Victoria" userId="d3f18a89-cb6b-45a3-b9a1-2154d5c1fc49" providerId="ADAL" clId="{633E5495-ABF2-43E5-AE9D-C74B33D1D1AA}" dt="2023-09-29T07:46:29.058" v="89" actId="14100"/>
          <ac:cxnSpMkLst>
            <pc:docMk/>
            <pc:sldMk cId="1818950936" sldId="610"/>
            <ac:cxnSpMk id="15" creationId="{667DB103-399A-0DBA-D7EE-FA6449EE7E5C}"/>
          </ac:cxnSpMkLst>
        </pc:cxnChg>
        <pc:cxnChg chg="add mod">
          <ac:chgData name="Hilford, Victoria" userId="d3f18a89-cb6b-45a3-b9a1-2154d5c1fc49" providerId="ADAL" clId="{633E5495-ABF2-43E5-AE9D-C74B33D1D1AA}" dt="2023-09-29T07:48:01.579" v="100" actId="692"/>
          <ac:cxnSpMkLst>
            <pc:docMk/>
            <pc:sldMk cId="1818950936" sldId="610"/>
            <ac:cxnSpMk id="18" creationId="{C84CD4C6-4BA9-30D9-5D23-E0AA1EC9853F}"/>
          </ac:cxnSpMkLst>
        </pc:cxnChg>
        <pc:cxnChg chg="add mod">
          <ac:chgData name="Hilford, Victoria" userId="d3f18a89-cb6b-45a3-b9a1-2154d5c1fc49" providerId="ADAL" clId="{633E5495-ABF2-43E5-AE9D-C74B33D1D1AA}" dt="2023-09-29T07:49:46.874" v="131" actId="692"/>
          <ac:cxnSpMkLst>
            <pc:docMk/>
            <pc:sldMk cId="1818950936" sldId="610"/>
            <ac:cxnSpMk id="23" creationId="{861F5675-F807-8E61-3E9C-E161163BBDAE}"/>
          </ac:cxnSpMkLst>
        </pc:cxnChg>
      </pc:sldChg>
      <pc:sldChg chg="addSp delSp modSp mod delAnim modAnim">
        <pc:chgData name="Hilford, Victoria" userId="d3f18a89-cb6b-45a3-b9a1-2154d5c1fc49" providerId="ADAL" clId="{633E5495-ABF2-43E5-AE9D-C74B33D1D1AA}" dt="2023-09-29T08:19:10.809" v="529" actId="1038"/>
        <pc:sldMkLst>
          <pc:docMk/>
          <pc:sldMk cId="1002686784" sldId="611"/>
        </pc:sldMkLst>
        <pc:spChg chg="add mod">
          <ac:chgData name="Hilford, Victoria" userId="d3f18a89-cb6b-45a3-b9a1-2154d5c1fc49" providerId="ADAL" clId="{633E5495-ABF2-43E5-AE9D-C74B33D1D1AA}" dt="2023-09-29T08:18:43.256" v="514"/>
          <ac:spMkLst>
            <pc:docMk/>
            <pc:sldMk cId="1002686784" sldId="611"/>
            <ac:spMk id="2" creationId="{20D64C85-D61B-FBE5-7B9C-6C9CCB9DB3F4}"/>
          </ac:spMkLst>
        </pc:spChg>
        <pc:spChg chg="del mod">
          <ac:chgData name="Hilford, Victoria" userId="d3f18a89-cb6b-45a3-b9a1-2154d5c1fc49" providerId="ADAL" clId="{633E5495-ABF2-43E5-AE9D-C74B33D1D1AA}" dt="2023-09-29T08:18:17.861" v="508" actId="478"/>
          <ac:spMkLst>
            <pc:docMk/>
            <pc:sldMk cId="1002686784" sldId="611"/>
            <ac:spMk id="3" creationId="{40D27070-F03B-D923-36A8-E65CA24E3A3B}"/>
          </ac:spMkLst>
        </pc:spChg>
        <pc:spChg chg="add mod">
          <ac:chgData name="Hilford, Victoria" userId="d3f18a89-cb6b-45a3-b9a1-2154d5c1fc49" providerId="ADAL" clId="{633E5495-ABF2-43E5-AE9D-C74B33D1D1AA}" dt="2023-09-29T08:18:50.898" v="515" actId="1076"/>
          <ac:spMkLst>
            <pc:docMk/>
            <pc:sldMk cId="1002686784" sldId="611"/>
            <ac:spMk id="4" creationId="{C5B4B7AF-66E2-CACA-17D5-C42E9CE29BD6}"/>
          </ac:spMkLst>
        </pc:spChg>
        <pc:spChg chg="add mod">
          <ac:chgData name="Hilford, Victoria" userId="d3f18a89-cb6b-45a3-b9a1-2154d5c1fc49" providerId="ADAL" clId="{633E5495-ABF2-43E5-AE9D-C74B33D1D1AA}" dt="2023-09-29T08:18:59.886" v="516" actId="1076"/>
          <ac:spMkLst>
            <pc:docMk/>
            <pc:sldMk cId="1002686784" sldId="611"/>
            <ac:spMk id="7" creationId="{68F12EB6-4B64-701F-4E4C-143DF7366CFE}"/>
          </ac:spMkLst>
        </pc:spChg>
        <pc:spChg chg="add mod">
          <ac:chgData name="Hilford, Victoria" userId="d3f18a89-cb6b-45a3-b9a1-2154d5c1fc49" providerId="ADAL" clId="{633E5495-ABF2-43E5-AE9D-C74B33D1D1AA}" dt="2023-09-29T08:18:59.886" v="516" actId="1076"/>
          <ac:spMkLst>
            <pc:docMk/>
            <pc:sldMk cId="1002686784" sldId="611"/>
            <ac:spMk id="8" creationId="{532826C1-7E53-4854-01A6-9FAADA26DD40}"/>
          </ac:spMkLst>
        </pc:spChg>
        <pc:spChg chg="add mod">
          <ac:chgData name="Hilford, Victoria" userId="d3f18a89-cb6b-45a3-b9a1-2154d5c1fc49" providerId="ADAL" clId="{633E5495-ABF2-43E5-AE9D-C74B33D1D1AA}" dt="2023-09-29T08:19:04.532" v="517" actId="1076"/>
          <ac:spMkLst>
            <pc:docMk/>
            <pc:sldMk cId="1002686784" sldId="611"/>
            <ac:spMk id="9" creationId="{53006987-E815-0F3D-49ED-BA5B34ADFA32}"/>
          </ac:spMkLst>
        </pc:spChg>
        <pc:spChg chg="add del mod">
          <ac:chgData name="Hilford, Victoria" userId="d3f18a89-cb6b-45a3-b9a1-2154d5c1fc49" providerId="ADAL" clId="{633E5495-ABF2-43E5-AE9D-C74B33D1D1AA}" dt="2023-09-29T08:17:52.989" v="501" actId="478"/>
          <ac:spMkLst>
            <pc:docMk/>
            <pc:sldMk cId="1002686784" sldId="611"/>
            <ac:spMk id="10" creationId="{B9C914FD-F77B-5E3A-670B-807BF07AA490}"/>
          </ac:spMkLst>
        </pc:spChg>
        <pc:spChg chg="add mod">
          <ac:chgData name="Hilford, Victoria" userId="d3f18a89-cb6b-45a3-b9a1-2154d5c1fc49" providerId="ADAL" clId="{633E5495-ABF2-43E5-AE9D-C74B33D1D1AA}" dt="2023-09-29T08:19:10.809" v="529" actId="1038"/>
          <ac:spMkLst>
            <pc:docMk/>
            <pc:sldMk cId="1002686784" sldId="611"/>
            <ac:spMk id="12" creationId="{2CA6C171-3110-284B-23F0-2B69485BC78F}"/>
          </ac:spMkLst>
        </pc:spChg>
        <pc:spChg chg="mod">
          <ac:chgData name="Hilford, Victoria" userId="d3f18a89-cb6b-45a3-b9a1-2154d5c1fc49" providerId="ADAL" clId="{633E5495-ABF2-43E5-AE9D-C74B33D1D1AA}" dt="2023-09-29T08:08:15.699" v="253" actId="1076"/>
          <ac:spMkLst>
            <pc:docMk/>
            <pc:sldMk cId="1002686784" sldId="611"/>
            <ac:spMk id="14" creationId="{701258A7-CA4A-48D9-8567-3E8D56EE8A19}"/>
          </ac:spMkLst>
        </pc:spChg>
        <pc:spChg chg="del mod">
          <ac:chgData name="Hilford, Victoria" userId="d3f18a89-cb6b-45a3-b9a1-2154d5c1fc49" providerId="ADAL" clId="{633E5495-ABF2-43E5-AE9D-C74B33D1D1AA}" dt="2023-09-29T08:17:51.332" v="500" actId="478"/>
          <ac:spMkLst>
            <pc:docMk/>
            <pc:sldMk cId="1002686784" sldId="611"/>
            <ac:spMk id="22" creationId="{DC867D03-0BD2-828D-DD52-C2BD46359C98}"/>
          </ac:spMkLst>
        </pc:spChg>
        <pc:spChg chg="mod">
          <ac:chgData name="Hilford, Victoria" userId="d3f18a89-cb6b-45a3-b9a1-2154d5c1fc49" providerId="ADAL" clId="{633E5495-ABF2-43E5-AE9D-C74B33D1D1AA}" dt="2023-09-29T08:18:09.581" v="506" actId="1076"/>
          <ac:spMkLst>
            <pc:docMk/>
            <pc:sldMk cId="1002686784" sldId="611"/>
            <ac:spMk id="26" creationId="{DB7806C7-606C-74B3-C777-C7D292519920}"/>
          </ac:spMkLst>
        </pc:spChg>
        <pc:spChg chg="del mod">
          <ac:chgData name="Hilford, Victoria" userId="d3f18a89-cb6b-45a3-b9a1-2154d5c1fc49" providerId="ADAL" clId="{633E5495-ABF2-43E5-AE9D-C74B33D1D1AA}" dt="2023-09-29T08:18:12.511" v="507" actId="478"/>
          <ac:spMkLst>
            <pc:docMk/>
            <pc:sldMk cId="1002686784" sldId="611"/>
            <ac:spMk id="28" creationId="{053294DB-7AFF-3BFD-0916-4D74F1715414}"/>
          </ac:spMkLst>
        </pc:spChg>
        <pc:spChg chg="del mod">
          <ac:chgData name="Hilford, Victoria" userId="d3f18a89-cb6b-45a3-b9a1-2154d5c1fc49" providerId="ADAL" clId="{633E5495-ABF2-43E5-AE9D-C74B33D1D1AA}" dt="2023-09-29T08:18:02.429" v="504" actId="478"/>
          <ac:spMkLst>
            <pc:docMk/>
            <pc:sldMk cId="1002686784" sldId="611"/>
            <ac:spMk id="29" creationId="{7BC30924-1838-BBF7-B4BF-9913D0B83240}"/>
          </ac:spMkLst>
        </pc:spChg>
        <pc:spChg chg="del mod">
          <ac:chgData name="Hilford, Victoria" userId="d3f18a89-cb6b-45a3-b9a1-2154d5c1fc49" providerId="ADAL" clId="{633E5495-ABF2-43E5-AE9D-C74B33D1D1AA}" dt="2023-09-29T08:18:04.429" v="505" actId="478"/>
          <ac:spMkLst>
            <pc:docMk/>
            <pc:sldMk cId="1002686784" sldId="611"/>
            <ac:spMk id="32" creationId="{AA204794-EE32-044E-59E0-D87EA7986C7E}"/>
          </ac:spMkLst>
        </pc:spChg>
        <pc:spChg chg="del mod">
          <ac:chgData name="Hilford, Victoria" userId="d3f18a89-cb6b-45a3-b9a1-2154d5c1fc49" providerId="ADAL" clId="{633E5495-ABF2-43E5-AE9D-C74B33D1D1AA}" dt="2023-09-29T08:17:58.032" v="502" actId="478"/>
          <ac:spMkLst>
            <pc:docMk/>
            <pc:sldMk cId="1002686784" sldId="611"/>
            <ac:spMk id="33" creationId="{0187FB9F-D8E5-F6E7-BC3B-D9BAA39E3BC3}"/>
          </ac:spMkLst>
        </pc:spChg>
        <pc:spChg chg="del mod">
          <ac:chgData name="Hilford, Victoria" userId="d3f18a89-cb6b-45a3-b9a1-2154d5c1fc49" providerId="ADAL" clId="{633E5495-ABF2-43E5-AE9D-C74B33D1D1AA}" dt="2023-09-29T08:18:19.876" v="509" actId="478"/>
          <ac:spMkLst>
            <pc:docMk/>
            <pc:sldMk cId="1002686784" sldId="611"/>
            <ac:spMk id="34" creationId="{AF303863-3119-EA01-5251-C5BE3B428399}"/>
          </ac:spMkLst>
        </pc:spChg>
        <pc:spChg chg="del mod">
          <ac:chgData name="Hilford, Victoria" userId="d3f18a89-cb6b-45a3-b9a1-2154d5c1fc49" providerId="ADAL" clId="{633E5495-ABF2-43E5-AE9D-C74B33D1D1AA}" dt="2023-09-29T08:18:21.719" v="510" actId="478"/>
          <ac:spMkLst>
            <pc:docMk/>
            <pc:sldMk cId="1002686784" sldId="611"/>
            <ac:spMk id="35" creationId="{16220D9B-A683-9363-2847-89DC82E4ABAF}"/>
          </ac:spMkLst>
        </pc:spChg>
        <pc:spChg chg="mod">
          <ac:chgData name="Hilford, Victoria" userId="d3f18a89-cb6b-45a3-b9a1-2154d5c1fc49" providerId="ADAL" clId="{633E5495-ABF2-43E5-AE9D-C74B33D1D1AA}" dt="2023-09-29T08:18:09.581" v="506" actId="1076"/>
          <ac:spMkLst>
            <pc:docMk/>
            <pc:sldMk cId="1002686784" sldId="611"/>
            <ac:spMk id="36" creationId="{8137CE27-270B-3E05-7A24-F5FCAE91E451}"/>
          </ac:spMkLst>
        </pc:spChg>
        <pc:spChg chg="mod">
          <ac:chgData name="Hilford, Victoria" userId="d3f18a89-cb6b-45a3-b9a1-2154d5c1fc49" providerId="ADAL" clId="{633E5495-ABF2-43E5-AE9D-C74B33D1D1AA}" dt="2023-09-29T08:18:09.581" v="506" actId="1076"/>
          <ac:spMkLst>
            <pc:docMk/>
            <pc:sldMk cId="1002686784" sldId="611"/>
            <ac:spMk id="37" creationId="{BA7D102D-D037-755B-059C-5FCDFF81A6C6}"/>
          </ac:spMkLst>
        </pc:spChg>
        <pc:spChg chg="del mod">
          <ac:chgData name="Hilford, Victoria" userId="d3f18a89-cb6b-45a3-b9a1-2154d5c1fc49" providerId="ADAL" clId="{633E5495-ABF2-43E5-AE9D-C74B33D1D1AA}" dt="2023-09-29T08:18:00.139" v="503" actId="478"/>
          <ac:spMkLst>
            <pc:docMk/>
            <pc:sldMk cId="1002686784" sldId="611"/>
            <ac:spMk id="38" creationId="{2DEDB604-BC36-1418-987D-9743356D8B80}"/>
          </ac:spMkLst>
        </pc:spChg>
        <pc:spChg chg="mod">
          <ac:chgData name="Hilford, Victoria" userId="d3f18a89-cb6b-45a3-b9a1-2154d5c1fc49" providerId="ADAL" clId="{633E5495-ABF2-43E5-AE9D-C74B33D1D1AA}" dt="2023-09-29T08:08:19.551" v="254" actId="1076"/>
          <ac:spMkLst>
            <pc:docMk/>
            <pc:sldMk cId="1002686784" sldId="611"/>
            <ac:spMk id="49154" creationId="{32E2A862-659E-1448-453A-84581208EBE2}"/>
          </ac:spMkLst>
        </pc:spChg>
        <pc:spChg chg="del">
          <ac:chgData name="Hilford, Victoria" userId="d3f18a89-cb6b-45a3-b9a1-2154d5c1fc49" providerId="ADAL" clId="{633E5495-ABF2-43E5-AE9D-C74B33D1D1AA}" dt="2023-09-29T08:08:02.526" v="252" actId="478"/>
          <ac:spMkLst>
            <pc:docMk/>
            <pc:sldMk cId="1002686784" sldId="611"/>
            <ac:spMk id="224261" creationId="{2FB09EB5-F70F-7AA4-64A5-C8C8460D12F1}"/>
          </ac:spMkLst>
        </pc:spChg>
        <pc:picChg chg="mod">
          <ac:chgData name="Hilford, Victoria" userId="d3f18a89-cb6b-45a3-b9a1-2154d5c1fc49" providerId="ADAL" clId="{633E5495-ABF2-43E5-AE9D-C74B33D1D1AA}" dt="2023-09-29T08:08:15.699" v="253" actId="1076"/>
          <ac:picMkLst>
            <pc:docMk/>
            <pc:sldMk cId="1002686784" sldId="611"/>
            <ac:picMk id="49161" creationId="{66213BC2-3F0D-6B93-BD74-86A8B15D216F}"/>
          </ac:picMkLst>
        </pc:picChg>
        <pc:cxnChg chg="mod">
          <ac:chgData name="Hilford, Victoria" userId="d3f18a89-cb6b-45a3-b9a1-2154d5c1fc49" providerId="ADAL" clId="{633E5495-ABF2-43E5-AE9D-C74B33D1D1AA}" dt="2023-09-29T08:08:15.699" v="253" actId="1076"/>
          <ac:cxnSpMkLst>
            <pc:docMk/>
            <pc:sldMk cId="1002686784" sldId="611"/>
            <ac:cxnSpMk id="5" creationId="{975DA90E-417D-61AF-D7D6-EE50DB793510}"/>
          </ac:cxnSpMkLst>
        </pc:cxnChg>
        <pc:cxnChg chg="mod">
          <ac:chgData name="Hilford, Victoria" userId="d3f18a89-cb6b-45a3-b9a1-2154d5c1fc49" providerId="ADAL" clId="{633E5495-ABF2-43E5-AE9D-C74B33D1D1AA}" dt="2023-09-29T08:08:15.699" v="253" actId="1076"/>
          <ac:cxnSpMkLst>
            <pc:docMk/>
            <pc:sldMk cId="1002686784" sldId="611"/>
            <ac:cxnSpMk id="6" creationId="{B64B3CC4-1201-9D7A-C3DC-494EB4E83EAB}"/>
          </ac:cxnSpMkLst>
        </pc:cxnChg>
        <pc:cxnChg chg="mod">
          <ac:chgData name="Hilford, Victoria" userId="d3f18a89-cb6b-45a3-b9a1-2154d5c1fc49" providerId="ADAL" clId="{633E5495-ABF2-43E5-AE9D-C74B33D1D1AA}" dt="2023-09-29T08:08:15.699" v="253" actId="1076"/>
          <ac:cxnSpMkLst>
            <pc:docMk/>
            <pc:sldMk cId="1002686784" sldId="611"/>
            <ac:cxnSpMk id="11" creationId="{B5F298CB-9DEC-52AE-68F7-D8B70AC5F35B}"/>
          </ac:cxnSpMkLst>
        </pc:cxnChg>
        <pc:cxnChg chg="mod">
          <ac:chgData name="Hilford, Victoria" userId="d3f18a89-cb6b-45a3-b9a1-2154d5c1fc49" providerId="ADAL" clId="{633E5495-ABF2-43E5-AE9D-C74B33D1D1AA}" dt="2023-09-29T08:08:15.699" v="253" actId="1076"/>
          <ac:cxnSpMkLst>
            <pc:docMk/>
            <pc:sldMk cId="1002686784" sldId="611"/>
            <ac:cxnSpMk id="15" creationId="{667DB103-399A-0DBA-D7EE-FA6449EE7E5C}"/>
          </ac:cxnSpMkLst>
        </pc:cxnChg>
        <pc:cxnChg chg="mod">
          <ac:chgData name="Hilford, Victoria" userId="d3f18a89-cb6b-45a3-b9a1-2154d5c1fc49" providerId="ADAL" clId="{633E5495-ABF2-43E5-AE9D-C74B33D1D1AA}" dt="2023-09-29T08:08:15.699" v="253" actId="1076"/>
          <ac:cxnSpMkLst>
            <pc:docMk/>
            <pc:sldMk cId="1002686784" sldId="611"/>
            <ac:cxnSpMk id="18" creationId="{C84CD4C6-4BA9-30D9-5D23-E0AA1EC9853F}"/>
          </ac:cxnSpMkLst>
        </pc:cxnChg>
        <pc:cxnChg chg="mod">
          <ac:chgData name="Hilford, Victoria" userId="d3f18a89-cb6b-45a3-b9a1-2154d5c1fc49" providerId="ADAL" clId="{633E5495-ABF2-43E5-AE9D-C74B33D1D1AA}" dt="2023-09-29T08:08:15.699" v="253" actId="1076"/>
          <ac:cxnSpMkLst>
            <pc:docMk/>
            <pc:sldMk cId="1002686784" sldId="611"/>
            <ac:cxnSpMk id="23" creationId="{861F5675-F807-8E61-3E9C-E161163BBDAE}"/>
          </ac:cxnSpMkLst>
        </pc:cxnChg>
      </pc:sldChg>
      <pc:sldChg chg="addSp delSp modSp new mod">
        <pc:chgData name="Hilford, Victoria" userId="d3f18a89-cb6b-45a3-b9a1-2154d5c1fc49" providerId="ADAL" clId="{633E5495-ABF2-43E5-AE9D-C74B33D1D1AA}" dt="2023-09-29T08:34:12.251" v="564" actId="1076"/>
        <pc:sldMkLst>
          <pc:docMk/>
          <pc:sldMk cId="509022516" sldId="612"/>
        </pc:sldMkLst>
        <pc:spChg chg="del">
          <ac:chgData name="Hilford, Victoria" userId="d3f18a89-cb6b-45a3-b9a1-2154d5c1fc49" providerId="ADAL" clId="{633E5495-ABF2-43E5-AE9D-C74B33D1D1AA}" dt="2023-09-29T08:34:01.220" v="563" actId="478"/>
          <ac:spMkLst>
            <pc:docMk/>
            <pc:sldMk cId="509022516" sldId="612"/>
            <ac:spMk id="3" creationId="{2030E623-80D8-C108-90D7-BA52A599C58D}"/>
          </ac:spMkLst>
        </pc:spChg>
        <pc:picChg chg="add mod modCrop">
          <ac:chgData name="Hilford, Victoria" userId="d3f18a89-cb6b-45a3-b9a1-2154d5c1fc49" providerId="ADAL" clId="{633E5495-ABF2-43E5-AE9D-C74B33D1D1AA}" dt="2023-09-29T08:34:12.251" v="564" actId="1076"/>
          <ac:picMkLst>
            <pc:docMk/>
            <pc:sldMk cId="509022516" sldId="612"/>
            <ac:picMk id="5" creationId="{43EB9850-09EA-83AE-27F6-A8F33CB62392}"/>
          </ac:picMkLst>
        </pc:picChg>
      </pc:sldChg>
      <pc:sldChg chg="addSp delSp modSp add mod">
        <pc:chgData name="Hilford, Victoria" userId="d3f18a89-cb6b-45a3-b9a1-2154d5c1fc49" providerId="ADAL" clId="{633E5495-ABF2-43E5-AE9D-C74B33D1D1AA}" dt="2023-09-29T08:46:25.218" v="674" actId="14100"/>
        <pc:sldMkLst>
          <pc:docMk/>
          <pc:sldMk cId="2719546290" sldId="613"/>
        </pc:sldMkLst>
        <pc:spChg chg="mod">
          <ac:chgData name="Hilford, Victoria" userId="d3f18a89-cb6b-45a3-b9a1-2154d5c1fc49" providerId="ADAL" clId="{633E5495-ABF2-43E5-AE9D-C74B33D1D1AA}" dt="2023-09-29T08:46:25.218" v="674" actId="14100"/>
          <ac:spMkLst>
            <pc:docMk/>
            <pc:sldMk cId="2719546290" sldId="613"/>
            <ac:spMk id="6" creationId="{FA8E0A64-99BB-010B-B0FF-CB7E3925EDF5}"/>
          </ac:spMkLst>
        </pc:spChg>
        <pc:picChg chg="del mod modCrop">
          <ac:chgData name="Hilford, Victoria" userId="d3f18a89-cb6b-45a3-b9a1-2154d5c1fc49" providerId="ADAL" clId="{633E5495-ABF2-43E5-AE9D-C74B33D1D1AA}" dt="2023-09-29T08:36:53.738" v="575" actId="478"/>
          <ac:picMkLst>
            <pc:docMk/>
            <pc:sldMk cId="2719546290" sldId="613"/>
            <ac:picMk id="4" creationId="{0289DA8E-38F5-2980-47CC-1D591FDBDD02}"/>
          </ac:picMkLst>
        </pc:picChg>
        <pc:picChg chg="add mod ord modCrop">
          <ac:chgData name="Hilford, Victoria" userId="d3f18a89-cb6b-45a3-b9a1-2154d5c1fc49" providerId="ADAL" clId="{633E5495-ABF2-43E5-AE9D-C74B33D1D1AA}" dt="2023-09-29T08:46:21.426" v="673" actId="14100"/>
          <ac:picMkLst>
            <pc:docMk/>
            <pc:sldMk cId="2719546290" sldId="613"/>
            <ac:picMk id="5" creationId="{EDD7A5E8-D3A7-67E4-7965-F75B2CA408C0}"/>
          </ac:picMkLst>
        </pc:picChg>
      </pc:sldChg>
      <pc:sldChg chg="addSp delSp modSp mod modAnim">
        <pc:chgData name="Hilford, Victoria" userId="d3f18a89-cb6b-45a3-b9a1-2154d5c1fc49" providerId="ADAL" clId="{633E5495-ABF2-43E5-AE9D-C74B33D1D1AA}" dt="2023-09-29T08:47:18.497" v="683" actId="14100"/>
        <pc:sldMkLst>
          <pc:docMk/>
          <pc:sldMk cId="3487339100" sldId="614"/>
        </pc:sldMkLst>
        <pc:spChg chg="add del mod">
          <ac:chgData name="Hilford, Victoria" userId="d3f18a89-cb6b-45a3-b9a1-2154d5c1fc49" providerId="ADAL" clId="{633E5495-ABF2-43E5-AE9D-C74B33D1D1AA}" dt="2023-09-29T08:44:18.200" v="646"/>
          <ac:spMkLst>
            <pc:docMk/>
            <pc:sldMk cId="3487339100" sldId="614"/>
            <ac:spMk id="12" creationId="{D30AB160-772F-119D-9604-A4B2486C6B06}"/>
          </ac:spMkLst>
        </pc:spChg>
        <pc:spChg chg="add mod">
          <ac:chgData name="Hilford, Victoria" userId="d3f18a89-cb6b-45a3-b9a1-2154d5c1fc49" providerId="ADAL" clId="{633E5495-ABF2-43E5-AE9D-C74B33D1D1AA}" dt="2023-09-29T08:42:20.180" v="622" actId="1076"/>
          <ac:spMkLst>
            <pc:docMk/>
            <pc:sldMk cId="3487339100" sldId="614"/>
            <ac:spMk id="13" creationId="{B01217AD-78CC-B0B3-1345-E8625A60E47E}"/>
          </ac:spMkLst>
        </pc:spChg>
        <pc:spChg chg="add mod">
          <ac:chgData name="Hilford, Victoria" userId="d3f18a89-cb6b-45a3-b9a1-2154d5c1fc49" providerId="ADAL" clId="{633E5495-ABF2-43E5-AE9D-C74B33D1D1AA}" dt="2023-09-29T08:42:34.512" v="626" actId="20577"/>
          <ac:spMkLst>
            <pc:docMk/>
            <pc:sldMk cId="3487339100" sldId="614"/>
            <ac:spMk id="14" creationId="{0CB1C4D4-B06B-00D0-0D51-77EAF549862D}"/>
          </ac:spMkLst>
        </pc:spChg>
        <pc:spChg chg="add mod">
          <ac:chgData name="Hilford, Victoria" userId="d3f18a89-cb6b-45a3-b9a1-2154d5c1fc49" providerId="ADAL" clId="{633E5495-ABF2-43E5-AE9D-C74B33D1D1AA}" dt="2023-09-29T08:43:44.898" v="644" actId="1076"/>
          <ac:spMkLst>
            <pc:docMk/>
            <pc:sldMk cId="3487339100" sldId="614"/>
            <ac:spMk id="15" creationId="{362EC4E4-0551-1194-AA8B-04BAEB75FD93}"/>
          </ac:spMkLst>
        </pc:spChg>
        <pc:spChg chg="add mod">
          <ac:chgData name="Hilford, Victoria" userId="d3f18a89-cb6b-45a3-b9a1-2154d5c1fc49" providerId="ADAL" clId="{633E5495-ABF2-43E5-AE9D-C74B33D1D1AA}" dt="2023-09-29T08:47:18.497" v="683" actId="14100"/>
          <ac:spMkLst>
            <pc:docMk/>
            <pc:sldMk cId="3487339100" sldId="614"/>
            <ac:spMk id="16" creationId="{DE09A29F-C584-53D8-7750-82872716E0DF}"/>
          </ac:spMkLst>
        </pc:spChg>
        <pc:spChg chg="mod">
          <ac:chgData name="Hilford, Victoria" userId="d3f18a89-cb6b-45a3-b9a1-2154d5c1fc49" providerId="ADAL" clId="{633E5495-ABF2-43E5-AE9D-C74B33D1D1AA}" dt="2023-09-29T08:40:05.971" v="591" actId="1076"/>
          <ac:spMkLst>
            <pc:docMk/>
            <pc:sldMk cId="3487339100" sldId="614"/>
            <ac:spMk id="241670" creationId="{EA1AE831-4280-AB3B-39C8-2BB800BFFBC3}"/>
          </ac:spMkLst>
        </pc:spChg>
        <pc:spChg chg="mod">
          <ac:chgData name="Hilford, Victoria" userId="d3f18a89-cb6b-45a3-b9a1-2154d5c1fc49" providerId="ADAL" clId="{633E5495-ABF2-43E5-AE9D-C74B33D1D1AA}" dt="2023-09-29T08:40:12.114" v="592" actId="1076"/>
          <ac:spMkLst>
            <pc:docMk/>
            <pc:sldMk cId="3487339100" sldId="614"/>
            <ac:spMk id="241671" creationId="{6FE14102-DDEE-597B-C638-1F198485100D}"/>
          </ac:spMkLst>
        </pc:spChg>
        <pc:spChg chg="del">
          <ac:chgData name="Hilford, Victoria" userId="d3f18a89-cb6b-45a3-b9a1-2154d5c1fc49" providerId="ADAL" clId="{633E5495-ABF2-43E5-AE9D-C74B33D1D1AA}" dt="2023-09-29T08:39:42.266" v="587" actId="478"/>
          <ac:spMkLst>
            <pc:docMk/>
            <pc:sldMk cId="3487339100" sldId="614"/>
            <ac:spMk id="241673" creationId="{D142315A-99CD-4019-F6DE-294395C433F9}"/>
          </ac:spMkLst>
        </pc:spChg>
        <pc:picChg chg="add mod modCrop">
          <ac:chgData name="Hilford, Victoria" userId="d3f18a89-cb6b-45a3-b9a1-2154d5c1fc49" providerId="ADAL" clId="{633E5495-ABF2-43E5-AE9D-C74B33D1D1AA}" dt="2023-09-29T08:40:48.586" v="597" actId="1076"/>
          <ac:picMkLst>
            <pc:docMk/>
            <pc:sldMk cId="3487339100" sldId="614"/>
            <ac:picMk id="2" creationId="{010646FD-E473-B55D-455A-BE00244EA07A}"/>
          </ac:picMkLst>
        </pc:picChg>
        <pc:picChg chg="add del mod">
          <ac:chgData name="Hilford, Victoria" userId="d3f18a89-cb6b-45a3-b9a1-2154d5c1fc49" providerId="ADAL" clId="{633E5495-ABF2-43E5-AE9D-C74B33D1D1AA}" dt="2023-09-29T08:41:30.617" v="609"/>
          <ac:picMkLst>
            <pc:docMk/>
            <pc:sldMk cId="3487339100" sldId="614"/>
            <ac:picMk id="6" creationId="{A6E9F753-4CCC-4FCF-9F8A-B1E66BE7988A}"/>
          </ac:picMkLst>
        </pc:picChg>
        <pc:picChg chg="mod">
          <ac:chgData name="Hilford, Victoria" userId="d3f18a89-cb6b-45a3-b9a1-2154d5c1fc49" providerId="ADAL" clId="{633E5495-ABF2-43E5-AE9D-C74B33D1D1AA}" dt="2023-09-29T08:47:10.299" v="680" actId="14100"/>
          <ac:picMkLst>
            <pc:docMk/>
            <pc:sldMk cId="3487339100" sldId="614"/>
            <ac:picMk id="72712" creationId="{B1AB76E2-4017-D0D3-8211-F807A6141952}"/>
          </ac:picMkLst>
        </pc:picChg>
        <pc:cxnChg chg="add mod">
          <ac:chgData name="Hilford, Victoria" userId="d3f18a89-cb6b-45a3-b9a1-2154d5c1fc49" providerId="ADAL" clId="{633E5495-ABF2-43E5-AE9D-C74B33D1D1AA}" dt="2023-09-29T08:41:20.451" v="606" actId="14100"/>
          <ac:cxnSpMkLst>
            <pc:docMk/>
            <pc:sldMk cId="3487339100" sldId="614"/>
            <ac:cxnSpMk id="4" creationId="{744B7850-F4BB-422D-CEC5-7F59374D238F}"/>
          </ac:cxnSpMkLst>
        </pc:cxnChg>
        <pc:cxnChg chg="add mod">
          <ac:chgData name="Hilford, Victoria" userId="d3f18a89-cb6b-45a3-b9a1-2154d5c1fc49" providerId="ADAL" clId="{633E5495-ABF2-43E5-AE9D-C74B33D1D1AA}" dt="2023-09-29T08:41:55.019" v="615" actId="14100"/>
          <ac:cxnSpMkLst>
            <pc:docMk/>
            <pc:sldMk cId="3487339100" sldId="614"/>
            <ac:cxnSpMk id="7" creationId="{BB3BE5BB-89B3-3075-3411-82EDC2B4E7D4}"/>
          </ac:cxnSpMkLst>
        </pc:cxnChg>
      </pc:sldChg>
      <pc:sldChg chg="addSp delSp modSp mod modAnim">
        <pc:chgData name="Hilford, Victoria" userId="d3f18a89-cb6b-45a3-b9a1-2154d5c1fc49" providerId="ADAL" clId="{633E5495-ABF2-43E5-AE9D-C74B33D1D1AA}" dt="2023-09-29T09:39:13.546" v="756" actId="1076"/>
        <pc:sldMkLst>
          <pc:docMk/>
          <pc:sldMk cId="553241957" sldId="615"/>
        </pc:sldMkLst>
        <pc:spChg chg="mod">
          <ac:chgData name="Hilford, Victoria" userId="d3f18a89-cb6b-45a3-b9a1-2154d5c1fc49" providerId="ADAL" clId="{633E5495-ABF2-43E5-AE9D-C74B33D1D1AA}" dt="2023-09-29T09:38:56.570" v="753" actId="1076"/>
          <ac:spMkLst>
            <pc:docMk/>
            <pc:sldMk cId="553241957" sldId="615"/>
            <ac:spMk id="6" creationId="{FA8E0A64-99BB-010B-B0FF-CB7E3925EDF5}"/>
          </ac:spMkLst>
        </pc:spChg>
        <pc:spChg chg="add mod">
          <ac:chgData name="Hilford, Victoria" userId="d3f18a89-cb6b-45a3-b9a1-2154d5c1fc49" providerId="ADAL" clId="{633E5495-ABF2-43E5-AE9D-C74B33D1D1AA}" dt="2023-09-29T09:39:13.546" v="756" actId="1076"/>
          <ac:spMkLst>
            <pc:docMk/>
            <pc:sldMk cId="553241957" sldId="615"/>
            <ac:spMk id="7" creationId="{C01767DC-C03C-2980-38CA-6F2D84098AA7}"/>
          </ac:spMkLst>
        </pc:spChg>
        <pc:picChg chg="add mod ord modCrop">
          <ac:chgData name="Hilford, Victoria" userId="d3f18a89-cb6b-45a3-b9a1-2154d5c1fc49" providerId="ADAL" clId="{633E5495-ABF2-43E5-AE9D-C74B33D1D1AA}" dt="2023-09-29T09:39:08.020" v="755" actId="732"/>
          <ac:picMkLst>
            <pc:docMk/>
            <pc:sldMk cId="553241957" sldId="615"/>
            <ac:picMk id="4" creationId="{30E5C934-2A48-3C27-60E9-CDFF43F67426}"/>
          </ac:picMkLst>
        </pc:picChg>
        <pc:picChg chg="del">
          <ac:chgData name="Hilford, Victoria" userId="d3f18a89-cb6b-45a3-b9a1-2154d5c1fc49" providerId="ADAL" clId="{633E5495-ABF2-43E5-AE9D-C74B33D1D1AA}" dt="2023-09-29T09:35:37.762" v="720" actId="478"/>
          <ac:picMkLst>
            <pc:docMk/>
            <pc:sldMk cId="553241957" sldId="615"/>
            <ac:picMk id="5" creationId="{EDD7A5E8-D3A7-67E4-7965-F75B2CA408C0}"/>
          </ac:picMkLst>
        </pc:picChg>
      </pc:sldChg>
      <pc:sldChg chg="addSp delSp modSp mod modAnim">
        <pc:chgData name="Hilford, Victoria" userId="d3f18a89-cb6b-45a3-b9a1-2154d5c1fc49" providerId="ADAL" clId="{633E5495-ABF2-43E5-AE9D-C74B33D1D1AA}" dt="2023-09-29T09:39:22.244" v="758" actId="478"/>
        <pc:sldMkLst>
          <pc:docMk/>
          <pc:sldMk cId="3383761923" sldId="616"/>
        </pc:sldMkLst>
        <pc:spChg chg="add mod">
          <ac:chgData name="Hilford, Victoria" userId="d3f18a89-cb6b-45a3-b9a1-2154d5c1fc49" providerId="ADAL" clId="{633E5495-ABF2-43E5-AE9D-C74B33D1D1AA}" dt="2023-09-29T09:37:38.019" v="737" actId="1076"/>
          <ac:spMkLst>
            <pc:docMk/>
            <pc:sldMk cId="3383761923" sldId="616"/>
            <ac:spMk id="2" creationId="{30508385-FA46-0883-2C48-0A1F29177EFB}"/>
          </ac:spMkLst>
        </pc:spChg>
        <pc:spChg chg="mod">
          <ac:chgData name="Hilford, Victoria" userId="d3f18a89-cb6b-45a3-b9a1-2154d5c1fc49" providerId="ADAL" clId="{633E5495-ABF2-43E5-AE9D-C74B33D1D1AA}" dt="2023-09-29T09:37:35.652" v="736" actId="1076"/>
          <ac:spMkLst>
            <pc:docMk/>
            <pc:sldMk cId="3383761923" sldId="616"/>
            <ac:spMk id="249860" creationId="{64AECD3A-0DF7-0A95-33CF-DCC00326EAC5}"/>
          </ac:spMkLst>
        </pc:spChg>
        <pc:spChg chg="del">
          <ac:chgData name="Hilford, Victoria" userId="d3f18a89-cb6b-45a3-b9a1-2154d5c1fc49" providerId="ADAL" clId="{633E5495-ABF2-43E5-AE9D-C74B33D1D1AA}" dt="2023-09-29T09:39:20.813" v="757" actId="478"/>
          <ac:spMkLst>
            <pc:docMk/>
            <pc:sldMk cId="3383761923" sldId="616"/>
            <ac:spMk id="249873" creationId="{549F1CC1-1985-6162-D6C1-CA4A9819B41B}"/>
          </ac:spMkLst>
        </pc:spChg>
        <pc:spChg chg="del">
          <ac:chgData name="Hilford, Victoria" userId="d3f18a89-cb6b-45a3-b9a1-2154d5c1fc49" providerId="ADAL" clId="{633E5495-ABF2-43E5-AE9D-C74B33D1D1AA}" dt="2023-09-29T09:39:22.244" v="758" actId="478"/>
          <ac:spMkLst>
            <pc:docMk/>
            <pc:sldMk cId="3383761923" sldId="616"/>
            <ac:spMk id="249874" creationId="{FC21357B-340A-E18B-138C-2DA3091A7E2E}"/>
          </ac:spMkLst>
        </pc:spChg>
      </pc:sldChg>
      <pc:sldChg chg="addSp delSp modSp mod modAnim">
        <pc:chgData name="Hilford, Victoria" userId="d3f18a89-cb6b-45a3-b9a1-2154d5c1fc49" providerId="ADAL" clId="{633E5495-ABF2-43E5-AE9D-C74B33D1D1AA}" dt="2023-09-29T09:46:11.505" v="792" actId="14100"/>
        <pc:sldMkLst>
          <pc:docMk/>
          <pc:sldMk cId="4130149670" sldId="617"/>
        </pc:sldMkLst>
        <pc:spChg chg="add del">
          <ac:chgData name="Hilford, Victoria" userId="d3f18a89-cb6b-45a3-b9a1-2154d5c1fc49" providerId="ADAL" clId="{633E5495-ABF2-43E5-AE9D-C74B33D1D1AA}" dt="2023-09-29T09:45:36.380" v="779" actId="478"/>
          <ac:spMkLst>
            <pc:docMk/>
            <pc:sldMk cId="4130149670" sldId="617"/>
            <ac:spMk id="2" creationId="{73A3CB76-C3C0-4C94-AA9B-8EE683FF6849}"/>
          </ac:spMkLst>
        </pc:spChg>
        <pc:spChg chg="mod">
          <ac:chgData name="Hilford, Victoria" userId="d3f18a89-cb6b-45a3-b9a1-2154d5c1fc49" providerId="ADAL" clId="{633E5495-ABF2-43E5-AE9D-C74B33D1D1AA}" dt="2023-09-29T09:41:17.491" v="769" actId="14100"/>
          <ac:spMkLst>
            <pc:docMk/>
            <pc:sldMk cId="4130149670" sldId="617"/>
            <ac:spMk id="6" creationId="{FA8E0A64-99BB-010B-B0FF-CB7E3925EDF5}"/>
          </ac:spMkLst>
        </pc:spChg>
        <pc:spChg chg="del">
          <ac:chgData name="Hilford, Victoria" userId="d3f18a89-cb6b-45a3-b9a1-2154d5c1fc49" providerId="ADAL" clId="{633E5495-ABF2-43E5-AE9D-C74B33D1D1AA}" dt="2023-09-29T09:40:47.027" v="760" actId="478"/>
          <ac:spMkLst>
            <pc:docMk/>
            <pc:sldMk cId="4130149670" sldId="617"/>
            <ac:spMk id="7" creationId="{C01767DC-C03C-2980-38CA-6F2D84098AA7}"/>
          </ac:spMkLst>
        </pc:spChg>
        <pc:spChg chg="add mod">
          <ac:chgData name="Hilford, Victoria" userId="d3f18a89-cb6b-45a3-b9a1-2154d5c1fc49" providerId="ADAL" clId="{633E5495-ABF2-43E5-AE9D-C74B33D1D1AA}" dt="2023-09-29T09:46:11.505" v="792" actId="14100"/>
          <ac:spMkLst>
            <pc:docMk/>
            <pc:sldMk cId="4130149670" sldId="617"/>
            <ac:spMk id="12" creationId="{1C1F3FEE-A2D6-892D-BA24-5BB7AF7AE3E6}"/>
          </ac:spMkLst>
        </pc:spChg>
        <pc:picChg chg="del">
          <ac:chgData name="Hilford, Victoria" userId="d3f18a89-cb6b-45a3-b9a1-2154d5c1fc49" providerId="ADAL" clId="{633E5495-ABF2-43E5-AE9D-C74B33D1D1AA}" dt="2023-09-29T09:40:43.994" v="759" actId="478"/>
          <ac:picMkLst>
            <pc:docMk/>
            <pc:sldMk cId="4130149670" sldId="617"/>
            <ac:picMk id="4" creationId="{30E5C934-2A48-3C27-60E9-CDFF43F67426}"/>
          </ac:picMkLst>
        </pc:picChg>
        <pc:picChg chg="add mod modCrop">
          <ac:chgData name="Hilford, Victoria" userId="d3f18a89-cb6b-45a3-b9a1-2154d5c1fc49" providerId="ADAL" clId="{633E5495-ABF2-43E5-AE9D-C74B33D1D1AA}" dt="2023-09-29T09:41:09.970" v="767" actId="14100"/>
          <ac:picMkLst>
            <pc:docMk/>
            <pc:sldMk cId="4130149670" sldId="617"/>
            <ac:picMk id="5" creationId="{FC168ADC-2900-CB05-668A-96A15C66BAA6}"/>
          </ac:picMkLst>
        </pc:picChg>
        <pc:picChg chg="add del mod">
          <ac:chgData name="Hilford, Victoria" userId="d3f18a89-cb6b-45a3-b9a1-2154d5c1fc49" providerId="ADAL" clId="{633E5495-ABF2-43E5-AE9D-C74B33D1D1AA}" dt="2023-09-29T09:45:37.883" v="781"/>
          <ac:picMkLst>
            <pc:docMk/>
            <pc:sldMk cId="4130149670" sldId="617"/>
            <ac:picMk id="10" creationId="{AC9094DC-3F18-2B76-7B9E-DC963D04BF02}"/>
          </ac:picMkLst>
        </pc:picChg>
        <pc:picChg chg="add mod modCrop">
          <ac:chgData name="Hilford, Victoria" userId="d3f18a89-cb6b-45a3-b9a1-2154d5c1fc49" providerId="ADAL" clId="{633E5495-ABF2-43E5-AE9D-C74B33D1D1AA}" dt="2023-09-29T09:46:02.705" v="789" actId="1076"/>
          <ac:picMkLst>
            <pc:docMk/>
            <pc:sldMk cId="4130149670" sldId="617"/>
            <ac:picMk id="11" creationId="{2027A5B5-E5B5-B2D3-82E1-D55EFC0E1E19}"/>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1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8114" name="Rectangle 2">
            <a:extLst>
              <a:ext uri="{FF2B5EF4-FFF2-40B4-BE49-F238E27FC236}">
                <a16:creationId xmlns:a16="http://schemas.microsoft.com/office/drawing/2014/main" id="{C4B2325D-2A1A-02AA-00D5-207B142D7EFB}"/>
              </a:ext>
            </a:extLst>
          </p:cNvPr>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a:defRPr sz="1300">
                <a:ea typeface="ＭＳ Ｐゴシック" charset="-128"/>
              </a:defRPr>
            </a:lvl1pPr>
          </a:lstStyle>
          <a:p>
            <a:pPr>
              <a:defRPr/>
            </a:pPr>
            <a:endParaRPr lang="en-US"/>
          </a:p>
        </p:txBody>
      </p:sp>
      <p:sp>
        <p:nvSpPr>
          <p:cNvPr id="218115" name="Rectangle 3">
            <a:extLst>
              <a:ext uri="{FF2B5EF4-FFF2-40B4-BE49-F238E27FC236}">
                <a16:creationId xmlns:a16="http://schemas.microsoft.com/office/drawing/2014/main" id="{13EC1C8B-C516-60F4-6E4D-7520E74959D3}"/>
              </a:ext>
            </a:extLst>
          </p:cNvPr>
          <p:cNvSpPr>
            <a:spLocks noGrp="1" noChangeArrowheads="1"/>
          </p:cNvSpPr>
          <p:nvPr>
            <p:ph type="dt" sz="quarter" idx="1"/>
          </p:nvPr>
        </p:nvSpPr>
        <p:spPr bwMode="auto">
          <a:xfrm>
            <a:off x="4144963" y="0"/>
            <a:ext cx="3170237"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a:defRPr sz="1300">
                <a:ea typeface="ＭＳ Ｐゴシック" charset="-128"/>
              </a:defRPr>
            </a:lvl1pPr>
          </a:lstStyle>
          <a:p>
            <a:pPr>
              <a:defRPr/>
            </a:pPr>
            <a:endParaRPr lang="en-US"/>
          </a:p>
        </p:txBody>
      </p:sp>
      <p:sp>
        <p:nvSpPr>
          <p:cNvPr id="218116" name="Rectangle 4">
            <a:extLst>
              <a:ext uri="{FF2B5EF4-FFF2-40B4-BE49-F238E27FC236}">
                <a16:creationId xmlns:a16="http://schemas.microsoft.com/office/drawing/2014/main" id="{B4703C2B-1CC2-4D74-E08B-9677130E15C8}"/>
              </a:ext>
            </a:extLst>
          </p:cNvPr>
          <p:cNvSpPr>
            <a:spLocks noGrp="1" noChangeArrowheads="1"/>
          </p:cNvSpPr>
          <p:nvPr>
            <p:ph type="ftr" sz="quarter" idx="2"/>
          </p:nvPr>
        </p:nvSpPr>
        <p:spPr bwMode="auto">
          <a:xfrm>
            <a:off x="0" y="9121775"/>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a:defRPr sz="1300">
                <a:ea typeface="ＭＳ Ｐゴシック" charset="-128"/>
              </a:defRPr>
            </a:lvl1pPr>
          </a:lstStyle>
          <a:p>
            <a:pPr>
              <a:defRPr/>
            </a:pPr>
            <a:endParaRPr lang="en-US"/>
          </a:p>
        </p:txBody>
      </p:sp>
      <p:sp>
        <p:nvSpPr>
          <p:cNvPr id="218117" name="Rectangle 5">
            <a:extLst>
              <a:ext uri="{FF2B5EF4-FFF2-40B4-BE49-F238E27FC236}">
                <a16:creationId xmlns:a16="http://schemas.microsoft.com/office/drawing/2014/main" id="{4570BB58-EC2A-9247-4BCF-A63B7471CF1F}"/>
              </a:ext>
            </a:extLst>
          </p:cNvPr>
          <p:cNvSpPr>
            <a:spLocks noGrp="1" noChangeArrowheads="1"/>
          </p:cNvSpPr>
          <p:nvPr>
            <p:ph type="sldNum" sz="quarter" idx="3"/>
          </p:nvPr>
        </p:nvSpPr>
        <p:spPr bwMode="auto">
          <a:xfrm>
            <a:off x="4144963" y="9121775"/>
            <a:ext cx="3170237"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a:defRPr sz="1300"/>
            </a:lvl1pPr>
          </a:lstStyle>
          <a:p>
            <a:fld id="{E2637CCC-D66A-41F6-A9ED-7639CCA36B5D}" type="slidenum">
              <a:rPr lang="en-US" altLang="en-US"/>
              <a:pPr/>
              <a:t>‹#›</a:t>
            </a:fld>
            <a:endParaRPr lang="en-US" altLang="en-US"/>
          </a:p>
        </p:txBody>
      </p:sp>
    </p:spTree>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266" name="Rectangle 2">
            <a:extLst>
              <a:ext uri="{FF2B5EF4-FFF2-40B4-BE49-F238E27FC236}">
                <a16:creationId xmlns:a16="http://schemas.microsoft.com/office/drawing/2014/main" id="{A31922D7-4709-AD1A-9840-6CDD92D46692}"/>
              </a:ext>
            </a:extLst>
          </p:cNvPr>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a:defRPr sz="1300">
                <a:ea typeface="ＭＳ Ｐゴシック" charset="-128"/>
              </a:defRPr>
            </a:lvl1pPr>
          </a:lstStyle>
          <a:p>
            <a:pPr>
              <a:defRPr/>
            </a:pPr>
            <a:endParaRPr lang="en-US"/>
          </a:p>
        </p:txBody>
      </p:sp>
      <p:sp>
        <p:nvSpPr>
          <p:cNvPr id="11267" name="Rectangle 3">
            <a:extLst>
              <a:ext uri="{FF2B5EF4-FFF2-40B4-BE49-F238E27FC236}">
                <a16:creationId xmlns:a16="http://schemas.microsoft.com/office/drawing/2014/main" id="{494D4FC1-5759-5A26-20CA-B984C34D9C8E}"/>
              </a:ext>
            </a:extLst>
          </p:cNvPr>
          <p:cNvSpPr>
            <a:spLocks noGrp="1" noChangeArrowheads="1"/>
          </p:cNvSpPr>
          <p:nvPr>
            <p:ph type="dt" idx="1"/>
          </p:nvPr>
        </p:nvSpPr>
        <p:spPr bwMode="auto">
          <a:xfrm>
            <a:off x="4144963" y="0"/>
            <a:ext cx="3170237"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a:defRPr sz="1300">
                <a:ea typeface="ＭＳ Ｐゴシック" charset="-128"/>
              </a:defRPr>
            </a:lvl1pPr>
          </a:lstStyle>
          <a:p>
            <a:pPr>
              <a:defRPr/>
            </a:pPr>
            <a:endParaRPr lang="en-US"/>
          </a:p>
        </p:txBody>
      </p:sp>
      <p:sp>
        <p:nvSpPr>
          <p:cNvPr id="116740" name="Rectangle 4">
            <a:extLst>
              <a:ext uri="{FF2B5EF4-FFF2-40B4-BE49-F238E27FC236}">
                <a16:creationId xmlns:a16="http://schemas.microsoft.com/office/drawing/2014/main" id="{312E9799-4B85-986A-9458-1D41CFDBE00F}"/>
              </a:ext>
            </a:extLst>
          </p:cNvPr>
          <p:cNvSpPr>
            <a:spLocks noChangeArrowheads="1" noTextEdit="1"/>
          </p:cNvSpPr>
          <p:nvPr>
            <p:ph type="sldImg" idx="2"/>
          </p:nvPr>
        </p:nvSpPr>
        <p:spPr bwMode="auto">
          <a:xfrm>
            <a:off x="1257300" y="720725"/>
            <a:ext cx="4800600" cy="36004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269" name="Rectangle 5">
            <a:extLst>
              <a:ext uri="{FF2B5EF4-FFF2-40B4-BE49-F238E27FC236}">
                <a16:creationId xmlns:a16="http://schemas.microsoft.com/office/drawing/2014/main" id="{A666E173-5889-73C4-592C-2267C9EF9709}"/>
              </a:ext>
            </a:extLst>
          </p:cNvPr>
          <p:cNvSpPr>
            <a:spLocks noGrp="1" noChangeArrowheads="1"/>
          </p:cNvSpPr>
          <p:nvPr>
            <p:ph type="body" sz="quarter" idx="3"/>
          </p:nvPr>
        </p:nvSpPr>
        <p:spPr bwMode="auto">
          <a:xfrm>
            <a:off x="974725" y="4560888"/>
            <a:ext cx="5365750" cy="4319587"/>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270" name="Rectangle 6">
            <a:extLst>
              <a:ext uri="{FF2B5EF4-FFF2-40B4-BE49-F238E27FC236}">
                <a16:creationId xmlns:a16="http://schemas.microsoft.com/office/drawing/2014/main" id="{9916FC71-EEE6-72BC-54B9-C095F717F8BC}"/>
              </a:ext>
            </a:extLst>
          </p:cNvPr>
          <p:cNvSpPr>
            <a:spLocks noGrp="1" noChangeArrowheads="1"/>
          </p:cNvSpPr>
          <p:nvPr>
            <p:ph type="ftr" sz="quarter" idx="4"/>
          </p:nvPr>
        </p:nvSpPr>
        <p:spPr bwMode="auto">
          <a:xfrm>
            <a:off x="0" y="9121775"/>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a:defRPr sz="1300">
                <a:ea typeface="ＭＳ Ｐゴシック" charset="-128"/>
              </a:defRPr>
            </a:lvl1pPr>
          </a:lstStyle>
          <a:p>
            <a:pPr>
              <a:defRPr/>
            </a:pPr>
            <a:endParaRPr lang="en-US"/>
          </a:p>
        </p:txBody>
      </p:sp>
      <p:sp>
        <p:nvSpPr>
          <p:cNvPr id="11271" name="Rectangle 7">
            <a:extLst>
              <a:ext uri="{FF2B5EF4-FFF2-40B4-BE49-F238E27FC236}">
                <a16:creationId xmlns:a16="http://schemas.microsoft.com/office/drawing/2014/main" id="{41B856D0-BB3B-5943-61C3-35C81588124F}"/>
              </a:ext>
            </a:extLst>
          </p:cNvPr>
          <p:cNvSpPr>
            <a:spLocks noGrp="1" noChangeArrowheads="1"/>
          </p:cNvSpPr>
          <p:nvPr>
            <p:ph type="sldNum" sz="quarter" idx="5"/>
          </p:nvPr>
        </p:nvSpPr>
        <p:spPr bwMode="auto">
          <a:xfrm>
            <a:off x="4144963" y="9121775"/>
            <a:ext cx="3170237"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a:defRPr sz="1300"/>
            </a:lvl1pPr>
          </a:lstStyle>
          <a:p>
            <a:fld id="{BD8357B1-65AB-4E15-9423-984E838A7397}" type="slidenum">
              <a:rPr lang="en-US" altLang="en-US"/>
              <a:pPr/>
              <a:t>‹#›</a:t>
            </a:fld>
            <a:endParaRPr lang="en-US" altLang="en-US"/>
          </a:p>
        </p:txBody>
      </p:sp>
    </p:spTree>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Times New Roman" charset="0"/>
        <a:ea typeface="ＭＳ Ｐゴシック" charset="-128"/>
        <a:cs typeface="+mn-cs"/>
      </a:defRPr>
    </a:lvl1pPr>
    <a:lvl2pPr marL="457200" algn="l" rtl="0" eaLnBrk="0" fontAlgn="base" hangingPunct="0">
      <a:spcBef>
        <a:spcPct val="30000"/>
      </a:spcBef>
      <a:spcAft>
        <a:spcPct val="0"/>
      </a:spcAft>
      <a:defRPr sz="1200" kern="1200">
        <a:solidFill>
          <a:schemeClr val="tx1"/>
        </a:solidFill>
        <a:latin typeface="Times New Roman" charset="0"/>
        <a:ea typeface="ＭＳ Ｐゴシック" charset="-128"/>
        <a:cs typeface="+mn-cs"/>
      </a:defRPr>
    </a:lvl2pPr>
    <a:lvl3pPr marL="914400" algn="l" rtl="0" eaLnBrk="0" fontAlgn="base" hangingPunct="0">
      <a:spcBef>
        <a:spcPct val="30000"/>
      </a:spcBef>
      <a:spcAft>
        <a:spcPct val="0"/>
      </a:spcAft>
      <a:defRPr sz="1200" kern="1200">
        <a:solidFill>
          <a:schemeClr val="tx1"/>
        </a:solidFill>
        <a:latin typeface="Times New Roman" charset="0"/>
        <a:ea typeface="ＭＳ Ｐゴシック" charset="-128"/>
        <a:cs typeface="+mn-cs"/>
      </a:defRPr>
    </a:lvl3pPr>
    <a:lvl4pPr marL="1371600" algn="l" rtl="0" eaLnBrk="0" fontAlgn="base" hangingPunct="0">
      <a:spcBef>
        <a:spcPct val="30000"/>
      </a:spcBef>
      <a:spcAft>
        <a:spcPct val="0"/>
      </a:spcAft>
      <a:defRPr sz="1200" kern="1200">
        <a:solidFill>
          <a:schemeClr val="tx1"/>
        </a:solidFill>
        <a:latin typeface="Times New Roman" charset="0"/>
        <a:ea typeface="ＭＳ Ｐゴシック" charset="-128"/>
        <a:cs typeface="+mn-cs"/>
      </a:defRPr>
    </a:lvl4pPr>
    <a:lvl5pPr marL="1828800" algn="l" rtl="0" eaLnBrk="0" fontAlgn="base" hangingPunct="0">
      <a:spcBef>
        <a:spcPct val="30000"/>
      </a:spcBef>
      <a:spcAft>
        <a:spcPct val="0"/>
      </a:spcAft>
      <a:defRPr sz="1200" kern="1200">
        <a:solidFill>
          <a:schemeClr val="tx1"/>
        </a:solidFill>
        <a:latin typeface="Times New Roman" charset="0"/>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a:extLst>
              <a:ext uri="{FF2B5EF4-FFF2-40B4-BE49-F238E27FC236}">
                <a16:creationId xmlns:a16="http://schemas.microsoft.com/office/drawing/2014/main" id="{BD3EC614-9A9D-8FC8-0BBE-F8EF8637C764}"/>
              </a:ext>
            </a:extLst>
          </p:cNvPr>
          <p:cNvSpPr>
            <a:spLocks noGrp="1" noChangeArrowheads="1"/>
          </p:cNvSpPr>
          <p:nvPr>
            <p:ph type="sldNum" sz="quarter" idx="5"/>
          </p:nvPr>
        </p:nvSpPr>
        <p:spPr>
          <a:xfrm>
            <a:off x="3970338" y="8829675"/>
            <a:ext cx="3038475" cy="46513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177" tIns="46589" rIns="93177" bIns="46589"/>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5681965B-6D30-4441-A7EE-89430288EF94}" type="slidenum">
              <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2</a:t>
            </a:fld>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50179" name="Rectangle 2">
            <a:extLst>
              <a:ext uri="{FF2B5EF4-FFF2-40B4-BE49-F238E27FC236}">
                <a16:creationId xmlns:a16="http://schemas.microsoft.com/office/drawing/2014/main" id="{488A4401-776B-94AC-531B-AA531728DC9A}"/>
              </a:ext>
            </a:extLst>
          </p:cNvPr>
          <p:cNvSpPr>
            <a:spLocks noGrp="1" noChangeArrowheads="1"/>
          </p:cNvSpPr>
          <p:nvPr>
            <p:ph type="body" idx="1"/>
          </p:nvPr>
        </p:nvSpPr>
        <p:spPr>
          <a:xfrm>
            <a:off x="935038" y="4416425"/>
            <a:ext cx="5997575" cy="41814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886" tIns="45137" rIns="91886" bIns="45137"/>
          <a:lstStyle/>
          <a:p>
            <a:pPr eaLnBrk="1" hangingPunct="1"/>
            <a:endParaRPr lang="en-US" altLang="en-US">
              <a:latin typeface="Arial" panose="020B0604020202020204" pitchFamily="34" charset="0"/>
              <a:ea typeface="ＭＳ Ｐゴシック" panose="020B0600070205080204" pitchFamily="34" charset="-128"/>
            </a:endParaRPr>
          </a:p>
        </p:txBody>
      </p:sp>
      <p:sp>
        <p:nvSpPr>
          <p:cNvPr id="50180" name="Rectangle 3">
            <a:extLst>
              <a:ext uri="{FF2B5EF4-FFF2-40B4-BE49-F238E27FC236}">
                <a16:creationId xmlns:a16="http://schemas.microsoft.com/office/drawing/2014/main" id="{B2EC1AD0-1EBE-BAB7-3FCD-775097F37265}"/>
              </a:ext>
            </a:extLst>
          </p:cNvPr>
          <p:cNvSpPr>
            <a:spLocks noGrp="1" noRot="1" noChangeAspect="1" noChangeArrowheads="1" noTextEdit="1"/>
          </p:cNvSpPr>
          <p:nvPr>
            <p:ph type="sldImg"/>
          </p:nvPr>
        </p:nvSpPr>
        <p:spPr>
          <a:ln cap="flat"/>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2">
            <a:extLst>
              <a:ext uri="{FF2B5EF4-FFF2-40B4-BE49-F238E27FC236}">
                <a16:creationId xmlns:a16="http://schemas.microsoft.com/office/drawing/2014/main" id="{7D766178-315E-3B28-501C-115B43AD03E8}"/>
              </a:ext>
            </a:extLst>
          </p:cNvPr>
          <p:cNvSpPr>
            <a:spLocks noChangeArrowheads="1" noTextEdit="1"/>
          </p:cNvSpPr>
          <p:nvPr>
            <p:ph type="sldImg"/>
          </p:nvPr>
        </p:nvSpPr>
        <p:spPr>
          <a:ln/>
        </p:spPr>
      </p:sp>
      <p:sp>
        <p:nvSpPr>
          <p:cNvPr id="125955" name="Rectangle 3">
            <a:extLst>
              <a:ext uri="{FF2B5EF4-FFF2-40B4-BE49-F238E27FC236}">
                <a16:creationId xmlns:a16="http://schemas.microsoft.com/office/drawing/2014/main" id="{A2D5ED3E-92F2-70FA-5187-D0B342E29A9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z="1000">
                <a:latin typeface="Times New Roman" panose="02020603050405020304" pitchFamily="18" charset="0"/>
                <a:ea typeface="ＭＳ Ｐゴシック" panose="020B0600070205080204" pitchFamily="34" charset="-128"/>
              </a:rPr>
              <a:t>A perfectly diffuse reflector scatters the light that it reflects equally in all directions. Hence, such a surface appears the same to all viewers. However, the amount of light reflected depends both on the material because some of the incoming light is absorbed and on the position of the light source relative to the surface. Diffuse reflections are characterized by rough surfaces. If we were to magnify a cross section of a diffuse surface, we might see an image like that shown in Figure 6.14. Rays of light that hit the surface at only slightly different angles are reflected back at markedly different angles. Perfectly diffuse surfaces are so rough that there is no preferred angle of reflection. Such surfaces, sometimes called Lambertian surfaces, can be modeled mathematically with Lamberts law. Consider a diffuse planar surface, as shown in Figure 6.15, illuminated by the sun. The surface is brightest at noon and dimmest at dawn and dusk because, ac-cording to Lamberts law, we see only the vertical component of the incoming light. One way to understand this law is to consider a small parallel light source striking a plane, as shown in Figure 6.16. As the source is lowered in the ( artificial) sky, the same amount of light is spread over a larger area, and the surface appears dimmer. Returning to the point source of Figure 6.15, we can characterize diffuse reflections mathematically. Lamberts law states that Rd . cos . , where . is the angle between the normal at the point of interest n and the direction of the light source l. If both l and n are unit- length vectors, 3 then cos . = l . n. If we add in a reflection coefficient kd representing the fraction of incoming diffuse light that is reflected, we have the diffuse reflection term: Id = kd( l . n) Ld. If we wish to incorporate a distance term, to account for attenuation as the light travels a distance d from the source to the surface, we can again use the quadratic attenuation term: Id = kd a + bd + cd2 ( l . n) Ld. There is a potential problem with this expression because ( l . n) Ld will be neg-ative if the light source is below the horizon. In this case, we want to use zero rather than a negative value. Hence, in practice we use max(( l . n) Ld, 0).</a:t>
            </a:r>
          </a:p>
          <a:p>
            <a:endParaRPr lang="en-US" altLang="en-US" sz="1000">
              <a:latin typeface="Times New Roman" panose="02020603050405020304" pitchFamily="18" charset="0"/>
              <a:ea typeface="ＭＳ Ｐゴシック" panose="020B0600070205080204" pitchFamily="34" charset="-128"/>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a:extLst>
              <a:ext uri="{FF2B5EF4-FFF2-40B4-BE49-F238E27FC236}">
                <a16:creationId xmlns:a16="http://schemas.microsoft.com/office/drawing/2014/main" id="{4D464A13-B2C7-9975-C32D-369A2191D6DD}"/>
              </a:ext>
            </a:extLst>
          </p:cNvPr>
          <p:cNvSpPr>
            <a:spLocks noChangeArrowheads="1" noTextEdit="1"/>
          </p:cNvSpPr>
          <p:nvPr>
            <p:ph type="sldImg"/>
          </p:nvPr>
        </p:nvSpPr>
        <p:spPr>
          <a:ln/>
        </p:spPr>
      </p:sp>
      <p:sp>
        <p:nvSpPr>
          <p:cNvPr id="126979" name="Rectangle 3">
            <a:extLst>
              <a:ext uri="{FF2B5EF4-FFF2-40B4-BE49-F238E27FC236}">
                <a16:creationId xmlns:a16="http://schemas.microsoft.com/office/drawing/2014/main" id="{AA54AE24-BA71-7222-7CCB-136063C3336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Times New Roman" panose="02020603050405020304" pitchFamily="18" charset="0"/>
                <a:ea typeface="ＭＳ Ｐゴシック" panose="020B0600070205080204" pitchFamily="34" charset="-128"/>
              </a:rPr>
              <a:t>If we employ only ambient and diffuse reflections, our images will be shaded and will appear three- dimensional, but all the surfaces will look dull, somewhat like chalk. What we are missing are the highlights that we see reflected from shiny objects. These highlights usually show a color different from the color of the reflected ambient and diffuse light. For example, a red plastic ball viewed under white light has a white highlight that is the reflection of some of the light from the source in the direction of the viewer ( Figure 6.17). Whereas a diffuse surface is rough, a specular surface is smooth. The smoother the surface is, the more it resembles a mirror. Figure 6.18 shows that as the surface gets smoother, the reflected light is concentrated in a smaller range of angles centered FIGURE 6.18 Specular surface.</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2">
            <a:extLst>
              <a:ext uri="{FF2B5EF4-FFF2-40B4-BE49-F238E27FC236}">
                <a16:creationId xmlns:a16="http://schemas.microsoft.com/office/drawing/2014/main" id="{603884A0-A3C8-05FB-B64A-805193494D68}"/>
              </a:ext>
            </a:extLst>
          </p:cNvPr>
          <p:cNvSpPr>
            <a:spLocks noChangeArrowheads="1" noTextEdit="1"/>
          </p:cNvSpPr>
          <p:nvPr>
            <p:ph type="sldImg"/>
          </p:nvPr>
        </p:nvSpPr>
        <p:spPr>
          <a:ln/>
        </p:spPr>
      </p:sp>
      <p:sp>
        <p:nvSpPr>
          <p:cNvPr id="128003" name="Rectangle 3">
            <a:extLst>
              <a:ext uri="{FF2B5EF4-FFF2-40B4-BE49-F238E27FC236}">
                <a16:creationId xmlns:a16="http://schemas.microsoft.com/office/drawing/2014/main" id="{24DD0A4C-62F3-A0AB-A6EE-3D61C040427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pPr>
            <a:r>
              <a:rPr lang="en-US" altLang="en-US" sz="800">
                <a:latin typeface="Times New Roman" panose="02020603050405020304" pitchFamily="18" charset="0"/>
                <a:ea typeface="ＭＳ Ｐゴシック" panose="020B0600070205080204" pitchFamily="34" charset="-128"/>
              </a:rPr>
              <a:t>about the angle of a perfect reflector a mirror or a perfectly specular surface. Mod-eling specular surfaces realistically can be complex because the pattern by which the light is scattered is not symmetric. It depends on the wavelength of the incident light, and it changes with the reflection angle. Phong proposed an approximate model that can be computed with only a slight increase over the work done for diffuse surfaces. The model adds a term for specular reflection. Hence, we consider the surface as being rough for the diffuse term and smooth for the specular term. The amount of light that the viewer sees depends on the angle f between r, the direction of a perfect reflector, and v, the direction of the viewer. The Phong model uses the equation Is = ksLs cosa f. The coefficient ks ( 0 = ks = 1) is the fraction of the incoming specular light that is reflected. The exponent a is a shininess coefficient. Figure 6.19 shows how, as a is increased, the reflected light is concentrated in a narrower region centered on the angle of a perfect reflector. In the limit, as a goes to infinity, we get a mirror; values in the range 100 to 500 correspond to most metallic surfaces, and smaller values (&lt; 100) correspond to materials that show broad highlights.</a:t>
            </a:r>
          </a:p>
          <a:p>
            <a:pPr>
              <a:lnSpc>
                <a:spcPct val="80000"/>
              </a:lnSpc>
            </a:pPr>
            <a:r>
              <a:rPr lang="en-US" altLang="en-US" sz="800">
                <a:latin typeface="Times New Roman" panose="02020603050405020304" pitchFamily="18" charset="0"/>
                <a:ea typeface="ＭＳ Ｐゴシック" panose="020B0600070205080204" pitchFamily="34" charset="-128"/>
              </a:rPr>
              <a:t>The computational advantage of the Phong model is that if we have normalized r and n to unit length, we can again use the dot product, and the specular termbecomes Is = ksLsmax(( r . v) a, 0). We can add a distance term, as we did with diffuse reflections. What is referred to as the Phong model, including the distance term, is written I = 1 a + bd + cd2 ( kdLdmax( l . n, 0) + ksLsmax(( r . v) a, 0)) + kaLa. This formula is computed for each light source and for each primary. It might seem counter intuitive to have a single light source characterized by different amounts of red, green, and blue light for the ambient, diffuse and specular</a:t>
            </a:r>
          </a:p>
          <a:p>
            <a:pPr>
              <a:lnSpc>
                <a:spcPct val="80000"/>
              </a:lnSpc>
            </a:pPr>
            <a:r>
              <a:rPr lang="en-US" altLang="en-US" sz="800">
                <a:latin typeface="Times New Roman" panose="02020603050405020304" pitchFamily="18" charset="0"/>
                <a:ea typeface="ＭＳ Ｐゴシック" panose="020B0600070205080204" pitchFamily="34" charset="-128"/>
              </a:rPr>
              <a:t>terms in the lighting model. However, the white highlight we might see on a red ball is the distorted reflection of a light source or perhaps some other bright white object in the environment. To calculate this highlight correctly would require a global rather than local lighting calculation. Because we cannot solve the full rendering equation, we instead use various tricks in an attempt to obtain realistic renderings, one of which is to allow different ambient, specular, and diffuse lighting colors. Consider, for example, an environment with many objects. When we turn on a light, some of that light hits a surface directly. These contributions to the image can be modeled with specular and diffuse components of the source. However, much of the rest of the light from the source is scattered from multiple reflections from other objects and makes a contribution to the light received at the surface under considera-tion. We can approximate this termby having an ambient component associated with the source. The shade that we should assign to this term depends on both the color of the source and the color of the objects in the room an unfortunate consequence of our use of approximate models. To some extent, the same analysis holds for diffuse light. Diffuse light reflects among the surfaces, and the color that we see on a partic-ular surface depends on other surfaces in the environment. Again, by using carefully chosen diffuse and specular components with our light sources, we can approximate a global effect with local calculations.</a:t>
            </a:r>
          </a:p>
          <a:p>
            <a:pPr>
              <a:lnSpc>
                <a:spcPct val="80000"/>
              </a:lnSpc>
            </a:pPr>
            <a:r>
              <a:rPr lang="en-US" altLang="en-US" sz="800">
                <a:latin typeface="Times New Roman" panose="02020603050405020304" pitchFamily="18" charset="0"/>
                <a:ea typeface="ＭＳ Ｐゴシック" panose="020B0600070205080204" pitchFamily="34" charset="-128"/>
              </a:rPr>
              <a:t>We have developed the Phong lighting model in object space. The actual lighting calculation, however, can be done in a variety of ways within the pipeline. In OpenGL, the default is to, do the calculations for each vertex in eye coordinates and then interpolate the shades for each fragment later in the pipeline. We must be careful of the effect of the model- view and projection transformations on the vectors used in the model because these transformations can affect the cosine terms in the model ( see Exercise 6.20). Consequently, to make a correct shading calculation, we must either preserve spatial relationships as vertices and vectors pass through the pipeline, perhaps by sending additional information through the pipeline from object space, or go backward through the pipeline to obtain the required shading information.</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2">
            <a:extLst>
              <a:ext uri="{FF2B5EF4-FFF2-40B4-BE49-F238E27FC236}">
                <a16:creationId xmlns:a16="http://schemas.microsoft.com/office/drawing/2014/main" id="{610861F3-3E2D-47CD-08CC-04466FBFA0A1}"/>
              </a:ext>
            </a:extLst>
          </p:cNvPr>
          <p:cNvSpPr>
            <a:spLocks noChangeArrowheads="1" noTextEdit="1"/>
          </p:cNvSpPr>
          <p:nvPr>
            <p:ph type="sldImg"/>
          </p:nvPr>
        </p:nvSpPr>
        <p:spPr>
          <a:ln/>
        </p:spPr>
      </p:sp>
      <p:sp>
        <p:nvSpPr>
          <p:cNvPr id="129027" name="Rectangle 3">
            <a:extLst>
              <a:ext uri="{FF2B5EF4-FFF2-40B4-BE49-F238E27FC236}">
                <a16:creationId xmlns:a16="http://schemas.microsoft.com/office/drawing/2014/main" id="{7950AE99-5DFE-F9C5-A8DF-8BA10800991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Times New Roman" panose="02020603050405020304" pitchFamily="18" charset="0"/>
                <a:ea typeface="ＭＳ Ｐゴシック" panose="020B0600070205080204" pitchFamily="34" charset="-128"/>
              </a:rPr>
              <a:t>First, we consider modeling of light sources.</a:t>
            </a:r>
          </a:p>
          <a:p>
            <a:endParaRPr lang="en-US" altLang="en-US">
              <a:latin typeface="Times New Roman" panose="02020603050405020304" pitchFamily="18" charset="0"/>
              <a:ea typeface="ＭＳ Ｐゴシック" panose="020B0600070205080204" pitchFamily="34" charset="-128"/>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2">
            <a:extLst>
              <a:ext uri="{FF2B5EF4-FFF2-40B4-BE49-F238E27FC236}">
                <a16:creationId xmlns:a16="http://schemas.microsoft.com/office/drawing/2014/main" id="{9C63C5A1-0CA3-0B88-4A3D-5A484F29533B}"/>
              </a:ext>
            </a:extLst>
          </p:cNvPr>
          <p:cNvSpPr>
            <a:spLocks noChangeArrowheads="1" noTextEdit="1"/>
          </p:cNvSpPr>
          <p:nvPr>
            <p:ph type="sldImg"/>
          </p:nvPr>
        </p:nvSpPr>
        <p:spPr>
          <a:ln/>
        </p:spPr>
      </p:sp>
      <p:sp>
        <p:nvSpPr>
          <p:cNvPr id="130051" name="Rectangle 3">
            <a:extLst>
              <a:ext uri="{FF2B5EF4-FFF2-40B4-BE49-F238E27FC236}">
                <a16:creationId xmlns:a16="http://schemas.microsoft.com/office/drawing/2014/main" id="{ED442013-8FE7-E23A-C382-39078F1FA32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z="1000">
                <a:latin typeface="Times New Roman" panose="02020603050405020304" pitchFamily="18" charset="0"/>
                <a:ea typeface="ＭＳ Ｐゴシック" panose="020B0600070205080204" pitchFamily="34" charset="-128"/>
              </a:rPr>
              <a:t>The intensity of ambient light Ia is the same at every point on the surface. Some of this light is absorbed and some is reflected. The amount reflected is given by the ambient reflection coefficient, Ra = ka. Because only a positive fraction of the light is reflected, we must have 0 = ka = 1, and thus Ia = kaLa. Here La can be any of the individual light sources, or it can be a global ambient term. A surface has, of course, three ambient coefficients kar, kag, and kab and they can differ. Hence, for example, a sphere appears yellow under white ambient light</a:t>
            </a:r>
          </a:p>
          <a:p>
            <a:endParaRPr lang="en-US" altLang="en-US" sz="1000">
              <a:latin typeface="Times New Roman" panose="02020603050405020304" pitchFamily="18" charset="0"/>
              <a:ea typeface="ＭＳ Ｐゴシック" panose="020B0600070205080204" pitchFamily="34" charset="-128"/>
            </a:endParaRPr>
          </a:p>
          <a:p>
            <a:r>
              <a:rPr lang="en-US" altLang="en-US" sz="1000">
                <a:latin typeface="Times New Roman" panose="02020603050405020304" pitchFamily="18" charset="0"/>
                <a:ea typeface="ＭＳ Ｐゴシック" panose="020B0600070205080204" pitchFamily="34" charset="-128"/>
              </a:rPr>
              <a:t>6.2.2 Ambient Light In many situations, such as in classrooms or kitchens, the lights have been designed and positioned to provide uniformillumination throughout the room. Often such il-lumination is achieved through large sources that have diffusers whose purpose is to scatter light in all directions. We could create an accurate simulation of such illumina-tion, at least in principle, by modeling all the distributed sources and then integrating the illumination from these sources at each point on a reflecting surface. Making such amodel and rendering a scene with it would be a daunting task for a graphics system, especially one for which real- time performance is desirable. 2 Alternatively, we can look at the desired effect of the sources: to achieve a uniform light level in the room. This uniform lighting is called ambient light. If we follow this second approach, we can postulate an ambient intensity at each point in the environment. Thus, ambient illumination is characterized by an intensity, Ia, that is identical at every point in the scene. Our ambient source has red, green, and blue color components, Lar , Lag , and Lab. We will use the scalar La to denote any one of the three components. Although every point in our scene receives the same illumination from La, each surface can reflect this light differently based on the surfaces properties. Ambient light depends on the color of the the light sources in the environment. For example, a red light bulb in a white room creates red ambient light. Hence, if we turn off the light, the ambient contribution disappears. OpenGL permits us to add a global ambient term, which does not depend on any of the light sources and is reflected from surfaces. The advantage of adding such a term is that there will always be some light in the environment so that objects in the viewing volume that are not blocked by other objects will always appear in the image.</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2">
            <a:extLst>
              <a:ext uri="{FF2B5EF4-FFF2-40B4-BE49-F238E27FC236}">
                <a16:creationId xmlns:a16="http://schemas.microsoft.com/office/drawing/2014/main" id="{8A3D4724-60FB-1EAF-F60D-39F6D3930C2C}"/>
              </a:ext>
            </a:extLst>
          </p:cNvPr>
          <p:cNvSpPr>
            <a:spLocks noChangeArrowheads="1" noTextEdit="1"/>
          </p:cNvSpPr>
          <p:nvPr>
            <p:ph type="sldImg"/>
          </p:nvPr>
        </p:nvSpPr>
        <p:spPr>
          <a:ln/>
        </p:spPr>
      </p:sp>
      <p:sp>
        <p:nvSpPr>
          <p:cNvPr id="131075" name="Rectangle 3">
            <a:extLst>
              <a:ext uri="{FF2B5EF4-FFF2-40B4-BE49-F238E27FC236}">
                <a16:creationId xmlns:a16="http://schemas.microsoft.com/office/drawing/2014/main" id="{8B4F53E4-C021-728C-B072-9913F5C6132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z="1000">
                <a:latin typeface="Times New Roman" panose="02020603050405020304" pitchFamily="18" charset="0"/>
                <a:ea typeface="ＭＳ Ｐゴシック" panose="020B0600070205080204" pitchFamily="34" charset="-128"/>
              </a:rPr>
              <a:t>If we use the Phong model with specular reflections in our rendering, the dot product r . v should be recalculated at every point on the surface. We can obtain a different approximation for the specular term by using the unit vector halfway between the view vector and the light- source vector, the halfway vector h = l + v | l + v| . Note that if the normal is in the direction of the halfway vector, then the maximum reflection from the surface is in the direction of the viewer. Figure 6.20 shows all five vectors. Here we have defined . as the angle between n and h, the halfway angle. When v lies in the same plane as do l, n, and r, we can show ( see Exercise 6.7) that 2. = f.</a:t>
            </a:r>
          </a:p>
          <a:p>
            <a:r>
              <a:rPr lang="en-US" altLang="en-US" sz="1000">
                <a:latin typeface="Times New Roman" panose="02020603050405020304" pitchFamily="18" charset="0"/>
                <a:ea typeface="ＭＳ Ｐゴシック" panose="020B0600070205080204" pitchFamily="34" charset="-128"/>
              </a:rPr>
              <a:t>If we replace r . v with n . h, we avoid calculation of r. However, the halfway angle . is smaller than f, and if we use the same exponent e in ( n . h) e that we used in ( r . v) e, then the size of the specular highlights will be smaller. We can mitigate this problem by replacing the value of the exponent e with a value e so that ( n . h) e is closer to ( r . v) e. It is clear that avoiding recalculation of r is desirable. However, to appreciate fully where savings can be made, you should consider all the cases of flat and curved surfaces, near and far light sources, and near and far viewers ( see Exercise 6.8). When we use the halfway vector in the calculation of the specular term, we are using the Blinn- Phong, or modifiedPhong, shading model. This model is the default in OpenGL and is the one carried out on each vertex as it passes down the pipeline. It is important to keep in mind that both the Phong and Blinn- Phong models were created as computationally feasible approximations to the BRDF rather than as the best physical models. The availability of the programmable pipelines that we study in Chapter 9 has opened the door to better approximations of the BRDF that can be implemented on present hardware. Color Plate 25 shows a group of Utah teapots ( Section 12.10) that have been ren-dered in OpenGL using the modified Phong model. Note that it is only our ability to control material properties that makes the teapots appear different from one another. The various teapots demonstrate how the modified Phong model can create a variety of surface effects, ranging from dull surfaces to highly reflective surfaces that look like metal.</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2">
            <a:extLst>
              <a:ext uri="{FF2B5EF4-FFF2-40B4-BE49-F238E27FC236}">
                <a16:creationId xmlns:a16="http://schemas.microsoft.com/office/drawing/2014/main" id="{E359488E-E303-7830-6877-8DF58A166C9C}"/>
              </a:ext>
            </a:extLst>
          </p:cNvPr>
          <p:cNvSpPr>
            <a:spLocks noChangeArrowheads="1" noTextEdit="1"/>
          </p:cNvSpPr>
          <p:nvPr>
            <p:ph type="sldImg"/>
          </p:nvPr>
        </p:nvSpPr>
        <p:spPr>
          <a:ln/>
        </p:spPr>
      </p:sp>
      <p:sp>
        <p:nvSpPr>
          <p:cNvPr id="132099" name="Rectangle 3">
            <a:extLst>
              <a:ext uri="{FF2B5EF4-FFF2-40B4-BE49-F238E27FC236}">
                <a16:creationId xmlns:a16="http://schemas.microsoft.com/office/drawing/2014/main" id="{BDD49702-99EF-D7E5-11FE-E9B97C6EDFB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Times New Roman" panose="02020603050405020304" pitchFamily="18" charset="0"/>
                <a:ea typeface="ＭＳ Ｐゴシック" panose="020B0600070205080204" pitchFamily="34" charset="-128"/>
              </a:rPr>
              <a:t>6.7 LIGHT SOURCES IN OPENGL OpenGL supports the four types of light sources point, spotlight, ambient, and distant that we described in Section 6.4 and allows at least eight light sources in a program. Each must be individually specified and enabled. Although there are many parameters that must be specified, they are exactly the parameters required by the modified- Phong lighting model. The OpenGL functions</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2">
            <a:extLst>
              <a:ext uri="{FF2B5EF4-FFF2-40B4-BE49-F238E27FC236}">
                <a16:creationId xmlns:a16="http://schemas.microsoft.com/office/drawing/2014/main" id="{F6BB4888-F98E-3BF9-1416-288E2C641649}"/>
              </a:ext>
            </a:extLst>
          </p:cNvPr>
          <p:cNvSpPr>
            <a:spLocks noChangeArrowheads="1" noTextEdit="1"/>
          </p:cNvSpPr>
          <p:nvPr>
            <p:ph type="sldImg"/>
          </p:nvPr>
        </p:nvSpPr>
        <p:spPr>
          <a:ln/>
        </p:spPr>
      </p:sp>
      <p:sp>
        <p:nvSpPr>
          <p:cNvPr id="133123" name="Rectangle 3">
            <a:extLst>
              <a:ext uri="{FF2B5EF4-FFF2-40B4-BE49-F238E27FC236}">
                <a16:creationId xmlns:a16="http://schemas.microsoft.com/office/drawing/2014/main" id="{BEF25B74-5208-5BB9-2307-56EB19D1B54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Times New Roman" panose="02020603050405020304" pitchFamily="18" charset="0"/>
                <a:ea typeface="ＭＳ Ｐゴシック" panose="020B0600070205080204" pitchFamily="34" charset="-128"/>
              </a:rPr>
              <a:t>Most shading calculations require the direction from the point on the surface to the light source position. As we move across a surface, calculating the intensity at each point, we should recompute this vector repeatedly a computation that is a significant part of the lighting calculation. However, if the light source is far from the surface, the vector does not change much as we move from point to point, just as the light from the sun strikes all objects that are in close proximity to one another at the same angle. Figure 6.12 illustrates that we are effectively replacing a point source of light with a source that illuminates objects with parallel rays of light a parallel source. In practice, the calculations for distant light sources are similar to the calculations for parallel projections; they replace the location of the light source with the direction of the light source. Hence, in homogeneous coordinates, the location of a point light source at p0 is represented internally as a four- dimensional column matrix: p0 = ..... x y z In contrast, the distant light source is described by a direction vector whose representation in homogeneous coordinates is the matrix p0 =..... x y z 0</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2">
            <a:extLst>
              <a:ext uri="{FF2B5EF4-FFF2-40B4-BE49-F238E27FC236}">
                <a16:creationId xmlns:a16="http://schemas.microsoft.com/office/drawing/2014/main" id="{A143788F-D1BC-1543-023A-855D521CD3E9}"/>
              </a:ext>
            </a:extLst>
          </p:cNvPr>
          <p:cNvSpPr>
            <a:spLocks noChangeArrowheads="1" noTextEdit="1"/>
          </p:cNvSpPr>
          <p:nvPr>
            <p:ph type="sldImg"/>
          </p:nvPr>
        </p:nvSpPr>
        <p:spPr>
          <a:ln/>
        </p:spPr>
      </p:sp>
      <p:sp>
        <p:nvSpPr>
          <p:cNvPr id="134147" name="Rectangle 3">
            <a:extLst>
              <a:ext uri="{FF2B5EF4-FFF2-40B4-BE49-F238E27FC236}">
                <a16:creationId xmlns:a16="http://schemas.microsoft.com/office/drawing/2014/main" id="{52F748F4-A291-6B79-C4D4-ACC1E30FF5E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Times New Roman" panose="02020603050405020304" pitchFamily="18" charset="0"/>
                <a:ea typeface="ＭＳ Ｐゴシック" panose="020B0600070205080204" pitchFamily="34" charset="-128"/>
              </a:rPr>
              <a:t>6.2.4 Spotlights Spotlights are characterized by a narrow range of angles through which light is emit-ted. We can construct a simple spotlight from a point source by limiting the angles at which light from the source can be seen. We can use a cone whose apex is at ps, which points in the direction ls, and whose width is determined by an angle ., as shown in Figure 6.9. If . = 180, the spotlight becomes a point source. More realistic spotlights are characterized by the distribution of light within the cone usually with most of the light concentrated in the center of the cone. Thus, the intensity is a function of the angle f between the direction of the source and a vector s to a point on the surface ( as long as this angle is less than .; Figure 6.10). Although this function could be defined in many ways, it is usually defined by cose f, where the exponent e ( Figure 6.11) determines how rapidly the light intensity drops off. As we will see throughout this chapter, cosines are convenient functions for lighting calculations. If u and v are any unit- length vectors, we can compute the cosine of the angle . between them with the dot product cos . = u . v, a calculation that requires only three multiplications and two additions.</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2">
            <a:extLst>
              <a:ext uri="{FF2B5EF4-FFF2-40B4-BE49-F238E27FC236}">
                <a16:creationId xmlns:a16="http://schemas.microsoft.com/office/drawing/2014/main" id="{A4D0756D-C155-CA93-DF85-F08A40C221C5}"/>
              </a:ext>
            </a:extLst>
          </p:cNvPr>
          <p:cNvSpPr>
            <a:spLocks noChangeArrowheads="1" noTextEdit="1"/>
          </p:cNvSpPr>
          <p:nvPr>
            <p:ph type="sldImg"/>
          </p:nvPr>
        </p:nvSpPr>
        <p:spPr>
          <a:ln/>
        </p:spPr>
      </p:sp>
      <p:sp>
        <p:nvSpPr>
          <p:cNvPr id="135171" name="Rectangle 3">
            <a:extLst>
              <a:ext uri="{FF2B5EF4-FFF2-40B4-BE49-F238E27FC236}">
                <a16:creationId xmlns:a16="http://schemas.microsoft.com/office/drawing/2014/main" id="{A0E9A84D-968F-152C-1E56-2EFE95185A2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pPr>
            <a:r>
              <a:rPr lang="en-US" altLang="en-US" sz="1000">
                <a:latin typeface="Times New Roman" panose="02020603050405020304" pitchFamily="18" charset="0"/>
                <a:ea typeface="ＭＳ Ｐゴシック" panose="020B0600070205080204" pitchFamily="34" charset="-128"/>
              </a:rPr>
              <a:t>We have developed a lighting model that fits well with our pipeline approach to graphics. With it, we can create a variety of lighting effects, and we can employ different types of light sources. Although we cannot create the global effects of a ray tracer, a typical graphics workstation can render a polygonal scene using the modified Phong lighting model and smooth shading in the same amount of time as it can render a scene without shading. From the perspective of an application program, adding shading requires only setting parameters that describe the light sources and materials. In spite of the limitations of the local lighting model that we have introduced, our simple renderer performs remarkably well; it is the basis of the reflection model supported by most APIs, including OpenGL. Programmable shaders, which we will consider in Chapter 9, have changed the picture considerably. Not only can we create new methods of shading each vertex, but also we can use fragment shaders to do the lighting calculation for each fragment, thus avoiding the need to interpolate colors across each polygon. Methods such as Phong shading that were not possible within the standard pipeline can now be pro-grammed by the application programmer and will execute in about the same amount of time as the modified Phong shader. It is also possible to create a myriad of new shading effects. The recursive- subdivision technique that we used to generate an approximation to a sphere is a powerful one that will reappear in various guises in Chapter 12, where we use variants of this technique to render curves and surfaces. It will also arise when we introduce modeling techniques that rely on the self- similarity of many natural objects.</a:t>
            </a:r>
          </a:p>
          <a:p>
            <a:pPr>
              <a:lnSpc>
                <a:spcPct val="80000"/>
              </a:lnSpc>
            </a:pPr>
            <a:r>
              <a:rPr lang="en-US" altLang="en-US" sz="1000">
                <a:latin typeface="Times New Roman" panose="02020603050405020304" pitchFamily="18" charset="0"/>
                <a:ea typeface="ＭＳ Ｐゴシック" panose="020B0600070205080204" pitchFamily="34" charset="-128"/>
              </a:rPr>
              <a:t>This chapter concludes our development of polygonal- based graphics. You should now be able to generate scenes with lighting and shading. Techniques for creating even more sophisticated images, such as texture mapping and composit-ing, involve using the pixel- level capabilities of graphics systems topics that we will consider in Chapter 8. Now is a good time for you to write an application program. Experiment with various lighting and shading parameters. Try to create light sources that move, either independently or with the objects in the scene. You will probably face difficulties in producing shaded images that do not have small defects, such as cracks between polygons through which light can enter. Many of these problems are artifacts of small numerical errors in rendering calculations. There are many tricks of the trade for mitigating the effects of these errors. Some you will discover on your own; others are given in the Suggested Readings for this chapter. We turn to rasterization issues in Chapter 7. Although we have seen some of the ways in which the different modules in the rendering pipeline function, we have not yet seen the details. As we develop these details, you will see how the pieces fit together such that each successive step in the pipeline requires only a small increment of work.</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a:extLst>
              <a:ext uri="{FF2B5EF4-FFF2-40B4-BE49-F238E27FC236}">
                <a16:creationId xmlns:a16="http://schemas.microsoft.com/office/drawing/2014/main" id="{1BFF178B-BA72-E3DC-AA54-99FF7875A424}"/>
              </a:ext>
            </a:extLst>
          </p:cNvPr>
          <p:cNvSpPr>
            <a:spLocks noChangeArrowheads="1" noTextEdit="1"/>
          </p:cNvSpPr>
          <p:nvPr>
            <p:ph type="sldImg"/>
          </p:nvPr>
        </p:nvSpPr>
        <p:spPr>
          <a:ln/>
        </p:spPr>
      </p:sp>
      <p:sp>
        <p:nvSpPr>
          <p:cNvPr id="117763" name="Rectangle 3">
            <a:extLst>
              <a:ext uri="{FF2B5EF4-FFF2-40B4-BE49-F238E27FC236}">
                <a16:creationId xmlns:a16="http://schemas.microsoft.com/office/drawing/2014/main" id="{E785DF29-C1B3-337A-5087-32B9B53D23C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pPr>
            <a:r>
              <a:rPr lang="en-US" altLang="en-US" sz="1000">
                <a:latin typeface="Times New Roman" panose="02020603050405020304" pitchFamily="18" charset="0"/>
                <a:ea typeface="ＭＳ Ｐゴシック" panose="020B0600070205080204" pitchFamily="34" charset="-128"/>
              </a:rPr>
              <a:t>We have developed a lighting model that fits well with our pipeline approach to graphics. With it, we can create a variety of lighting effects, and we can employ different types of light sources. Although we cannot create the global effects of a ray tracer, a typical graphics workstation can render a polygonal scene using the modified Phong lighting model and smooth shading in the same amount of time as it can render a scene without shading. From the perspective of an application program, adding shading requires only setting parameters that describe the light sources and materials. In spite of the limitations of the local lighting model that we have introduced, our simple renderer performs remarkably well; it is the basis of the reflection model supported by most APIs, including OpenGL. Programmable shaders, which we will consider in Chapter 9, have changed the picture considerably. Not only can we create new methods of shading each vertex, but also we can use fragment shaders to do the lighting calculation for each fragment, thus avoiding the need to interpolate colors across each polygon. Methods such as Phong shading that were not possible within the standard pipeline can now be pro-grammed by the application programmer and will execute in about the same amount of time as the modified Phong shader. It is also possible to create a myriad of new shading effects. The recursive- subdivision technique that we used to generate an approximation to a sphere is a powerful one that will reappear in various guises in Chapter 12, where we use variants of this technique to render curves and surfaces. It will also arise when we introduce modeling techniques that rely on the self- similarity of many natural objects.</a:t>
            </a:r>
          </a:p>
          <a:p>
            <a:pPr>
              <a:lnSpc>
                <a:spcPct val="80000"/>
              </a:lnSpc>
            </a:pPr>
            <a:r>
              <a:rPr lang="en-US" altLang="en-US" sz="1000">
                <a:latin typeface="Times New Roman" panose="02020603050405020304" pitchFamily="18" charset="0"/>
                <a:ea typeface="ＭＳ Ｐゴシック" panose="020B0600070205080204" pitchFamily="34" charset="-128"/>
              </a:rPr>
              <a:t>This chapter concludes our development of polygonal- based graphics. You should now be able to generate scenes with lighting and shading. Techniques for creating even more sophisticated images, such as texture mapping and composit-ing, involve using the pixel- level capabilities of graphics systems topics that we will consider in Chapter 8. Now is a good time for you to write an application program. Experiment with various lighting and shading parameters. Try to create light sources that move, either independently or with the objects in the scene. You will probably face difficulties in producing shaded images that do not have small defects, such as cracks between polygons through which light can enter. Many of these problems are artifacts of small numerical errors in rendering calculations. There are many tricks of the trade for mitigating the effects of these errors. Some you will discover on your own; others are given in the Suggested Readings for this chapter. We turn to rasterization issues in Chapter 7. Although we have seen some of the ways in which the different modules in the rendering pipeline function, we have not yet seen the details. As we develop these details, you will see how the pieces fit together such that each successive step in the pipeline requires only a small increment of work.</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882" name="Slide Image Placeholder 1">
            <a:extLst>
              <a:ext uri="{FF2B5EF4-FFF2-40B4-BE49-F238E27FC236}">
                <a16:creationId xmlns:a16="http://schemas.microsoft.com/office/drawing/2014/main" id="{D6170054-9572-9623-201E-B4B2C56F5AF8}"/>
              </a:ext>
            </a:extLst>
          </p:cNvPr>
          <p:cNvSpPr>
            <a:spLocks noGrp="1" noRot="1" noChangeAspect="1" noChangeArrowheads="1" noTextEdit="1"/>
          </p:cNvSpPr>
          <p:nvPr>
            <p:ph type="sldImg"/>
          </p:nvPr>
        </p:nvSpPr>
        <p:spPr>
          <a:ln/>
        </p:spPr>
      </p:sp>
      <p:sp>
        <p:nvSpPr>
          <p:cNvPr id="250883" name="Notes Placeholder 2">
            <a:extLst>
              <a:ext uri="{FF2B5EF4-FFF2-40B4-BE49-F238E27FC236}">
                <a16:creationId xmlns:a16="http://schemas.microsoft.com/office/drawing/2014/main" id="{A1BA6C28-3589-DE4C-12E8-EC079F926172}"/>
              </a:ext>
            </a:extLst>
          </p:cNvPr>
          <p:cNvSpPr>
            <a:spLocks noGrp="1" noChangeArrowheads="1"/>
          </p:cNvSpPr>
          <p:nvPr>
            <p:ph type="body" idx="1"/>
          </p:nvPr>
        </p:nvSpPr>
        <p:spPr>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en-US">
              <a:latin typeface="Times New Roman" panose="02020603050405020304" pitchFamily="18" charset="0"/>
              <a:ea typeface="ＭＳ Ｐゴシック" panose="020B0600070205080204" pitchFamily="34" charset="-128"/>
            </a:endParaRPr>
          </a:p>
        </p:txBody>
      </p:sp>
      <p:sp>
        <p:nvSpPr>
          <p:cNvPr id="250884" name="Slide Number Placeholder 3">
            <a:extLst>
              <a:ext uri="{FF2B5EF4-FFF2-40B4-BE49-F238E27FC236}">
                <a16:creationId xmlns:a16="http://schemas.microsoft.com/office/drawing/2014/main" id="{2DA1A104-5ACF-A9FF-0180-5BF08B849365}"/>
              </a:ext>
            </a:extLst>
          </p:cNvPr>
          <p:cNvSpPr>
            <a:spLocks noGrp="1"/>
          </p:cNvSpPr>
          <p:nvPr>
            <p:ph type="sldNum" sz="quarter" idx="5"/>
          </p:nvPr>
        </p:nvSpPr>
        <p:spPr>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6CC555E1-A2ED-4D4C-9EA2-291ADD6204E7}" type="slidenum">
              <a:rPr kumimoji="0" lang="en-US" altLang="en-US" sz="1200" b="0" i="1"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130</a:t>
            </a:fld>
            <a:endParaRPr kumimoji="0" lang="en-US" altLang="en-US" sz="1200" b="0" i="1"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panose="020B0604020202020204" pitchFamily="34"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2">
            <a:extLst>
              <a:ext uri="{FF2B5EF4-FFF2-40B4-BE49-F238E27FC236}">
                <a16:creationId xmlns:a16="http://schemas.microsoft.com/office/drawing/2014/main" id="{F041067D-1BC3-8C01-32FF-EC7D6AF6460E}"/>
              </a:ext>
            </a:extLst>
          </p:cNvPr>
          <p:cNvSpPr>
            <a:spLocks noChangeArrowheads="1" noTextEdit="1"/>
          </p:cNvSpPr>
          <p:nvPr>
            <p:ph type="sldImg"/>
          </p:nvPr>
        </p:nvSpPr>
        <p:spPr>
          <a:ln/>
        </p:spPr>
      </p:sp>
      <p:sp>
        <p:nvSpPr>
          <p:cNvPr id="118787" name="Rectangle 3">
            <a:extLst>
              <a:ext uri="{FF2B5EF4-FFF2-40B4-BE49-F238E27FC236}">
                <a16:creationId xmlns:a16="http://schemas.microsoft.com/office/drawing/2014/main" id="{C66077F1-21CA-2F93-7A22-873E88023CB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z="1000">
                <a:latin typeface="Times New Roman" panose="02020603050405020304" pitchFamily="18" charset="0"/>
                <a:ea typeface="ＭＳ Ｐゴシック" panose="020B0600070205080204" pitchFamily="34" charset="-128"/>
              </a:rPr>
              <a:t>6.1 LIGHT AND MATTER In Chapters 1 and 2, we presented the rudiments of human color vision, delaying until now any discussion of the interaction between light and surfaces. Perhaps the most general approach to rendering is based on physics, where we use principles such as conservation of energy to derive equations that describe how light interacts with materials. From a physical perspective, a surface can either emit light by self- emission, as a light bulb does, or reflect light from other surfaces that illuminate it. Some surfaces may both reflect light and emit light from internal physical processes. When we look at a point on an object, the color that we see is determined by multiple interactions among light sources and reflective surfaces. These interactions can be viewed as a re-cursive process. Consider the simple scene illustrated in Figure 6.1. Some light from the source that reaches surface A is scattered. Some of this reflected light reaches sur-face B, and some of it is then scattered back to A, where some of it is again reflected back to B, and so on. This recursive scattering of light between surfaces accounts for subtle shading effects, such as the bleeding of colors between adjacent surfaces. Mathematically, this recursive process results in an integral equation, the rendering equation, which in principle we could use to find the shading of all surfaces in a scene. Unfortunately, this equation generally cannot be solved analytically. Numerical methods are not fast enough for real- time rendering. There are various approximate approaches, such as radiosity and ray tracing, each of which is an excellent approx-imation to the rendering equation for particular types of surfaces. Unfortunately, neither ray tracing nor radiosity can yet be used to render scenes at the rate at which we can pass polygons through the modeling- projection pipeline. Consequently, we Because we only need to consider light that enters the camera by passing through the center of projection, we can start at the center of projection and follow a projec-tor though each pixel in the clipping window. If we assume that all our surfaces are opaque, then the color of the first surface intersected along each projector determines the color of the corresponding pixel in the frame buffer. Note that most rays leaving a light source do not contribute to the image and are thus of no interest to us. Hence, by starting at the center of projection and casting rays we have the start of an efficient ray tracing method, one that we explore further in Section 6.10 and Chapter 13.</a:t>
            </a:r>
          </a:p>
          <a:p>
            <a:endParaRPr lang="en-US" altLang="en-US" sz="1000">
              <a:latin typeface="Times New Roman" panose="02020603050405020304" pitchFamily="18" charset="0"/>
              <a:ea typeface="ＭＳ Ｐゴシック" panose="020B0600070205080204" pitchFamily="34" charset="-128"/>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2">
            <a:extLst>
              <a:ext uri="{FF2B5EF4-FFF2-40B4-BE49-F238E27FC236}">
                <a16:creationId xmlns:a16="http://schemas.microsoft.com/office/drawing/2014/main" id="{75793F65-7CD1-DDD2-6379-052DF3798142}"/>
              </a:ext>
            </a:extLst>
          </p:cNvPr>
          <p:cNvSpPr>
            <a:spLocks noChangeArrowheads="1" noTextEdit="1"/>
          </p:cNvSpPr>
          <p:nvPr>
            <p:ph type="sldImg"/>
          </p:nvPr>
        </p:nvSpPr>
        <p:spPr>
          <a:ln/>
        </p:spPr>
      </p:sp>
      <p:sp>
        <p:nvSpPr>
          <p:cNvPr id="119811" name="Rectangle 3">
            <a:extLst>
              <a:ext uri="{FF2B5EF4-FFF2-40B4-BE49-F238E27FC236}">
                <a16:creationId xmlns:a16="http://schemas.microsoft.com/office/drawing/2014/main" id="{AD24B98F-BB06-B512-F55E-45B3F824E89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Times New Roman" panose="02020603050405020304" pitchFamily="18" charset="0"/>
                <a:ea typeface="ＭＳ Ｐゴシック" panose="020B0600070205080204" pitchFamily="34" charset="-128"/>
              </a:rPr>
              <a:t>Figure 6.2 shows both single and multiple interactions between rays and objects. It is the nature of these interactions that determines whether an object appears red or brown, light or dark, dull or shiny. When light strikes a surface, some of it is absorbed and some of it is reflected. If the surface is opaque, reflection and absorption account for all the light striking the surface. If the surface is translucent, some of the light is transmitted through the material and emerges to interact with other objects. These interactions depend on the wavelength of the light. An object illuminated by white light appears red because it absorbs most of the incident light but reflects light in the red range of frequencies. A shiny object appears so because its surface is smooth. Conversely, a dull object has a rough surface. The shading of objects also depends on the orientation of their surfaces, a factor that we will see is characterized by the normal vector at each point.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2">
            <a:extLst>
              <a:ext uri="{FF2B5EF4-FFF2-40B4-BE49-F238E27FC236}">
                <a16:creationId xmlns:a16="http://schemas.microsoft.com/office/drawing/2014/main" id="{C84EDD47-F9A0-E500-3B2D-D077EA0DF21A}"/>
              </a:ext>
            </a:extLst>
          </p:cNvPr>
          <p:cNvSpPr>
            <a:spLocks noChangeArrowheads="1" noTextEdit="1"/>
          </p:cNvSpPr>
          <p:nvPr>
            <p:ph type="sldImg"/>
          </p:nvPr>
        </p:nvSpPr>
        <p:spPr>
          <a:ln/>
        </p:spPr>
      </p:sp>
      <p:sp>
        <p:nvSpPr>
          <p:cNvPr id="120835" name="Rectangle 3">
            <a:extLst>
              <a:ext uri="{FF2B5EF4-FFF2-40B4-BE49-F238E27FC236}">
                <a16:creationId xmlns:a16="http://schemas.microsoft.com/office/drawing/2014/main" id="{C56CB443-7496-4B30-18C4-FD1817518E4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Times New Roman" panose="02020603050405020304" pitchFamily="18" charset="0"/>
                <a:ea typeface="ＭＳ Ｐゴシック" panose="020B0600070205080204" pitchFamily="34" charset="-128"/>
              </a:rPr>
              <a:t>Figure 6.2 shows both single and multiple interactions between rays and objects. It is the nature of these interactions that determines whether an object appears red or brown, light or dark, dull or shiny. When light strikes a surface, some of it is absorbed and some of it is reflected. If the surface is opaque, reflection and absorption account for all the light striking the surface. If the surface is translucent, some of the light is transmitted through the material and emerges to interact with other objects. These interactions depend on the wavelength of the light. An object illuminated by white light appears red because it absorbs most of the incident light but reflects light in the red range of frequencies. A shiny object appears so because its surface is smooth. Conversely, a dull object has a rough surface. The shading of objects also depends on the orientation of their surfaces, a factor that we will see is characterized by the normal vector at each point.</a:t>
            </a:r>
          </a:p>
          <a:p>
            <a:r>
              <a:rPr lang="en-US" altLang="en-US">
                <a:latin typeface="Times New Roman" panose="02020603050405020304" pitchFamily="18" charset="0"/>
                <a:ea typeface="ＭＳ Ｐゴシック" panose="020B0600070205080204" pitchFamily="34" charset="-128"/>
              </a:rPr>
              <a:t>These interactions between light and materials can be classified into the three groups depicted in Figure 6.4. 1. Specular surfaces appear shiny because most of the light that is reflected or scattered is in a narrow range of angles close to the angle of reflection. Mirrors are perfectly specular surfaces; the light from an incoming light ray may be partially absorbed, but all reflected light emerges at a single angle, obeying the rule that the angle of incidence is equal to the angle of reflection.</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2">
            <a:extLst>
              <a:ext uri="{FF2B5EF4-FFF2-40B4-BE49-F238E27FC236}">
                <a16:creationId xmlns:a16="http://schemas.microsoft.com/office/drawing/2014/main" id="{9DAFA0CC-3885-BAE7-EB51-463595AC7A7C}"/>
              </a:ext>
            </a:extLst>
          </p:cNvPr>
          <p:cNvSpPr>
            <a:spLocks noChangeArrowheads="1" noTextEdit="1"/>
          </p:cNvSpPr>
          <p:nvPr>
            <p:ph type="sldImg"/>
          </p:nvPr>
        </p:nvSpPr>
        <p:spPr>
          <a:ln/>
        </p:spPr>
      </p:sp>
      <p:sp>
        <p:nvSpPr>
          <p:cNvPr id="121859" name="Rectangle 3">
            <a:extLst>
              <a:ext uri="{FF2B5EF4-FFF2-40B4-BE49-F238E27FC236}">
                <a16:creationId xmlns:a16="http://schemas.microsoft.com/office/drawing/2014/main" id="{FF9CF76A-C2B2-37F4-EB23-DFF952C0698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Times New Roman" panose="02020603050405020304" pitchFamily="18" charset="0"/>
                <a:ea typeface="ＭＳ Ｐゴシック" panose="020B0600070205080204" pitchFamily="34" charset="-128"/>
              </a:rPr>
              <a:t>Not only do light sources emit different amounts of light at different frequencies, but their directional properties can vary with frequency. Consequently, a physically correct model can be complex. However, our model of the human visual system is based on three- color theory that tells us we perceive three tristimulus values, rather than a full color distribution. For most applications, we can thus model light sources as having three components red, green, and blue and can use each of the three color sources to obtain the corresponding color component that a human observer sees. Thus, we can describe a color source through a three- component intensity or illumination function L = ( Lr , Lg , Lb), each of whose components is the intensity of the independent red, green, and blue components. Thus, we use the red component of a light source for the calculation of the red component of the image. Because light material computations involve three similar but independent calculations, we tend to present a single scalar equation, with the understanding that it can represent any of the three color components. Rather than write what will turn out to be identical expressions for each component of L, we will use the the scalar L to denote any of the its components. That is, L . { Lr , Lg , Lb}.</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2">
            <a:extLst>
              <a:ext uri="{FF2B5EF4-FFF2-40B4-BE49-F238E27FC236}">
                <a16:creationId xmlns:a16="http://schemas.microsoft.com/office/drawing/2014/main" id="{BC521CF0-200D-9A72-FB77-86E1487149FC}"/>
              </a:ext>
            </a:extLst>
          </p:cNvPr>
          <p:cNvSpPr>
            <a:spLocks noChangeArrowheads="1" noTextEdit="1"/>
          </p:cNvSpPr>
          <p:nvPr>
            <p:ph type="sldImg"/>
          </p:nvPr>
        </p:nvSpPr>
        <p:spPr>
          <a:ln/>
        </p:spPr>
      </p:sp>
      <p:sp>
        <p:nvSpPr>
          <p:cNvPr id="122883" name="Rectangle 3">
            <a:extLst>
              <a:ext uri="{FF2B5EF4-FFF2-40B4-BE49-F238E27FC236}">
                <a16:creationId xmlns:a16="http://schemas.microsoft.com/office/drawing/2014/main" id="{3BCDD6F8-8366-3655-5BCE-0789B640DCE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Times New Roman" panose="02020603050405020304" pitchFamily="18" charset="0"/>
                <a:ea typeface="ＭＳ Ｐゴシック" panose="020B0600070205080204" pitchFamily="34" charset="-128"/>
              </a:rPr>
              <a:t>6.2.3 Point Sources An ideal point source emits light equally in all directions. We can characterize a point source located at a point p0 by a three- component color function L( p0) = ( Lr( p0), Lg( p0), Lb( p0)). We use L( p0) to refer to any of the components. The intensity of illumination received from a point source located at p0 at a point p is proportional to the inverse square of the distance from the source. Hence, at a point p ( Figure 6.7), any component of the intensity of light received from the point source is given by function of the form L( p, p0) = 1 | p - p0| 2 L( p0). The use of point sources in most applications is determined more by their ease of use than by their resemblance to physical reality. Scenes rendered with only point sources tend to have high contrast; objects appear either bright or dark. In the real world, it is the large size of most light sources that contributes to softer scenes, as we can see from Figure 6.8, which shows the shadows created by a source of finite size. Some areas are fully in shadow, or in the umbra, whereas others are in partial shadow, or in the penumbra. We can mitigate the high- contrast effect from point-source illumination by adding ambient light to a scene. The distance term also contributes to the harsh renderings with point sources. Although the inverse- square distance term is correct for point sources, in practice it is usually replaced by a term of the form ( a + bd + cd2)- 1, where d is the distance between p and p0. The constants a, b, and c can be chosen to soften the lighting. In addition, a small amount of ambient light also softens the effect of point sources. Note that if the light source is far from the surfaces in the scene, then the intensity of the light from the source is sufficiently uniform that the distance term is almost constant over the surfaces.</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2">
            <a:extLst>
              <a:ext uri="{FF2B5EF4-FFF2-40B4-BE49-F238E27FC236}">
                <a16:creationId xmlns:a16="http://schemas.microsoft.com/office/drawing/2014/main" id="{BABF38A5-CF56-1CD6-933B-D762DADCB46B}"/>
              </a:ext>
            </a:extLst>
          </p:cNvPr>
          <p:cNvSpPr>
            <a:spLocks noChangeArrowheads="1" noTextEdit="1"/>
          </p:cNvSpPr>
          <p:nvPr>
            <p:ph type="sldImg"/>
          </p:nvPr>
        </p:nvSpPr>
        <p:spPr>
          <a:ln/>
        </p:spPr>
      </p:sp>
      <p:sp>
        <p:nvSpPr>
          <p:cNvPr id="123907" name="Rectangle 3">
            <a:extLst>
              <a:ext uri="{FF2B5EF4-FFF2-40B4-BE49-F238E27FC236}">
                <a16:creationId xmlns:a16="http://schemas.microsoft.com/office/drawing/2014/main" id="{E6BFBA78-CEE4-1851-F353-AB4FD884FB3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pPr>
            <a:r>
              <a:rPr lang="en-US" altLang="en-US" sz="800">
                <a:latin typeface="Times New Roman" panose="02020603050405020304" pitchFamily="18" charset="0"/>
                <a:ea typeface="ＭＳ Ｐゴシック" panose="020B0600070205080204" pitchFamily="34" charset="-128"/>
              </a:rPr>
              <a:t>The lighting model that we present was introduced by Phong and later modified by Blinn. It has proved to be efficient and to be a close enough approximation to physical reality to produce good renderings under a variety of lighting conditions and material properties. The Phong- Blinn or ( modified Phong) model is the basis for lighting and shading in graphics APIs and is implemented on virtually all graphics cards. The Phong lighting model uses the four vectors shown in Figure 6.13 to calculate a color for an arbitrary point p on a surface. If the surface is curved, all four vectors can change as we move from point to point. The vector n is the normal at p; we discuss its calculation in Section 6.4. The vector v is in the direction from p to the viewer or COP. The vector l is in the direction of a line from p to an arbitrary point on the source for a distributed light source or, as we are assuming for now, to the point- light source. Finally, the vector r is in the direction that a perfectly reflected ray from l would take. Note that r is determined by n and l. We calculate it in Section 6.4. The Phong model supports the three types of light material interactions ambient, diffuse, and specular that we introduced in Section 6.1. Suppose that we have a set of point sources. Each source can have separate ambient, diffuse, and spec-ular components for each of the three primary colors. From a physical perspective it may appear somewhat strange that a light source has three independent colors for each of the three types of lighting. However, remem-ber that our goal is to create realistic shading effects in as close to real time as possible, rather than trying to model the BRDF as accurately as possible. Hence, we use tricks with a local model to simulate effects that can be global in nature. The ambient source color represents the the interaction of a light source with the surfaces in the environment whereas the the specular source color is designed to produce the desired color of a specular highlight.</a:t>
            </a:r>
          </a:p>
          <a:p>
            <a:pPr>
              <a:lnSpc>
                <a:spcPct val="80000"/>
              </a:lnSpc>
            </a:pPr>
            <a:r>
              <a:rPr lang="en-US" altLang="en-US" sz="800">
                <a:latin typeface="Times New Roman" panose="02020603050405020304" pitchFamily="18" charset="0"/>
                <a:ea typeface="ＭＳ Ｐゴシック" panose="020B0600070205080204" pitchFamily="34" charset="-128"/>
              </a:rPr>
              <a:t>Thus, if our light- source model has separate ambient, diffuse, and specular terms, we need nine coefficients to characterize a light source at any point p on the surface. We can place these nine coefficients in a 3 3 illumination array for the ith light source:</a:t>
            </a:r>
          </a:p>
          <a:p>
            <a:pPr>
              <a:lnSpc>
                <a:spcPct val="80000"/>
              </a:lnSpc>
            </a:pPr>
            <a:r>
              <a:rPr lang="en-US" altLang="en-US" sz="800">
                <a:latin typeface="Times New Roman" panose="02020603050405020304" pitchFamily="18" charset="0"/>
                <a:ea typeface="ＭＳ Ｐゴシック" panose="020B0600070205080204" pitchFamily="34" charset="-128"/>
              </a:rPr>
              <a:t>1. Specular surfaces appear shiny because most of the light that is reflected or scattered is in a narrow range of angles close to the angle of reflection. Mirrors are perfectly specular surfaces; the light from an incoming light ray may be partially absorbed, but all reflected light emerges at a single angle, obeying the rule that the angle of incidence is equal to the angle of reflection.</a:t>
            </a:r>
          </a:p>
          <a:p>
            <a:pPr>
              <a:lnSpc>
                <a:spcPct val="80000"/>
              </a:lnSpc>
            </a:pPr>
            <a:r>
              <a:rPr lang="en-US" altLang="en-US" sz="800">
                <a:latin typeface="Times New Roman" panose="02020603050405020304" pitchFamily="18" charset="0"/>
                <a:ea typeface="ＭＳ Ｐゴシック" panose="020B0600070205080204" pitchFamily="34" charset="-128"/>
              </a:rPr>
              <a:t>2. Diffuse surfaces are characterized by reflected light being scattered in all directions. Walls painted with matte or flat paint are diffuse reflectors, as are many natural materials, such as terrain viewed from an airplane or a satellite. Perfectly diffuse surfaces scatter light equally in all directions and thus appear the same to all viewers. </a:t>
            </a:r>
          </a:p>
          <a:p>
            <a:pPr>
              <a:lnSpc>
                <a:spcPct val="80000"/>
              </a:lnSpc>
            </a:pPr>
            <a:r>
              <a:rPr lang="en-US" altLang="en-US" sz="800">
                <a:latin typeface="Times New Roman" panose="02020603050405020304" pitchFamily="18" charset="0"/>
                <a:ea typeface="ＭＳ Ｐゴシック" panose="020B0600070205080204" pitchFamily="34" charset="-128"/>
              </a:rPr>
              <a:t>3. Translucent surfaces allow some light to penetrate the surface and to emerge from another location on the object. This process of refraction characterizes glass and water. Some incident light may also be reflected at the surface.</a:t>
            </a:r>
          </a:p>
          <a:p>
            <a:pPr>
              <a:lnSpc>
                <a:spcPct val="80000"/>
              </a:lnSpc>
            </a:pPr>
            <a:r>
              <a:rPr lang="en-US" altLang="en-US" sz="800">
                <a:latin typeface="Times New Roman" panose="02020603050405020304" pitchFamily="18" charset="0"/>
                <a:ea typeface="ＭＳ Ｐゴシック" panose="020B0600070205080204" pitchFamily="34" charset="-128"/>
              </a:rPr>
              <a:t>From a physical perspective, the reflection, absorption, and transmission of light at the surface of a material is described by a single function called the Bidirectional Reflection Distribution Function ( BRDF). Consider a point on a surface. Light energy potentially can arrive at this location from any direction and be reflected and leave in any direction. Thus, for every pair of input and output directions, there will be a value that is the fraction of the incoming light that is reflected in the output direction. The BDRF is a function of five variables: the frequency of light, the two angles required to describe the direction of the input vector, and the two angles required to describe the direction of the output vector. For a perfectly diffuse surface, the BDRF is simplified because it will have the same value for all possible output vectors. For a perfect reflector, the BRDF will only be nonzero when the angle of incidence is equal to the angle of reflection. A real physical surface is never perfectly diffuse nor perfectly specular. Although we could approach light material interactions by modeling the BDRF for materials of interest, the subject is not only complex but does not lead to efficient computational models. Instead, we use models that lead to fast computations, especially when we employ them in a pipeline architecture. These models are based on adding together the contributions of simple models of diffuse, specular, and ambient reflections and, if necessary, accounting for transmission. We</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2">
            <a:extLst>
              <a:ext uri="{FF2B5EF4-FFF2-40B4-BE49-F238E27FC236}">
                <a16:creationId xmlns:a16="http://schemas.microsoft.com/office/drawing/2014/main" id="{488673AC-86DC-B2A0-D756-EFF1E5E30FFC}"/>
              </a:ext>
            </a:extLst>
          </p:cNvPr>
          <p:cNvSpPr>
            <a:spLocks noChangeArrowheads="1" noTextEdit="1"/>
          </p:cNvSpPr>
          <p:nvPr>
            <p:ph type="sldImg"/>
          </p:nvPr>
        </p:nvSpPr>
        <p:spPr>
          <a:xfrm>
            <a:off x="1257300" y="719138"/>
            <a:ext cx="4800600" cy="3600450"/>
          </a:xfrm>
          <a:ln/>
        </p:spPr>
      </p:sp>
      <p:sp>
        <p:nvSpPr>
          <p:cNvPr id="124931" name="Rectangle 3">
            <a:extLst>
              <a:ext uri="{FF2B5EF4-FFF2-40B4-BE49-F238E27FC236}">
                <a16:creationId xmlns:a16="http://schemas.microsoft.com/office/drawing/2014/main" id="{4F3130EC-3892-ED69-BD4F-E18B10869420}"/>
              </a:ext>
            </a:extLst>
          </p:cNvPr>
          <p:cNvSpPr>
            <a:spLocks noGrp="1" noChangeArrowheads="1"/>
          </p:cNvSpPr>
          <p:nvPr>
            <p:ph type="body" idx="1"/>
          </p:nvPr>
        </p:nvSpPr>
        <p:spPr>
          <a:xfrm>
            <a:off x="976313" y="4560888"/>
            <a:ext cx="5362575" cy="43211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Times New Roman" panose="02020603050405020304" pitchFamily="18" charset="0"/>
                <a:ea typeface="ＭＳ Ｐゴシック" panose="020B0600070205080204" pitchFamily="34" charset="-128"/>
              </a:rPr>
              <a:t>NO SUB!</a:t>
            </a:r>
          </a:p>
          <a:p>
            <a:r>
              <a:rPr lang="en-US" altLang="en-US">
                <a:latin typeface="Times New Roman" panose="02020603050405020304" pitchFamily="18" charset="0"/>
                <a:ea typeface="ＭＳ Ｐゴシック" panose="020B0600070205080204" pitchFamily="34" charset="-128"/>
              </a:rPr>
              <a:t>MOV   copy from register to register</a:t>
            </a:r>
          </a:p>
          <a:p>
            <a:r>
              <a:rPr lang="en-US" altLang="en-US">
                <a:latin typeface="Times New Roman" panose="02020603050405020304" pitchFamily="18" charset="0"/>
                <a:ea typeface="ＭＳ Ｐゴシック" panose="020B0600070205080204" pitchFamily="34" charset="-128"/>
              </a:rPr>
              <a:t>MAD  Multiply and Add </a:t>
            </a:r>
          </a:p>
          <a:p>
            <a:r>
              <a:rPr lang="en-US" altLang="en-US">
                <a:latin typeface="Times New Roman" panose="02020603050405020304" pitchFamily="18" charset="0"/>
                <a:ea typeface="ＭＳ Ｐゴシック" panose="020B0600070205080204" pitchFamily="34" charset="-128"/>
              </a:rPr>
              <a:t>DP3 Dot Product</a:t>
            </a:r>
          </a:p>
          <a:p>
            <a:r>
              <a:rPr lang="en-US" altLang="en-US">
                <a:latin typeface="Times New Roman" panose="02020603050405020304" pitchFamily="18" charset="0"/>
                <a:ea typeface="ＭＳ Ｐゴシック" panose="020B0600070205080204" pitchFamily="34" charset="-128"/>
              </a:rPr>
              <a:t>DST distance (Pythagorean distance between two vectors)</a:t>
            </a:r>
          </a:p>
          <a:p>
            <a:r>
              <a:rPr lang="en-US" altLang="en-US">
                <a:latin typeface="Times New Roman" panose="02020603050405020304" pitchFamily="18" charset="0"/>
                <a:ea typeface="ＭＳ Ｐゴシック" panose="020B0600070205080204" pitchFamily="34" charset="-128"/>
              </a:rPr>
              <a:t>MIN, MAX</a:t>
            </a:r>
          </a:p>
          <a:p>
            <a:endParaRPr lang="en-US" altLang="en-US">
              <a:latin typeface="Times New Roman" panose="02020603050405020304" pitchFamily="18" charset="0"/>
              <a:ea typeface="ＭＳ Ｐゴシック" panose="020B0600070205080204" pitchFamily="34" charset="-128"/>
            </a:endParaRPr>
          </a:p>
          <a:p>
            <a:r>
              <a:rPr lang="en-US" altLang="en-US">
                <a:latin typeface="Times New Roman" panose="02020603050405020304" pitchFamily="18" charset="0"/>
                <a:ea typeface="ＭＳ Ｐゴシック" panose="020B0600070205080204" pitchFamily="34" charset="-128"/>
              </a:rPr>
              <a:t>ARL addressing instruction</a:t>
            </a:r>
          </a:p>
          <a:p>
            <a:endParaRPr lang="en-US" altLang="en-US">
              <a:latin typeface="Times New Roman" panose="02020603050405020304" pitchFamily="18" charset="0"/>
              <a:ea typeface="ＭＳ Ｐゴシック" panose="020B0600070205080204" pitchFamily="34" charset="-128"/>
            </a:endParaRPr>
          </a:p>
          <a:p>
            <a:r>
              <a:rPr lang="en-US" altLang="en-US">
                <a:latin typeface="Times New Roman" panose="02020603050405020304" pitchFamily="18" charset="0"/>
                <a:ea typeface="ＭＳ Ｐゴシック" panose="020B0600070205080204" pitchFamily="34" charset="-128"/>
              </a:rPr>
              <a:t>LIT  CISC to the nth power; entire blend lighting model that is part of OPENGL. There are 5 components, specular, difuse component and a lot of dot products. The most special purpose instruction that you heard about it.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32ACD210-6093-4719-24B3-6E678DA27A0C}"/>
              </a:ext>
            </a:extLst>
          </p:cNvPr>
          <p:cNvSpPr>
            <a:spLocks noGrp="1" noChangeArrowheads="1"/>
          </p:cNvSpPr>
          <p:nvPr>
            <p:ph type="sldNum" sz="quarter" idx="10"/>
          </p:nvPr>
        </p:nvSpPr>
        <p:spPr>
          <a:ln/>
        </p:spPr>
        <p:txBody>
          <a:bodyPr/>
          <a:lstStyle>
            <a:lvl2pPr lvl="1">
              <a:defRPr/>
            </a:lvl2pPr>
          </a:lstStyle>
          <a:p>
            <a:pPr lvl="1"/>
            <a:fld id="{50D35B97-2ECA-4127-85F1-AC21A96A268E}" type="slidenum">
              <a:rPr lang="es-ES" altLang="en-US"/>
              <a:pPr lvl="1"/>
              <a:t>‹#›</a:t>
            </a:fld>
            <a:endParaRPr lang="es-ES" altLang="en-US"/>
          </a:p>
        </p:txBody>
      </p:sp>
      <p:sp>
        <p:nvSpPr>
          <p:cNvPr id="5" name="Rectangle 7">
            <a:extLst>
              <a:ext uri="{FF2B5EF4-FFF2-40B4-BE49-F238E27FC236}">
                <a16:creationId xmlns:a16="http://schemas.microsoft.com/office/drawing/2014/main" id="{A0C99E7F-8DA3-5368-D490-99D49A51210D}"/>
              </a:ext>
            </a:extLst>
          </p:cNvPr>
          <p:cNvSpPr>
            <a:spLocks noGrp="1" noChangeArrowheads="1"/>
          </p:cNvSpPr>
          <p:nvPr>
            <p:ph type="ftr" sz="quarter" idx="11"/>
          </p:nvPr>
        </p:nvSpPr>
        <p:spPr>
          <a:ln/>
        </p:spPr>
        <p:txBody>
          <a:bodyPr/>
          <a:lstStyle>
            <a:lvl1pPr>
              <a:defRPr/>
            </a:lvl1pPr>
          </a:lstStyle>
          <a:p>
            <a:pPr>
              <a:defRPr/>
            </a:pPr>
            <a:r>
              <a:rPr lang="en-US"/>
              <a:t>Angel: Interactive Computer Graphics 5E © Addison-Wesley 2009</a:t>
            </a:r>
          </a:p>
        </p:txBody>
      </p:sp>
    </p:spTree>
    <p:extLst>
      <p:ext uri="{BB962C8B-B14F-4D97-AF65-F5344CB8AC3E}">
        <p14:creationId xmlns:p14="http://schemas.microsoft.com/office/powerpoint/2010/main" val="31363079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50B9833-9FEC-6C33-B3A3-9D235718B9E0}"/>
              </a:ext>
            </a:extLst>
          </p:cNvPr>
          <p:cNvSpPr>
            <a:spLocks noGrp="1" noChangeArrowheads="1"/>
          </p:cNvSpPr>
          <p:nvPr>
            <p:ph type="sldNum" sz="quarter" idx="10"/>
          </p:nvPr>
        </p:nvSpPr>
        <p:spPr>
          <a:ln/>
        </p:spPr>
        <p:txBody>
          <a:bodyPr/>
          <a:lstStyle>
            <a:lvl2pPr lvl="1">
              <a:defRPr/>
            </a:lvl2pPr>
          </a:lstStyle>
          <a:p>
            <a:pPr lvl="1"/>
            <a:fld id="{C24A9564-8D6C-4502-9E48-69327637A3C7}" type="slidenum">
              <a:rPr lang="es-ES" altLang="en-US"/>
              <a:pPr lvl="1"/>
              <a:t>‹#›</a:t>
            </a:fld>
            <a:endParaRPr lang="es-ES" altLang="en-US"/>
          </a:p>
        </p:txBody>
      </p:sp>
      <p:sp>
        <p:nvSpPr>
          <p:cNvPr id="5" name="Rectangle 7">
            <a:extLst>
              <a:ext uri="{FF2B5EF4-FFF2-40B4-BE49-F238E27FC236}">
                <a16:creationId xmlns:a16="http://schemas.microsoft.com/office/drawing/2014/main" id="{DB15F57C-B7AE-1D65-F594-CC1CC7A0234D}"/>
              </a:ext>
            </a:extLst>
          </p:cNvPr>
          <p:cNvSpPr>
            <a:spLocks noGrp="1" noChangeArrowheads="1"/>
          </p:cNvSpPr>
          <p:nvPr>
            <p:ph type="ftr" sz="quarter" idx="11"/>
          </p:nvPr>
        </p:nvSpPr>
        <p:spPr>
          <a:ln/>
        </p:spPr>
        <p:txBody>
          <a:bodyPr/>
          <a:lstStyle>
            <a:lvl1pPr>
              <a:defRPr/>
            </a:lvl1pPr>
          </a:lstStyle>
          <a:p>
            <a:pPr>
              <a:defRPr/>
            </a:pPr>
            <a:r>
              <a:rPr lang="en-US"/>
              <a:t>Angel: Interactive Computer Graphics 5E © Addison-Wesley 2009</a:t>
            </a:r>
          </a:p>
        </p:txBody>
      </p:sp>
    </p:spTree>
    <p:extLst>
      <p:ext uri="{BB962C8B-B14F-4D97-AF65-F5344CB8AC3E}">
        <p14:creationId xmlns:p14="http://schemas.microsoft.com/office/powerpoint/2010/main" val="2753983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228600"/>
            <a:ext cx="1943100" cy="60198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228600"/>
            <a:ext cx="5676900" cy="6019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C2BBB36-4B0C-2684-1D95-359327607123}"/>
              </a:ext>
            </a:extLst>
          </p:cNvPr>
          <p:cNvSpPr>
            <a:spLocks noGrp="1" noChangeArrowheads="1"/>
          </p:cNvSpPr>
          <p:nvPr>
            <p:ph type="sldNum" sz="quarter" idx="10"/>
          </p:nvPr>
        </p:nvSpPr>
        <p:spPr>
          <a:ln/>
        </p:spPr>
        <p:txBody>
          <a:bodyPr/>
          <a:lstStyle>
            <a:lvl2pPr lvl="1">
              <a:defRPr/>
            </a:lvl2pPr>
          </a:lstStyle>
          <a:p>
            <a:pPr lvl="1"/>
            <a:fld id="{A2A1C274-C9F5-4ED4-9B59-4FC9D5C8661D}" type="slidenum">
              <a:rPr lang="es-ES" altLang="en-US"/>
              <a:pPr lvl="1"/>
              <a:t>‹#›</a:t>
            </a:fld>
            <a:endParaRPr lang="es-ES" altLang="en-US"/>
          </a:p>
        </p:txBody>
      </p:sp>
      <p:sp>
        <p:nvSpPr>
          <p:cNvPr id="5" name="Rectangle 7">
            <a:extLst>
              <a:ext uri="{FF2B5EF4-FFF2-40B4-BE49-F238E27FC236}">
                <a16:creationId xmlns:a16="http://schemas.microsoft.com/office/drawing/2014/main" id="{E7F4E61B-A8FC-0839-28BA-B9036DF30A58}"/>
              </a:ext>
            </a:extLst>
          </p:cNvPr>
          <p:cNvSpPr>
            <a:spLocks noGrp="1" noChangeArrowheads="1"/>
          </p:cNvSpPr>
          <p:nvPr>
            <p:ph type="ftr" sz="quarter" idx="11"/>
          </p:nvPr>
        </p:nvSpPr>
        <p:spPr>
          <a:ln/>
        </p:spPr>
        <p:txBody>
          <a:bodyPr/>
          <a:lstStyle>
            <a:lvl1pPr>
              <a:defRPr/>
            </a:lvl1pPr>
          </a:lstStyle>
          <a:p>
            <a:pPr>
              <a:defRPr/>
            </a:pPr>
            <a:r>
              <a:rPr lang="en-US"/>
              <a:t>Angel: Interactive Computer Graphics 5E © Addison-Wesley 2009</a:t>
            </a:r>
          </a:p>
        </p:txBody>
      </p:sp>
    </p:spTree>
    <p:extLst>
      <p:ext uri="{BB962C8B-B14F-4D97-AF65-F5344CB8AC3E}">
        <p14:creationId xmlns:p14="http://schemas.microsoft.com/office/powerpoint/2010/main" val="21307668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371600" y="228600"/>
            <a:ext cx="6248400" cy="1066800"/>
          </a:xfrm>
        </p:spPr>
        <p:txBody>
          <a:bodyPr/>
          <a:lstStyle/>
          <a:p>
            <a:r>
              <a:rPr lang="en-US"/>
              <a:t>Click to edit Master title style</a:t>
            </a:r>
          </a:p>
        </p:txBody>
      </p:sp>
      <p:sp>
        <p:nvSpPr>
          <p:cNvPr id="3" name="Text Placeholder 2"/>
          <p:cNvSpPr>
            <a:spLocks noGrp="1"/>
          </p:cNvSpPr>
          <p:nvPr>
            <p:ph type="body" sz="half" idx="1"/>
          </p:nvPr>
        </p:nvSpPr>
        <p:spPr>
          <a:xfrm>
            <a:off x="685800" y="1524000"/>
            <a:ext cx="3810000" cy="472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524000"/>
            <a:ext cx="3810000" cy="472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1948DBC-481F-3047-88E9-09C6D419B85B}"/>
              </a:ext>
            </a:extLst>
          </p:cNvPr>
          <p:cNvSpPr>
            <a:spLocks noGrp="1" noChangeArrowheads="1"/>
          </p:cNvSpPr>
          <p:nvPr>
            <p:ph type="sldNum" sz="quarter" idx="10"/>
          </p:nvPr>
        </p:nvSpPr>
        <p:spPr>
          <a:ln/>
        </p:spPr>
        <p:txBody>
          <a:bodyPr/>
          <a:lstStyle>
            <a:lvl2pPr lvl="1">
              <a:defRPr/>
            </a:lvl2pPr>
          </a:lstStyle>
          <a:p>
            <a:pPr lvl="1"/>
            <a:fld id="{15F98BDA-2208-4735-955F-0BECCBA86AB1}" type="slidenum">
              <a:rPr lang="es-ES" altLang="en-US"/>
              <a:pPr lvl="1"/>
              <a:t>‹#›</a:t>
            </a:fld>
            <a:endParaRPr lang="es-ES" altLang="en-US"/>
          </a:p>
        </p:txBody>
      </p:sp>
      <p:sp>
        <p:nvSpPr>
          <p:cNvPr id="6" name="Rectangle 7">
            <a:extLst>
              <a:ext uri="{FF2B5EF4-FFF2-40B4-BE49-F238E27FC236}">
                <a16:creationId xmlns:a16="http://schemas.microsoft.com/office/drawing/2014/main" id="{8A6DAF11-1647-9145-EC8B-E5E89B5B902C}"/>
              </a:ext>
            </a:extLst>
          </p:cNvPr>
          <p:cNvSpPr>
            <a:spLocks noGrp="1" noChangeArrowheads="1"/>
          </p:cNvSpPr>
          <p:nvPr>
            <p:ph type="ftr" sz="quarter" idx="11"/>
          </p:nvPr>
        </p:nvSpPr>
        <p:spPr>
          <a:ln/>
        </p:spPr>
        <p:txBody>
          <a:bodyPr/>
          <a:lstStyle>
            <a:lvl1pPr>
              <a:defRPr/>
            </a:lvl1pPr>
          </a:lstStyle>
          <a:p>
            <a:pPr>
              <a:defRPr/>
            </a:pPr>
            <a:r>
              <a:rPr lang="en-US"/>
              <a:t>Angel: Interactive Computer Graphics 5E © Addison-Wesley 2009</a:t>
            </a:r>
          </a:p>
        </p:txBody>
      </p:sp>
    </p:spTree>
    <p:extLst>
      <p:ext uri="{BB962C8B-B14F-4D97-AF65-F5344CB8AC3E}">
        <p14:creationId xmlns:p14="http://schemas.microsoft.com/office/powerpoint/2010/main" val="6742809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S Title">
    <p:spTree>
      <p:nvGrpSpPr>
        <p:cNvPr id="1" name=""/>
        <p:cNvGrpSpPr/>
        <p:nvPr/>
      </p:nvGrpSpPr>
      <p:grpSpPr>
        <a:xfrm>
          <a:off x="0" y="0"/>
          <a:ext cx="0" cy="0"/>
          <a:chOff x="0" y="0"/>
          <a:chExt cx="0" cy="0"/>
        </a:xfrm>
      </p:grpSpPr>
      <p:pic>
        <p:nvPicPr>
          <p:cNvPr id="4" name="Imagen 8">
            <a:extLst>
              <a:ext uri="{FF2B5EF4-FFF2-40B4-BE49-F238E27FC236}">
                <a16:creationId xmlns:a16="http://schemas.microsoft.com/office/drawing/2014/main" id="{868FD31A-DD66-2AD1-0B4D-4584B008D0B0}"/>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979988" y="617538"/>
            <a:ext cx="2706687"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ítulo 1" descr="Course Number"/>
          <p:cNvSpPr>
            <a:spLocks noGrp="1"/>
          </p:cNvSpPr>
          <p:nvPr>
            <p:ph type="ctrTitle"/>
          </p:nvPr>
        </p:nvSpPr>
        <p:spPr>
          <a:xfrm>
            <a:off x="4234480" y="2076766"/>
            <a:ext cx="4612709" cy="2093914"/>
          </a:xfrm>
          <a:ln>
            <a:noFill/>
          </a:ln>
        </p:spPr>
        <p:txBody>
          <a:bodyPr anchor="t">
            <a:noAutofit/>
          </a:bodyPr>
          <a:lstStyle>
            <a:lvl1pPr algn="ctr">
              <a:defRPr sz="2400" b="1">
                <a:solidFill>
                  <a:schemeClr val="bg1"/>
                </a:solidFill>
                <a:latin typeface="Arial" panose="020B0604020202020204" pitchFamily="34" charset="0"/>
                <a:cs typeface="Arial" panose="020B0604020202020204" pitchFamily="34" charset="0"/>
              </a:defRPr>
            </a:lvl1pPr>
          </a:lstStyle>
          <a:p>
            <a:r>
              <a:rPr lang="en-US"/>
              <a:t>Click to edit Master title style</a:t>
            </a:r>
            <a:endParaRPr lang="es-MX"/>
          </a:p>
        </p:txBody>
      </p:sp>
      <p:sp>
        <p:nvSpPr>
          <p:cNvPr id="3" name="Subtítulo 2"/>
          <p:cNvSpPr>
            <a:spLocks noGrp="1"/>
          </p:cNvSpPr>
          <p:nvPr>
            <p:ph type="subTitle" idx="1"/>
          </p:nvPr>
        </p:nvSpPr>
        <p:spPr>
          <a:xfrm>
            <a:off x="4234480" y="4357149"/>
            <a:ext cx="4612709" cy="670462"/>
          </a:xfrm>
          <a:ln>
            <a:noFill/>
          </a:ln>
        </p:spPr>
        <p:txBody>
          <a:bodyPr>
            <a:noAutofit/>
          </a:bodyPr>
          <a:lstStyle>
            <a:lvl1pPr marL="0" indent="0" algn="ctr">
              <a:buNone/>
              <a:defRPr sz="18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s-MX"/>
          </a:p>
        </p:txBody>
      </p:sp>
    </p:spTree>
    <p:extLst>
      <p:ext uri="{BB962C8B-B14F-4D97-AF65-F5344CB8AC3E}">
        <p14:creationId xmlns:p14="http://schemas.microsoft.com/office/powerpoint/2010/main" val="173199830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Tree>
    <p:extLst>
      <p:ext uri="{BB962C8B-B14F-4D97-AF65-F5344CB8AC3E}">
        <p14:creationId xmlns:p14="http://schemas.microsoft.com/office/powerpoint/2010/main" val="25337893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9511968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188205386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981200"/>
            <a:ext cx="3810000" cy="40767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00600" y="1981200"/>
            <a:ext cx="3810000" cy="40767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3819625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8591064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647846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FF6ADBDD-2074-1F55-45C6-6194E03EF141}"/>
              </a:ext>
            </a:extLst>
          </p:cNvPr>
          <p:cNvSpPr>
            <a:spLocks noGrp="1" noChangeArrowheads="1"/>
          </p:cNvSpPr>
          <p:nvPr>
            <p:ph type="sldNum" sz="quarter" idx="10"/>
          </p:nvPr>
        </p:nvSpPr>
        <p:spPr>
          <a:ln/>
        </p:spPr>
        <p:txBody>
          <a:bodyPr/>
          <a:lstStyle>
            <a:lvl2pPr lvl="1">
              <a:defRPr/>
            </a:lvl2pPr>
          </a:lstStyle>
          <a:p>
            <a:pPr lvl="1"/>
            <a:fld id="{FCC96D31-D8DE-471E-B0AC-27849BD2B673}" type="slidenum">
              <a:rPr lang="es-ES" altLang="en-US"/>
              <a:pPr lvl="1"/>
              <a:t>‹#›</a:t>
            </a:fld>
            <a:endParaRPr lang="es-ES" altLang="en-US"/>
          </a:p>
        </p:txBody>
      </p:sp>
      <p:sp>
        <p:nvSpPr>
          <p:cNvPr id="5" name="Rectangle 7">
            <a:extLst>
              <a:ext uri="{FF2B5EF4-FFF2-40B4-BE49-F238E27FC236}">
                <a16:creationId xmlns:a16="http://schemas.microsoft.com/office/drawing/2014/main" id="{2D95545F-12AD-982A-D64C-B243D1429F6D}"/>
              </a:ext>
            </a:extLst>
          </p:cNvPr>
          <p:cNvSpPr>
            <a:spLocks noGrp="1" noChangeArrowheads="1"/>
          </p:cNvSpPr>
          <p:nvPr>
            <p:ph type="ftr" sz="quarter" idx="11"/>
          </p:nvPr>
        </p:nvSpPr>
        <p:spPr>
          <a:ln/>
        </p:spPr>
        <p:txBody>
          <a:bodyPr/>
          <a:lstStyle>
            <a:lvl1pPr>
              <a:defRPr/>
            </a:lvl1pPr>
          </a:lstStyle>
          <a:p>
            <a:pPr>
              <a:defRPr/>
            </a:pPr>
            <a:r>
              <a:rPr lang="en-US"/>
              <a:t>Angel: Interactive Computer Graphics 5E © Addison-Wesley 2009</a:t>
            </a:r>
          </a:p>
        </p:txBody>
      </p:sp>
    </p:spTree>
    <p:extLst>
      <p:ext uri="{BB962C8B-B14F-4D97-AF65-F5344CB8AC3E}">
        <p14:creationId xmlns:p14="http://schemas.microsoft.com/office/powerpoint/2010/main" val="276649630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9371254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89685964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419883876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2121332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67500" y="419100"/>
            <a:ext cx="1943100" cy="56388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419100"/>
            <a:ext cx="5676900" cy="5638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4062878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OverTx" preserve="1">
  <p:cSld name="Title and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838200" y="419100"/>
            <a:ext cx="7772400" cy="1104900"/>
          </a:xfrm>
        </p:spPr>
        <p:txBody>
          <a:bodyPr/>
          <a:lstStyle/>
          <a:p>
            <a:r>
              <a:rPr lang="en-US"/>
              <a:t>Click to edit Master title style</a:t>
            </a:r>
          </a:p>
        </p:txBody>
      </p:sp>
      <p:sp>
        <p:nvSpPr>
          <p:cNvPr id="3" name="Content Placeholder 2"/>
          <p:cNvSpPr>
            <a:spLocks noGrp="1"/>
          </p:cNvSpPr>
          <p:nvPr>
            <p:ph sz="half" idx="1"/>
          </p:nvPr>
        </p:nvSpPr>
        <p:spPr>
          <a:xfrm>
            <a:off x="838200" y="1981200"/>
            <a:ext cx="7772400" cy="19621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8200" y="4095750"/>
            <a:ext cx="7772400" cy="19621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5577157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AndClipArt" preserve="1">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838200" y="419100"/>
            <a:ext cx="7772400" cy="1104900"/>
          </a:xfrm>
        </p:spPr>
        <p:txBody>
          <a:bodyPr/>
          <a:lstStyle/>
          <a:p>
            <a:r>
              <a:rPr lang="en-US"/>
              <a:t>Click to edit Master title style</a:t>
            </a:r>
          </a:p>
        </p:txBody>
      </p:sp>
      <p:sp>
        <p:nvSpPr>
          <p:cNvPr id="3" name="Text Placeholder 2"/>
          <p:cNvSpPr>
            <a:spLocks noGrp="1"/>
          </p:cNvSpPr>
          <p:nvPr>
            <p:ph type="body" sz="half" idx="1"/>
          </p:nvPr>
        </p:nvSpPr>
        <p:spPr>
          <a:xfrm>
            <a:off x="838200" y="1981200"/>
            <a:ext cx="3810000" cy="40767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lipArt Placeholder 3"/>
          <p:cNvSpPr>
            <a:spLocks noGrp="1"/>
          </p:cNvSpPr>
          <p:nvPr>
            <p:ph type="clipArt" sz="half" idx="2"/>
          </p:nvPr>
        </p:nvSpPr>
        <p:spPr>
          <a:xfrm>
            <a:off x="4800600" y="1981200"/>
            <a:ext cx="3810000" cy="4076700"/>
          </a:xfrm>
        </p:spPr>
        <p:txBody>
          <a:bodyPr/>
          <a:lstStyle/>
          <a:p>
            <a:pPr lvl="0"/>
            <a:endParaRPr lang="en-US" noProof="0"/>
          </a:p>
        </p:txBody>
      </p:sp>
    </p:spTree>
    <p:extLst>
      <p:ext uri="{BB962C8B-B14F-4D97-AF65-F5344CB8AC3E}">
        <p14:creationId xmlns:p14="http://schemas.microsoft.com/office/powerpoint/2010/main" val="136402061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xOverObj" preserve="1">
  <p:cSld name="Title and Text over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419100"/>
            <a:ext cx="7772400" cy="1104900"/>
          </a:xfrm>
        </p:spPr>
        <p:txBody>
          <a:bodyPr/>
          <a:lstStyle/>
          <a:p>
            <a:r>
              <a:rPr lang="en-US"/>
              <a:t>Click to edit Master title style</a:t>
            </a:r>
          </a:p>
        </p:txBody>
      </p:sp>
      <p:sp>
        <p:nvSpPr>
          <p:cNvPr id="3" name="Text Placeholder 2"/>
          <p:cNvSpPr>
            <a:spLocks noGrp="1"/>
          </p:cNvSpPr>
          <p:nvPr>
            <p:ph type="body" sz="half" idx="1"/>
          </p:nvPr>
        </p:nvSpPr>
        <p:spPr>
          <a:xfrm>
            <a:off x="838200" y="1981200"/>
            <a:ext cx="7772400" cy="19621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838200" y="4095750"/>
            <a:ext cx="7772400" cy="19621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2416768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38246A43-C462-6C85-2364-EBB8ECC66FDB}"/>
              </a:ext>
            </a:extLst>
          </p:cNvPr>
          <p:cNvSpPr>
            <a:spLocks noGrp="1" noChangeArrowheads="1"/>
          </p:cNvSpPr>
          <p:nvPr>
            <p:ph type="sldNum" sz="quarter" idx="10"/>
          </p:nvPr>
        </p:nvSpPr>
        <p:spPr>
          <a:ln/>
        </p:spPr>
        <p:txBody>
          <a:bodyPr/>
          <a:lstStyle>
            <a:lvl2pPr lvl="1">
              <a:defRPr/>
            </a:lvl2pPr>
          </a:lstStyle>
          <a:p>
            <a:pPr lvl="1">
              <a:defRPr/>
            </a:pPr>
            <a:fld id="{03B2D92F-6ABF-431A-826B-4FE55A362A31}" type="slidenum">
              <a:rPr lang="es-ES" altLang="en-US"/>
              <a:pPr lvl="1">
                <a:defRPr/>
              </a:pPr>
              <a:t>‹#›</a:t>
            </a:fld>
            <a:endParaRPr lang="es-ES" altLang="en-US"/>
          </a:p>
        </p:txBody>
      </p:sp>
      <p:sp>
        <p:nvSpPr>
          <p:cNvPr id="5" name="Rectangle 7">
            <a:extLst>
              <a:ext uri="{FF2B5EF4-FFF2-40B4-BE49-F238E27FC236}">
                <a16:creationId xmlns:a16="http://schemas.microsoft.com/office/drawing/2014/main" id="{34DC6071-5022-8935-5B30-041A8C9B7A27}"/>
              </a:ext>
            </a:extLst>
          </p:cNvPr>
          <p:cNvSpPr>
            <a:spLocks noGrp="1" noChangeArrowheads="1"/>
          </p:cNvSpPr>
          <p:nvPr>
            <p:ph type="ftr" sz="quarter" idx="11"/>
          </p:nvPr>
        </p:nvSpPr>
        <p:spPr>
          <a:ln/>
        </p:spPr>
        <p:txBody>
          <a:bodyPr/>
          <a:lstStyle>
            <a:lvl1pPr>
              <a:defRPr/>
            </a:lvl1pPr>
          </a:lstStyle>
          <a:p>
            <a:pPr>
              <a:defRPr/>
            </a:pPr>
            <a:r>
              <a:rPr lang="en-US"/>
              <a:t>Angel: Interactive Computer Graphics 5E © Addison-Wesley 2009</a:t>
            </a:r>
          </a:p>
        </p:txBody>
      </p:sp>
    </p:spTree>
    <p:extLst>
      <p:ext uri="{BB962C8B-B14F-4D97-AF65-F5344CB8AC3E}">
        <p14:creationId xmlns:p14="http://schemas.microsoft.com/office/powerpoint/2010/main" val="128544488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AFC8B2FD-1C07-2E21-2AB3-73040996B958}"/>
              </a:ext>
            </a:extLst>
          </p:cNvPr>
          <p:cNvSpPr>
            <a:spLocks noGrp="1" noChangeArrowheads="1"/>
          </p:cNvSpPr>
          <p:nvPr>
            <p:ph type="sldNum" sz="quarter" idx="10"/>
          </p:nvPr>
        </p:nvSpPr>
        <p:spPr>
          <a:ln/>
        </p:spPr>
        <p:txBody>
          <a:bodyPr/>
          <a:lstStyle>
            <a:lvl2pPr lvl="1">
              <a:defRPr/>
            </a:lvl2pPr>
          </a:lstStyle>
          <a:p>
            <a:pPr lvl="1">
              <a:defRPr/>
            </a:pPr>
            <a:fld id="{1D0E6EAD-50A8-45A3-9479-EE44A0034B51}" type="slidenum">
              <a:rPr lang="es-ES" altLang="en-US"/>
              <a:pPr lvl="1">
                <a:defRPr/>
              </a:pPr>
              <a:t>‹#›</a:t>
            </a:fld>
            <a:endParaRPr lang="es-ES" altLang="en-US"/>
          </a:p>
        </p:txBody>
      </p:sp>
      <p:sp>
        <p:nvSpPr>
          <p:cNvPr id="5" name="Rectangle 7">
            <a:extLst>
              <a:ext uri="{FF2B5EF4-FFF2-40B4-BE49-F238E27FC236}">
                <a16:creationId xmlns:a16="http://schemas.microsoft.com/office/drawing/2014/main" id="{967B78F0-E65B-4EC0-2732-7BA863D7F6DD}"/>
              </a:ext>
            </a:extLst>
          </p:cNvPr>
          <p:cNvSpPr>
            <a:spLocks noGrp="1" noChangeArrowheads="1"/>
          </p:cNvSpPr>
          <p:nvPr>
            <p:ph type="ftr" sz="quarter" idx="11"/>
          </p:nvPr>
        </p:nvSpPr>
        <p:spPr>
          <a:ln/>
        </p:spPr>
        <p:txBody>
          <a:bodyPr/>
          <a:lstStyle>
            <a:lvl1pPr>
              <a:defRPr/>
            </a:lvl1pPr>
          </a:lstStyle>
          <a:p>
            <a:pPr>
              <a:defRPr/>
            </a:pPr>
            <a:r>
              <a:rPr lang="en-US"/>
              <a:t>Angel: Interactive Computer Graphics 5E © Addison-Wesley 2009</a:t>
            </a:r>
          </a:p>
        </p:txBody>
      </p:sp>
    </p:spTree>
    <p:extLst>
      <p:ext uri="{BB962C8B-B14F-4D97-AF65-F5344CB8AC3E}">
        <p14:creationId xmlns:p14="http://schemas.microsoft.com/office/powerpoint/2010/main" val="700042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DAFC9DBD-8E3E-25BA-B294-8760D6B19F39}"/>
              </a:ext>
            </a:extLst>
          </p:cNvPr>
          <p:cNvSpPr>
            <a:spLocks noGrp="1" noChangeArrowheads="1"/>
          </p:cNvSpPr>
          <p:nvPr>
            <p:ph type="sldNum" sz="quarter" idx="10"/>
          </p:nvPr>
        </p:nvSpPr>
        <p:spPr>
          <a:ln/>
        </p:spPr>
        <p:txBody>
          <a:bodyPr/>
          <a:lstStyle>
            <a:lvl2pPr lvl="1">
              <a:defRPr/>
            </a:lvl2pPr>
          </a:lstStyle>
          <a:p>
            <a:pPr lvl="1"/>
            <a:fld id="{42EC4E8B-5AF7-4B57-9683-F574742A847C}" type="slidenum">
              <a:rPr lang="es-ES" altLang="en-US"/>
              <a:pPr lvl="1"/>
              <a:t>‹#›</a:t>
            </a:fld>
            <a:endParaRPr lang="es-ES" altLang="en-US"/>
          </a:p>
        </p:txBody>
      </p:sp>
      <p:sp>
        <p:nvSpPr>
          <p:cNvPr id="5" name="Rectangle 7">
            <a:extLst>
              <a:ext uri="{FF2B5EF4-FFF2-40B4-BE49-F238E27FC236}">
                <a16:creationId xmlns:a16="http://schemas.microsoft.com/office/drawing/2014/main" id="{E7FEF143-DE60-C8CA-4832-B60DC7E01778}"/>
              </a:ext>
            </a:extLst>
          </p:cNvPr>
          <p:cNvSpPr>
            <a:spLocks noGrp="1" noChangeArrowheads="1"/>
          </p:cNvSpPr>
          <p:nvPr>
            <p:ph type="ftr" sz="quarter" idx="11"/>
          </p:nvPr>
        </p:nvSpPr>
        <p:spPr>
          <a:ln/>
        </p:spPr>
        <p:txBody>
          <a:bodyPr/>
          <a:lstStyle>
            <a:lvl1pPr>
              <a:defRPr/>
            </a:lvl1pPr>
          </a:lstStyle>
          <a:p>
            <a:pPr>
              <a:defRPr/>
            </a:pPr>
            <a:r>
              <a:rPr lang="en-US"/>
              <a:t>Angel: Interactive Computer Graphics 5E © Addison-Wesley 2009</a:t>
            </a:r>
          </a:p>
        </p:txBody>
      </p:sp>
    </p:spTree>
    <p:extLst>
      <p:ext uri="{BB962C8B-B14F-4D97-AF65-F5344CB8AC3E}">
        <p14:creationId xmlns:p14="http://schemas.microsoft.com/office/powerpoint/2010/main" val="213808010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7C119779-032D-5B58-124C-E133A6DD42B9}"/>
              </a:ext>
            </a:extLst>
          </p:cNvPr>
          <p:cNvSpPr>
            <a:spLocks noGrp="1" noChangeArrowheads="1"/>
          </p:cNvSpPr>
          <p:nvPr>
            <p:ph type="sldNum" sz="quarter" idx="10"/>
          </p:nvPr>
        </p:nvSpPr>
        <p:spPr>
          <a:ln/>
        </p:spPr>
        <p:txBody>
          <a:bodyPr/>
          <a:lstStyle>
            <a:lvl2pPr lvl="1">
              <a:defRPr/>
            </a:lvl2pPr>
          </a:lstStyle>
          <a:p>
            <a:pPr lvl="1">
              <a:defRPr/>
            </a:pPr>
            <a:fld id="{AAAAED42-EEA2-44B9-BBCB-1F5476070DCE}" type="slidenum">
              <a:rPr lang="es-ES" altLang="en-US"/>
              <a:pPr lvl="1">
                <a:defRPr/>
              </a:pPr>
              <a:t>‹#›</a:t>
            </a:fld>
            <a:endParaRPr lang="es-ES" altLang="en-US"/>
          </a:p>
        </p:txBody>
      </p:sp>
      <p:sp>
        <p:nvSpPr>
          <p:cNvPr id="5" name="Rectangle 7">
            <a:extLst>
              <a:ext uri="{FF2B5EF4-FFF2-40B4-BE49-F238E27FC236}">
                <a16:creationId xmlns:a16="http://schemas.microsoft.com/office/drawing/2014/main" id="{BA09074A-81A2-D767-FA88-A26C966DA1F8}"/>
              </a:ext>
            </a:extLst>
          </p:cNvPr>
          <p:cNvSpPr>
            <a:spLocks noGrp="1" noChangeArrowheads="1"/>
          </p:cNvSpPr>
          <p:nvPr>
            <p:ph type="ftr" sz="quarter" idx="11"/>
          </p:nvPr>
        </p:nvSpPr>
        <p:spPr>
          <a:ln/>
        </p:spPr>
        <p:txBody>
          <a:bodyPr/>
          <a:lstStyle>
            <a:lvl1pPr>
              <a:defRPr/>
            </a:lvl1pPr>
          </a:lstStyle>
          <a:p>
            <a:pPr>
              <a:defRPr/>
            </a:pPr>
            <a:r>
              <a:rPr lang="en-US"/>
              <a:t>Angel: Interactive Computer Graphics 5E © Addison-Wesley 2009</a:t>
            </a:r>
          </a:p>
        </p:txBody>
      </p:sp>
    </p:spTree>
    <p:extLst>
      <p:ext uri="{BB962C8B-B14F-4D97-AF65-F5344CB8AC3E}">
        <p14:creationId xmlns:p14="http://schemas.microsoft.com/office/powerpoint/2010/main" val="99001971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524000"/>
            <a:ext cx="3810000" cy="4724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524000"/>
            <a:ext cx="3810000" cy="4724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B5594E95-A6DE-080D-2C42-F54F9220D575}"/>
              </a:ext>
            </a:extLst>
          </p:cNvPr>
          <p:cNvSpPr>
            <a:spLocks noGrp="1" noChangeArrowheads="1"/>
          </p:cNvSpPr>
          <p:nvPr>
            <p:ph type="sldNum" sz="quarter" idx="10"/>
          </p:nvPr>
        </p:nvSpPr>
        <p:spPr>
          <a:ln/>
        </p:spPr>
        <p:txBody>
          <a:bodyPr/>
          <a:lstStyle>
            <a:lvl2pPr lvl="1">
              <a:defRPr/>
            </a:lvl2pPr>
          </a:lstStyle>
          <a:p>
            <a:pPr lvl="1">
              <a:defRPr/>
            </a:pPr>
            <a:fld id="{D17A5F92-B11F-4F7D-9B19-20FD72487107}" type="slidenum">
              <a:rPr lang="es-ES" altLang="en-US"/>
              <a:pPr lvl="1">
                <a:defRPr/>
              </a:pPr>
              <a:t>‹#›</a:t>
            </a:fld>
            <a:endParaRPr lang="es-ES" altLang="en-US"/>
          </a:p>
        </p:txBody>
      </p:sp>
      <p:sp>
        <p:nvSpPr>
          <p:cNvPr id="6" name="Rectangle 7">
            <a:extLst>
              <a:ext uri="{FF2B5EF4-FFF2-40B4-BE49-F238E27FC236}">
                <a16:creationId xmlns:a16="http://schemas.microsoft.com/office/drawing/2014/main" id="{2B1BECC9-A443-58C3-6889-3177D76B1EA9}"/>
              </a:ext>
            </a:extLst>
          </p:cNvPr>
          <p:cNvSpPr>
            <a:spLocks noGrp="1" noChangeArrowheads="1"/>
          </p:cNvSpPr>
          <p:nvPr>
            <p:ph type="ftr" sz="quarter" idx="11"/>
          </p:nvPr>
        </p:nvSpPr>
        <p:spPr>
          <a:ln/>
        </p:spPr>
        <p:txBody>
          <a:bodyPr/>
          <a:lstStyle>
            <a:lvl1pPr>
              <a:defRPr/>
            </a:lvl1pPr>
          </a:lstStyle>
          <a:p>
            <a:pPr>
              <a:defRPr/>
            </a:pPr>
            <a:r>
              <a:rPr lang="en-US"/>
              <a:t>Angel: Interactive Computer Graphics 5E © Addison-Wesley 2009</a:t>
            </a:r>
          </a:p>
        </p:txBody>
      </p:sp>
    </p:spTree>
    <p:extLst>
      <p:ext uri="{BB962C8B-B14F-4D97-AF65-F5344CB8AC3E}">
        <p14:creationId xmlns:p14="http://schemas.microsoft.com/office/powerpoint/2010/main" val="57862614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D9497344-A414-BA50-6A29-01373E611620}"/>
              </a:ext>
            </a:extLst>
          </p:cNvPr>
          <p:cNvSpPr>
            <a:spLocks noGrp="1" noChangeArrowheads="1"/>
          </p:cNvSpPr>
          <p:nvPr>
            <p:ph type="sldNum" sz="quarter" idx="10"/>
          </p:nvPr>
        </p:nvSpPr>
        <p:spPr>
          <a:ln/>
        </p:spPr>
        <p:txBody>
          <a:bodyPr/>
          <a:lstStyle>
            <a:lvl2pPr lvl="1">
              <a:defRPr/>
            </a:lvl2pPr>
          </a:lstStyle>
          <a:p>
            <a:pPr lvl="1">
              <a:defRPr/>
            </a:pPr>
            <a:fld id="{BB4269D3-A07C-460E-A4D8-433236C92B31}" type="slidenum">
              <a:rPr lang="es-ES" altLang="en-US"/>
              <a:pPr lvl="1">
                <a:defRPr/>
              </a:pPr>
              <a:t>‹#›</a:t>
            </a:fld>
            <a:endParaRPr lang="es-ES" altLang="en-US"/>
          </a:p>
        </p:txBody>
      </p:sp>
      <p:sp>
        <p:nvSpPr>
          <p:cNvPr id="8" name="Rectangle 7">
            <a:extLst>
              <a:ext uri="{FF2B5EF4-FFF2-40B4-BE49-F238E27FC236}">
                <a16:creationId xmlns:a16="http://schemas.microsoft.com/office/drawing/2014/main" id="{001DC688-6239-E02D-783C-BB10465ABDF6}"/>
              </a:ext>
            </a:extLst>
          </p:cNvPr>
          <p:cNvSpPr>
            <a:spLocks noGrp="1" noChangeArrowheads="1"/>
          </p:cNvSpPr>
          <p:nvPr>
            <p:ph type="ftr" sz="quarter" idx="11"/>
          </p:nvPr>
        </p:nvSpPr>
        <p:spPr>
          <a:ln/>
        </p:spPr>
        <p:txBody>
          <a:bodyPr/>
          <a:lstStyle>
            <a:lvl1pPr>
              <a:defRPr/>
            </a:lvl1pPr>
          </a:lstStyle>
          <a:p>
            <a:pPr>
              <a:defRPr/>
            </a:pPr>
            <a:r>
              <a:rPr lang="en-US"/>
              <a:t>Angel: Interactive Computer Graphics 5E © Addison-Wesley 2009</a:t>
            </a:r>
          </a:p>
        </p:txBody>
      </p:sp>
    </p:spTree>
    <p:extLst>
      <p:ext uri="{BB962C8B-B14F-4D97-AF65-F5344CB8AC3E}">
        <p14:creationId xmlns:p14="http://schemas.microsoft.com/office/powerpoint/2010/main" val="115936055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0BE33713-18CF-BC48-A030-95BE0667B5FF}"/>
              </a:ext>
            </a:extLst>
          </p:cNvPr>
          <p:cNvSpPr>
            <a:spLocks noGrp="1" noChangeArrowheads="1"/>
          </p:cNvSpPr>
          <p:nvPr>
            <p:ph type="sldNum" sz="quarter" idx="10"/>
          </p:nvPr>
        </p:nvSpPr>
        <p:spPr>
          <a:ln/>
        </p:spPr>
        <p:txBody>
          <a:bodyPr/>
          <a:lstStyle>
            <a:lvl2pPr lvl="1">
              <a:defRPr/>
            </a:lvl2pPr>
          </a:lstStyle>
          <a:p>
            <a:pPr lvl="1">
              <a:defRPr/>
            </a:pPr>
            <a:fld id="{DC7CA19C-C5D0-4C7F-9FD3-E4F3E3022B2C}" type="slidenum">
              <a:rPr lang="es-ES" altLang="en-US"/>
              <a:pPr lvl="1">
                <a:defRPr/>
              </a:pPr>
              <a:t>‹#›</a:t>
            </a:fld>
            <a:endParaRPr lang="es-ES" altLang="en-US"/>
          </a:p>
        </p:txBody>
      </p:sp>
      <p:sp>
        <p:nvSpPr>
          <p:cNvPr id="4" name="Rectangle 7">
            <a:extLst>
              <a:ext uri="{FF2B5EF4-FFF2-40B4-BE49-F238E27FC236}">
                <a16:creationId xmlns:a16="http://schemas.microsoft.com/office/drawing/2014/main" id="{6956F0FF-479A-FD65-6212-81F966A42A40}"/>
              </a:ext>
            </a:extLst>
          </p:cNvPr>
          <p:cNvSpPr>
            <a:spLocks noGrp="1" noChangeArrowheads="1"/>
          </p:cNvSpPr>
          <p:nvPr>
            <p:ph type="ftr" sz="quarter" idx="11"/>
          </p:nvPr>
        </p:nvSpPr>
        <p:spPr>
          <a:ln/>
        </p:spPr>
        <p:txBody>
          <a:bodyPr/>
          <a:lstStyle>
            <a:lvl1pPr>
              <a:defRPr/>
            </a:lvl1pPr>
          </a:lstStyle>
          <a:p>
            <a:pPr>
              <a:defRPr/>
            </a:pPr>
            <a:r>
              <a:rPr lang="en-US"/>
              <a:t>Angel: Interactive Computer Graphics 5E © Addison-Wesley 2009</a:t>
            </a:r>
          </a:p>
        </p:txBody>
      </p:sp>
    </p:spTree>
    <p:extLst>
      <p:ext uri="{BB962C8B-B14F-4D97-AF65-F5344CB8AC3E}">
        <p14:creationId xmlns:p14="http://schemas.microsoft.com/office/powerpoint/2010/main" val="366645256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D0A2C461-C828-F570-A645-3453FBDBD6C5}"/>
              </a:ext>
            </a:extLst>
          </p:cNvPr>
          <p:cNvSpPr>
            <a:spLocks noGrp="1" noChangeArrowheads="1"/>
          </p:cNvSpPr>
          <p:nvPr>
            <p:ph type="sldNum" sz="quarter" idx="10"/>
          </p:nvPr>
        </p:nvSpPr>
        <p:spPr>
          <a:ln/>
        </p:spPr>
        <p:txBody>
          <a:bodyPr/>
          <a:lstStyle>
            <a:lvl2pPr lvl="1">
              <a:defRPr/>
            </a:lvl2pPr>
          </a:lstStyle>
          <a:p>
            <a:pPr lvl="1">
              <a:defRPr/>
            </a:pPr>
            <a:fld id="{F3D871E5-8224-44DD-930B-C5ABEEC502A8}" type="slidenum">
              <a:rPr lang="es-ES" altLang="en-US"/>
              <a:pPr lvl="1">
                <a:defRPr/>
              </a:pPr>
              <a:t>‹#›</a:t>
            </a:fld>
            <a:endParaRPr lang="es-ES" altLang="en-US"/>
          </a:p>
        </p:txBody>
      </p:sp>
      <p:sp>
        <p:nvSpPr>
          <p:cNvPr id="3" name="Rectangle 7">
            <a:extLst>
              <a:ext uri="{FF2B5EF4-FFF2-40B4-BE49-F238E27FC236}">
                <a16:creationId xmlns:a16="http://schemas.microsoft.com/office/drawing/2014/main" id="{3C1FE954-5867-B678-1443-085250FA695F}"/>
              </a:ext>
            </a:extLst>
          </p:cNvPr>
          <p:cNvSpPr>
            <a:spLocks noGrp="1" noChangeArrowheads="1"/>
          </p:cNvSpPr>
          <p:nvPr>
            <p:ph type="ftr" sz="quarter" idx="11"/>
          </p:nvPr>
        </p:nvSpPr>
        <p:spPr>
          <a:ln/>
        </p:spPr>
        <p:txBody>
          <a:bodyPr/>
          <a:lstStyle>
            <a:lvl1pPr>
              <a:defRPr/>
            </a:lvl1pPr>
          </a:lstStyle>
          <a:p>
            <a:pPr>
              <a:defRPr/>
            </a:pPr>
            <a:r>
              <a:rPr lang="en-US"/>
              <a:t>Angel: Interactive Computer Graphics 5E © Addison-Wesley 2009</a:t>
            </a:r>
          </a:p>
        </p:txBody>
      </p:sp>
    </p:spTree>
    <p:extLst>
      <p:ext uri="{BB962C8B-B14F-4D97-AF65-F5344CB8AC3E}">
        <p14:creationId xmlns:p14="http://schemas.microsoft.com/office/powerpoint/2010/main" val="86306316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7241B4B-5EA4-B0BF-5CB2-F7E0726FD352}"/>
              </a:ext>
            </a:extLst>
          </p:cNvPr>
          <p:cNvSpPr>
            <a:spLocks noGrp="1" noChangeArrowheads="1"/>
          </p:cNvSpPr>
          <p:nvPr>
            <p:ph type="sldNum" sz="quarter" idx="10"/>
          </p:nvPr>
        </p:nvSpPr>
        <p:spPr>
          <a:ln/>
        </p:spPr>
        <p:txBody>
          <a:bodyPr/>
          <a:lstStyle>
            <a:lvl2pPr lvl="1">
              <a:defRPr/>
            </a:lvl2pPr>
          </a:lstStyle>
          <a:p>
            <a:pPr lvl="1">
              <a:defRPr/>
            </a:pPr>
            <a:fld id="{4D3846F4-780D-4FF7-806C-19C296C65E7F}" type="slidenum">
              <a:rPr lang="es-ES" altLang="en-US"/>
              <a:pPr lvl="1">
                <a:defRPr/>
              </a:pPr>
              <a:t>‹#›</a:t>
            </a:fld>
            <a:endParaRPr lang="es-ES" altLang="en-US"/>
          </a:p>
        </p:txBody>
      </p:sp>
      <p:sp>
        <p:nvSpPr>
          <p:cNvPr id="6" name="Rectangle 7">
            <a:extLst>
              <a:ext uri="{FF2B5EF4-FFF2-40B4-BE49-F238E27FC236}">
                <a16:creationId xmlns:a16="http://schemas.microsoft.com/office/drawing/2014/main" id="{B1B338C2-E66F-06C3-C49A-1F4C772699F7}"/>
              </a:ext>
            </a:extLst>
          </p:cNvPr>
          <p:cNvSpPr>
            <a:spLocks noGrp="1" noChangeArrowheads="1"/>
          </p:cNvSpPr>
          <p:nvPr>
            <p:ph type="ftr" sz="quarter" idx="11"/>
          </p:nvPr>
        </p:nvSpPr>
        <p:spPr>
          <a:ln/>
        </p:spPr>
        <p:txBody>
          <a:bodyPr/>
          <a:lstStyle>
            <a:lvl1pPr>
              <a:defRPr/>
            </a:lvl1pPr>
          </a:lstStyle>
          <a:p>
            <a:pPr>
              <a:defRPr/>
            </a:pPr>
            <a:r>
              <a:rPr lang="en-US"/>
              <a:t>Angel: Interactive Computer Graphics 5E © Addison-Wesley 2009</a:t>
            </a:r>
          </a:p>
        </p:txBody>
      </p:sp>
    </p:spTree>
    <p:extLst>
      <p:ext uri="{BB962C8B-B14F-4D97-AF65-F5344CB8AC3E}">
        <p14:creationId xmlns:p14="http://schemas.microsoft.com/office/powerpoint/2010/main" val="14868802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C660AA0-7D83-D03E-2274-396917C9034F}"/>
              </a:ext>
            </a:extLst>
          </p:cNvPr>
          <p:cNvSpPr>
            <a:spLocks noGrp="1" noChangeArrowheads="1"/>
          </p:cNvSpPr>
          <p:nvPr>
            <p:ph type="sldNum" sz="quarter" idx="10"/>
          </p:nvPr>
        </p:nvSpPr>
        <p:spPr>
          <a:ln/>
        </p:spPr>
        <p:txBody>
          <a:bodyPr/>
          <a:lstStyle>
            <a:lvl2pPr lvl="1">
              <a:defRPr/>
            </a:lvl2pPr>
          </a:lstStyle>
          <a:p>
            <a:pPr lvl="1">
              <a:defRPr/>
            </a:pPr>
            <a:fld id="{7CD7B80B-96F0-4C71-8635-5DD2BB8B4971}" type="slidenum">
              <a:rPr lang="es-ES" altLang="en-US"/>
              <a:pPr lvl="1">
                <a:defRPr/>
              </a:pPr>
              <a:t>‹#›</a:t>
            </a:fld>
            <a:endParaRPr lang="es-ES" altLang="en-US"/>
          </a:p>
        </p:txBody>
      </p:sp>
      <p:sp>
        <p:nvSpPr>
          <p:cNvPr id="6" name="Rectangle 7">
            <a:extLst>
              <a:ext uri="{FF2B5EF4-FFF2-40B4-BE49-F238E27FC236}">
                <a16:creationId xmlns:a16="http://schemas.microsoft.com/office/drawing/2014/main" id="{43D959D3-BBD4-39E4-F021-980F9A865937}"/>
              </a:ext>
            </a:extLst>
          </p:cNvPr>
          <p:cNvSpPr>
            <a:spLocks noGrp="1" noChangeArrowheads="1"/>
          </p:cNvSpPr>
          <p:nvPr>
            <p:ph type="ftr" sz="quarter" idx="11"/>
          </p:nvPr>
        </p:nvSpPr>
        <p:spPr>
          <a:ln/>
        </p:spPr>
        <p:txBody>
          <a:bodyPr/>
          <a:lstStyle>
            <a:lvl1pPr>
              <a:defRPr/>
            </a:lvl1pPr>
          </a:lstStyle>
          <a:p>
            <a:pPr>
              <a:defRPr/>
            </a:pPr>
            <a:r>
              <a:rPr lang="en-US"/>
              <a:t>Angel: Interactive Computer Graphics 5E © Addison-Wesley 2009</a:t>
            </a:r>
          </a:p>
        </p:txBody>
      </p:sp>
    </p:spTree>
    <p:extLst>
      <p:ext uri="{BB962C8B-B14F-4D97-AF65-F5344CB8AC3E}">
        <p14:creationId xmlns:p14="http://schemas.microsoft.com/office/powerpoint/2010/main" val="364869489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CF632EA-8EF2-D6B4-5776-720C248BA805}"/>
              </a:ext>
            </a:extLst>
          </p:cNvPr>
          <p:cNvSpPr>
            <a:spLocks noGrp="1" noChangeArrowheads="1"/>
          </p:cNvSpPr>
          <p:nvPr>
            <p:ph type="sldNum" sz="quarter" idx="10"/>
          </p:nvPr>
        </p:nvSpPr>
        <p:spPr>
          <a:ln/>
        </p:spPr>
        <p:txBody>
          <a:bodyPr/>
          <a:lstStyle>
            <a:lvl2pPr lvl="1">
              <a:defRPr/>
            </a:lvl2pPr>
          </a:lstStyle>
          <a:p>
            <a:pPr lvl="1">
              <a:defRPr/>
            </a:pPr>
            <a:fld id="{4C522BCF-9B97-4100-9F10-A900F204DDD4}" type="slidenum">
              <a:rPr lang="es-ES" altLang="en-US"/>
              <a:pPr lvl="1">
                <a:defRPr/>
              </a:pPr>
              <a:t>‹#›</a:t>
            </a:fld>
            <a:endParaRPr lang="es-ES" altLang="en-US"/>
          </a:p>
        </p:txBody>
      </p:sp>
      <p:sp>
        <p:nvSpPr>
          <p:cNvPr id="5" name="Rectangle 7">
            <a:extLst>
              <a:ext uri="{FF2B5EF4-FFF2-40B4-BE49-F238E27FC236}">
                <a16:creationId xmlns:a16="http://schemas.microsoft.com/office/drawing/2014/main" id="{3B21320E-1633-E371-AB1F-3D0D37B2B07E}"/>
              </a:ext>
            </a:extLst>
          </p:cNvPr>
          <p:cNvSpPr>
            <a:spLocks noGrp="1" noChangeArrowheads="1"/>
          </p:cNvSpPr>
          <p:nvPr>
            <p:ph type="ftr" sz="quarter" idx="11"/>
          </p:nvPr>
        </p:nvSpPr>
        <p:spPr>
          <a:ln/>
        </p:spPr>
        <p:txBody>
          <a:bodyPr/>
          <a:lstStyle>
            <a:lvl1pPr>
              <a:defRPr/>
            </a:lvl1pPr>
          </a:lstStyle>
          <a:p>
            <a:pPr>
              <a:defRPr/>
            </a:pPr>
            <a:r>
              <a:rPr lang="en-US"/>
              <a:t>Angel: Interactive Computer Graphics 5E © Addison-Wesley 2009</a:t>
            </a:r>
          </a:p>
        </p:txBody>
      </p:sp>
    </p:spTree>
    <p:extLst>
      <p:ext uri="{BB962C8B-B14F-4D97-AF65-F5344CB8AC3E}">
        <p14:creationId xmlns:p14="http://schemas.microsoft.com/office/powerpoint/2010/main" val="428020154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228600"/>
            <a:ext cx="1943100" cy="60198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228600"/>
            <a:ext cx="5676900" cy="6019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7EE6DD10-F14A-4C24-FECA-DFBB6AA95C06}"/>
              </a:ext>
            </a:extLst>
          </p:cNvPr>
          <p:cNvSpPr>
            <a:spLocks noGrp="1" noChangeArrowheads="1"/>
          </p:cNvSpPr>
          <p:nvPr>
            <p:ph type="sldNum" sz="quarter" idx="10"/>
          </p:nvPr>
        </p:nvSpPr>
        <p:spPr>
          <a:ln/>
        </p:spPr>
        <p:txBody>
          <a:bodyPr/>
          <a:lstStyle>
            <a:lvl2pPr lvl="1">
              <a:defRPr/>
            </a:lvl2pPr>
          </a:lstStyle>
          <a:p>
            <a:pPr lvl="1">
              <a:defRPr/>
            </a:pPr>
            <a:fld id="{41C0ED93-3805-4B40-BF67-15E7B5793D41}" type="slidenum">
              <a:rPr lang="es-ES" altLang="en-US"/>
              <a:pPr lvl="1">
                <a:defRPr/>
              </a:pPr>
              <a:t>‹#›</a:t>
            </a:fld>
            <a:endParaRPr lang="es-ES" altLang="en-US"/>
          </a:p>
        </p:txBody>
      </p:sp>
      <p:sp>
        <p:nvSpPr>
          <p:cNvPr id="5" name="Rectangle 7">
            <a:extLst>
              <a:ext uri="{FF2B5EF4-FFF2-40B4-BE49-F238E27FC236}">
                <a16:creationId xmlns:a16="http://schemas.microsoft.com/office/drawing/2014/main" id="{95CB0DC8-5032-DC6A-CEDA-A105F0DE2ECB}"/>
              </a:ext>
            </a:extLst>
          </p:cNvPr>
          <p:cNvSpPr>
            <a:spLocks noGrp="1" noChangeArrowheads="1"/>
          </p:cNvSpPr>
          <p:nvPr>
            <p:ph type="ftr" sz="quarter" idx="11"/>
          </p:nvPr>
        </p:nvSpPr>
        <p:spPr>
          <a:ln/>
        </p:spPr>
        <p:txBody>
          <a:bodyPr/>
          <a:lstStyle>
            <a:lvl1pPr>
              <a:defRPr/>
            </a:lvl1pPr>
          </a:lstStyle>
          <a:p>
            <a:pPr>
              <a:defRPr/>
            </a:pPr>
            <a:r>
              <a:rPr lang="en-US"/>
              <a:t>Angel: Interactive Computer Graphics 5E © Addison-Wesley 2009</a:t>
            </a:r>
          </a:p>
        </p:txBody>
      </p:sp>
    </p:spTree>
    <p:extLst>
      <p:ext uri="{BB962C8B-B14F-4D97-AF65-F5344CB8AC3E}">
        <p14:creationId xmlns:p14="http://schemas.microsoft.com/office/powerpoint/2010/main" val="388046187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E2101FDC-9E74-5153-CB2B-A8CB64C7434D}"/>
              </a:ext>
            </a:extLst>
          </p:cNvPr>
          <p:cNvSpPr>
            <a:spLocks noGrp="1" noChangeArrowheads="1"/>
          </p:cNvSpPr>
          <p:nvPr>
            <p:ph type="sldNum" sz="quarter" idx="10"/>
          </p:nvPr>
        </p:nvSpPr>
        <p:spPr/>
        <p:txBody>
          <a:bodyPr/>
          <a:lstStyle>
            <a:lvl2pPr lvl="1">
              <a:buClr>
                <a:srgbClr val="CCCCFF"/>
              </a:buClr>
              <a:defRPr>
                <a:cs typeface="+mn-cs"/>
              </a:defRPr>
            </a:lvl2pPr>
          </a:lstStyle>
          <a:p>
            <a:pPr lvl="1">
              <a:defRPr/>
            </a:pPr>
            <a:fld id="{BAC0489E-8459-438C-B6E4-2CC9411BD0F7}" type="slidenum">
              <a:rPr lang="es-ES" altLang="en-US"/>
              <a:pPr lvl="1">
                <a:defRPr/>
              </a:pPr>
              <a:t>‹#›</a:t>
            </a:fld>
            <a:endParaRPr lang="es-ES" altLang="en-US"/>
          </a:p>
        </p:txBody>
      </p:sp>
      <p:sp>
        <p:nvSpPr>
          <p:cNvPr id="5" name="Rectangle 7">
            <a:extLst>
              <a:ext uri="{FF2B5EF4-FFF2-40B4-BE49-F238E27FC236}">
                <a16:creationId xmlns:a16="http://schemas.microsoft.com/office/drawing/2014/main" id="{84A1D9ED-CDA6-52EA-3B8D-069B27443FFE}"/>
              </a:ext>
            </a:extLst>
          </p:cNvPr>
          <p:cNvSpPr>
            <a:spLocks noGrp="1" noChangeArrowheads="1"/>
          </p:cNvSpPr>
          <p:nvPr>
            <p:ph type="ftr" sz="quarter" idx="11"/>
          </p:nvPr>
        </p:nvSpPr>
        <p:spPr/>
        <p:txBody>
          <a:bodyPr/>
          <a:lstStyle>
            <a:lvl1pPr>
              <a:buClr>
                <a:srgbClr val="CCCCFF"/>
              </a:buClr>
              <a:defRPr>
                <a:cs typeface="+mn-cs"/>
              </a:defRPr>
            </a:lvl1pPr>
          </a:lstStyle>
          <a:p>
            <a:pPr>
              <a:defRPr/>
            </a:pPr>
            <a:r>
              <a:rPr lang="en-US"/>
              <a:t>Angel: Interactive Computer Graphics 5E © Addison-Wesley 2009</a:t>
            </a:r>
          </a:p>
        </p:txBody>
      </p:sp>
    </p:spTree>
    <p:extLst>
      <p:ext uri="{BB962C8B-B14F-4D97-AF65-F5344CB8AC3E}">
        <p14:creationId xmlns:p14="http://schemas.microsoft.com/office/powerpoint/2010/main" val="14743101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524000"/>
            <a:ext cx="3810000" cy="4724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524000"/>
            <a:ext cx="3810000" cy="4724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68519179-BD2A-8047-FAD6-736FC6DFBBAB}"/>
              </a:ext>
            </a:extLst>
          </p:cNvPr>
          <p:cNvSpPr>
            <a:spLocks noGrp="1" noChangeArrowheads="1"/>
          </p:cNvSpPr>
          <p:nvPr>
            <p:ph type="sldNum" sz="quarter" idx="10"/>
          </p:nvPr>
        </p:nvSpPr>
        <p:spPr>
          <a:ln/>
        </p:spPr>
        <p:txBody>
          <a:bodyPr/>
          <a:lstStyle>
            <a:lvl2pPr lvl="1">
              <a:defRPr/>
            </a:lvl2pPr>
          </a:lstStyle>
          <a:p>
            <a:pPr lvl="1"/>
            <a:fld id="{9D51FA88-20C2-47BD-A6A0-D7303242F12E}" type="slidenum">
              <a:rPr lang="es-ES" altLang="en-US"/>
              <a:pPr lvl="1"/>
              <a:t>‹#›</a:t>
            </a:fld>
            <a:endParaRPr lang="es-ES" altLang="en-US"/>
          </a:p>
        </p:txBody>
      </p:sp>
      <p:sp>
        <p:nvSpPr>
          <p:cNvPr id="6" name="Rectangle 7">
            <a:extLst>
              <a:ext uri="{FF2B5EF4-FFF2-40B4-BE49-F238E27FC236}">
                <a16:creationId xmlns:a16="http://schemas.microsoft.com/office/drawing/2014/main" id="{89274520-9629-CB50-9BFF-E0584F0F1E1A}"/>
              </a:ext>
            </a:extLst>
          </p:cNvPr>
          <p:cNvSpPr>
            <a:spLocks noGrp="1" noChangeArrowheads="1"/>
          </p:cNvSpPr>
          <p:nvPr>
            <p:ph type="ftr" sz="quarter" idx="11"/>
          </p:nvPr>
        </p:nvSpPr>
        <p:spPr>
          <a:ln/>
        </p:spPr>
        <p:txBody>
          <a:bodyPr/>
          <a:lstStyle>
            <a:lvl1pPr>
              <a:defRPr/>
            </a:lvl1pPr>
          </a:lstStyle>
          <a:p>
            <a:pPr>
              <a:defRPr/>
            </a:pPr>
            <a:r>
              <a:rPr lang="en-US"/>
              <a:t>Angel: Interactive Computer Graphics 5E © Addison-Wesley 2009</a:t>
            </a:r>
          </a:p>
        </p:txBody>
      </p:sp>
    </p:spTree>
    <p:extLst>
      <p:ext uri="{BB962C8B-B14F-4D97-AF65-F5344CB8AC3E}">
        <p14:creationId xmlns:p14="http://schemas.microsoft.com/office/powerpoint/2010/main" val="263398015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293E327-A7DF-75D0-5136-E7AB2AA4CC5C}"/>
              </a:ext>
            </a:extLst>
          </p:cNvPr>
          <p:cNvSpPr>
            <a:spLocks noGrp="1" noChangeArrowheads="1"/>
          </p:cNvSpPr>
          <p:nvPr>
            <p:ph type="sldNum" sz="quarter" idx="10"/>
          </p:nvPr>
        </p:nvSpPr>
        <p:spPr/>
        <p:txBody>
          <a:bodyPr/>
          <a:lstStyle>
            <a:lvl2pPr lvl="1">
              <a:buClr>
                <a:srgbClr val="CCCCFF"/>
              </a:buClr>
              <a:defRPr>
                <a:cs typeface="+mn-cs"/>
              </a:defRPr>
            </a:lvl2pPr>
          </a:lstStyle>
          <a:p>
            <a:pPr lvl="1">
              <a:defRPr/>
            </a:pPr>
            <a:fld id="{8E2F6696-C9A9-4E36-A666-A23B7E8F1692}" type="slidenum">
              <a:rPr lang="es-ES" altLang="en-US"/>
              <a:pPr lvl="1">
                <a:defRPr/>
              </a:pPr>
              <a:t>‹#›</a:t>
            </a:fld>
            <a:endParaRPr lang="es-ES" altLang="en-US"/>
          </a:p>
        </p:txBody>
      </p:sp>
      <p:sp>
        <p:nvSpPr>
          <p:cNvPr id="5" name="Rectangle 7">
            <a:extLst>
              <a:ext uri="{FF2B5EF4-FFF2-40B4-BE49-F238E27FC236}">
                <a16:creationId xmlns:a16="http://schemas.microsoft.com/office/drawing/2014/main" id="{5AFB3BBA-C436-C3D8-1C44-22B85DA9B2F5}"/>
              </a:ext>
            </a:extLst>
          </p:cNvPr>
          <p:cNvSpPr>
            <a:spLocks noGrp="1" noChangeArrowheads="1"/>
          </p:cNvSpPr>
          <p:nvPr>
            <p:ph type="ftr" sz="quarter" idx="11"/>
          </p:nvPr>
        </p:nvSpPr>
        <p:spPr/>
        <p:txBody>
          <a:bodyPr/>
          <a:lstStyle>
            <a:lvl1pPr>
              <a:buClr>
                <a:srgbClr val="CCCCFF"/>
              </a:buClr>
              <a:defRPr>
                <a:cs typeface="+mn-cs"/>
              </a:defRPr>
            </a:lvl1pPr>
          </a:lstStyle>
          <a:p>
            <a:pPr>
              <a:defRPr/>
            </a:pPr>
            <a:r>
              <a:rPr lang="en-US"/>
              <a:t>Angel: Interactive Computer Graphics 5E © Addison-Wesley 2009</a:t>
            </a:r>
          </a:p>
        </p:txBody>
      </p:sp>
    </p:spTree>
    <p:extLst>
      <p:ext uri="{BB962C8B-B14F-4D97-AF65-F5344CB8AC3E}">
        <p14:creationId xmlns:p14="http://schemas.microsoft.com/office/powerpoint/2010/main" val="304590332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6EB781B5-8A15-420B-BEB2-F19C4144A948}"/>
              </a:ext>
            </a:extLst>
          </p:cNvPr>
          <p:cNvSpPr>
            <a:spLocks noGrp="1" noChangeArrowheads="1"/>
          </p:cNvSpPr>
          <p:nvPr>
            <p:ph type="sldNum" sz="quarter" idx="10"/>
          </p:nvPr>
        </p:nvSpPr>
        <p:spPr/>
        <p:txBody>
          <a:bodyPr/>
          <a:lstStyle>
            <a:lvl2pPr lvl="1">
              <a:buClr>
                <a:srgbClr val="CCCCFF"/>
              </a:buClr>
              <a:defRPr>
                <a:cs typeface="+mn-cs"/>
              </a:defRPr>
            </a:lvl2pPr>
          </a:lstStyle>
          <a:p>
            <a:pPr lvl="1">
              <a:defRPr/>
            </a:pPr>
            <a:fld id="{B8E7C085-439E-4718-B426-DAF826219884}" type="slidenum">
              <a:rPr lang="es-ES" altLang="en-US"/>
              <a:pPr lvl="1">
                <a:defRPr/>
              </a:pPr>
              <a:t>‹#›</a:t>
            </a:fld>
            <a:endParaRPr lang="es-ES" altLang="en-US"/>
          </a:p>
        </p:txBody>
      </p:sp>
      <p:sp>
        <p:nvSpPr>
          <p:cNvPr id="5" name="Rectangle 7">
            <a:extLst>
              <a:ext uri="{FF2B5EF4-FFF2-40B4-BE49-F238E27FC236}">
                <a16:creationId xmlns:a16="http://schemas.microsoft.com/office/drawing/2014/main" id="{3BF581D4-4AA9-5AE0-4637-004EE9DCA630}"/>
              </a:ext>
            </a:extLst>
          </p:cNvPr>
          <p:cNvSpPr>
            <a:spLocks noGrp="1" noChangeArrowheads="1"/>
          </p:cNvSpPr>
          <p:nvPr>
            <p:ph type="ftr" sz="quarter" idx="11"/>
          </p:nvPr>
        </p:nvSpPr>
        <p:spPr/>
        <p:txBody>
          <a:bodyPr/>
          <a:lstStyle>
            <a:lvl1pPr>
              <a:buClr>
                <a:srgbClr val="CCCCFF"/>
              </a:buClr>
              <a:defRPr>
                <a:cs typeface="+mn-cs"/>
              </a:defRPr>
            </a:lvl1pPr>
          </a:lstStyle>
          <a:p>
            <a:pPr>
              <a:defRPr/>
            </a:pPr>
            <a:r>
              <a:rPr lang="en-US"/>
              <a:t>Angel: Interactive Computer Graphics 5E © Addison-Wesley 2009</a:t>
            </a:r>
          </a:p>
        </p:txBody>
      </p:sp>
    </p:spTree>
    <p:extLst>
      <p:ext uri="{BB962C8B-B14F-4D97-AF65-F5344CB8AC3E}">
        <p14:creationId xmlns:p14="http://schemas.microsoft.com/office/powerpoint/2010/main" val="401447329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524000"/>
            <a:ext cx="3810000" cy="4724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524000"/>
            <a:ext cx="3810000" cy="4724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1">
            <a:extLst>
              <a:ext uri="{FF2B5EF4-FFF2-40B4-BE49-F238E27FC236}">
                <a16:creationId xmlns:a16="http://schemas.microsoft.com/office/drawing/2014/main" id="{2DC09E58-ADC0-D943-EA97-DDF7B303C27C}"/>
              </a:ext>
            </a:extLst>
          </p:cNvPr>
          <p:cNvSpPr>
            <a:spLocks noGrp="1" noChangeArrowheads="1"/>
          </p:cNvSpPr>
          <p:nvPr>
            <p:ph type="sldNum" sz="quarter" idx="10"/>
          </p:nvPr>
        </p:nvSpPr>
        <p:spPr/>
        <p:txBody>
          <a:bodyPr/>
          <a:lstStyle>
            <a:lvl2pPr lvl="1">
              <a:buClr>
                <a:srgbClr val="CCCCFF"/>
              </a:buClr>
              <a:defRPr>
                <a:cs typeface="+mn-cs"/>
              </a:defRPr>
            </a:lvl2pPr>
          </a:lstStyle>
          <a:p>
            <a:pPr lvl="1">
              <a:defRPr/>
            </a:pPr>
            <a:fld id="{AAECE421-EFF0-4596-A803-AE68B2D1D8C2}" type="slidenum">
              <a:rPr lang="es-ES" altLang="en-US"/>
              <a:pPr lvl="1">
                <a:defRPr/>
              </a:pPr>
              <a:t>‹#›</a:t>
            </a:fld>
            <a:endParaRPr lang="es-ES" altLang="en-US"/>
          </a:p>
        </p:txBody>
      </p:sp>
      <p:sp>
        <p:nvSpPr>
          <p:cNvPr id="6" name="Rectangle 7">
            <a:extLst>
              <a:ext uri="{FF2B5EF4-FFF2-40B4-BE49-F238E27FC236}">
                <a16:creationId xmlns:a16="http://schemas.microsoft.com/office/drawing/2014/main" id="{7B07AA78-1097-8B5E-11B0-987D680A7D76}"/>
              </a:ext>
            </a:extLst>
          </p:cNvPr>
          <p:cNvSpPr>
            <a:spLocks noGrp="1" noChangeArrowheads="1"/>
          </p:cNvSpPr>
          <p:nvPr>
            <p:ph type="ftr" sz="quarter" idx="11"/>
          </p:nvPr>
        </p:nvSpPr>
        <p:spPr/>
        <p:txBody>
          <a:bodyPr/>
          <a:lstStyle>
            <a:lvl1pPr>
              <a:buClr>
                <a:srgbClr val="CCCCFF"/>
              </a:buClr>
              <a:defRPr>
                <a:cs typeface="+mn-cs"/>
              </a:defRPr>
            </a:lvl1pPr>
          </a:lstStyle>
          <a:p>
            <a:pPr>
              <a:defRPr/>
            </a:pPr>
            <a:r>
              <a:rPr lang="en-US"/>
              <a:t>Angel: Interactive Computer Graphics 5E © Addison-Wesley 2009</a:t>
            </a:r>
          </a:p>
        </p:txBody>
      </p:sp>
    </p:spTree>
    <p:extLst>
      <p:ext uri="{BB962C8B-B14F-4D97-AF65-F5344CB8AC3E}">
        <p14:creationId xmlns:p14="http://schemas.microsoft.com/office/powerpoint/2010/main" val="85421515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DA6A6B21-63C7-DCAB-FB09-E04C0AE913FD}"/>
              </a:ext>
            </a:extLst>
          </p:cNvPr>
          <p:cNvSpPr>
            <a:spLocks noGrp="1" noChangeArrowheads="1"/>
          </p:cNvSpPr>
          <p:nvPr>
            <p:ph type="sldNum" sz="quarter" idx="10"/>
          </p:nvPr>
        </p:nvSpPr>
        <p:spPr/>
        <p:txBody>
          <a:bodyPr/>
          <a:lstStyle>
            <a:lvl2pPr lvl="1">
              <a:buClr>
                <a:srgbClr val="CCCCFF"/>
              </a:buClr>
              <a:defRPr>
                <a:cs typeface="+mn-cs"/>
              </a:defRPr>
            </a:lvl2pPr>
          </a:lstStyle>
          <a:p>
            <a:pPr lvl="1">
              <a:defRPr/>
            </a:pPr>
            <a:fld id="{9084176D-3F31-41BC-9BED-3FA723B568F7}" type="slidenum">
              <a:rPr lang="es-ES" altLang="en-US"/>
              <a:pPr lvl="1">
                <a:defRPr/>
              </a:pPr>
              <a:t>‹#›</a:t>
            </a:fld>
            <a:endParaRPr lang="es-ES" altLang="en-US"/>
          </a:p>
        </p:txBody>
      </p:sp>
      <p:sp>
        <p:nvSpPr>
          <p:cNvPr id="8" name="Footer Placeholder 2">
            <a:extLst>
              <a:ext uri="{FF2B5EF4-FFF2-40B4-BE49-F238E27FC236}">
                <a16:creationId xmlns:a16="http://schemas.microsoft.com/office/drawing/2014/main" id="{E2868544-0062-2946-5BBA-99FA97149C53}"/>
              </a:ext>
            </a:extLst>
          </p:cNvPr>
          <p:cNvSpPr>
            <a:spLocks noGrp="1" noChangeArrowheads="1"/>
          </p:cNvSpPr>
          <p:nvPr>
            <p:ph type="ftr" sz="quarter" idx="11"/>
          </p:nvPr>
        </p:nvSpPr>
        <p:spPr/>
        <p:txBody>
          <a:bodyPr/>
          <a:lstStyle>
            <a:lvl1pPr>
              <a:buClr>
                <a:srgbClr val="CCCCFF"/>
              </a:buClr>
              <a:defRPr>
                <a:cs typeface="+mn-cs"/>
              </a:defRPr>
            </a:lvl1pPr>
          </a:lstStyle>
          <a:p>
            <a:pPr>
              <a:defRPr/>
            </a:pPr>
            <a:r>
              <a:rPr lang="en-US"/>
              <a:t>Angel: Interactive Computer Graphics 5E © Addison-Wesley 2009</a:t>
            </a:r>
          </a:p>
        </p:txBody>
      </p:sp>
    </p:spTree>
    <p:extLst>
      <p:ext uri="{BB962C8B-B14F-4D97-AF65-F5344CB8AC3E}">
        <p14:creationId xmlns:p14="http://schemas.microsoft.com/office/powerpoint/2010/main" val="350436058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322D1925-DC9C-0814-5808-3668EC6A6C16}"/>
              </a:ext>
            </a:extLst>
          </p:cNvPr>
          <p:cNvSpPr>
            <a:spLocks noGrp="1" noChangeArrowheads="1"/>
          </p:cNvSpPr>
          <p:nvPr>
            <p:ph type="sldNum" sz="quarter" idx="10"/>
          </p:nvPr>
        </p:nvSpPr>
        <p:spPr/>
        <p:txBody>
          <a:bodyPr/>
          <a:lstStyle>
            <a:lvl2pPr lvl="1">
              <a:buClr>
                <a:srgbClr val="CCCCFF"/>
              </a:buClr>
              <a:defRPr>
                <a:cs typeface="+mn-cs"/>
              </a:defRPr>
            </a:lvl2pPr>
          </a:lstStyle>
          <a:p>
            <a:pPr lvl="1">
              <a:defRPr/>
            </a:pPr>
            <a:fld id="{1CC7C7FC-65F1-46FB-A0B4-A4B1381B31BB}" type="slidenum">
              <a:rPr lang="es-ES" altLang="en-US"/>
              <a:pPr lvl="1">
                <a:defRPr/>
              </a:pPr>
              <a:t>‹#›</a:t>
            </a:fld>
            <a:endParaRPr lang="es-ES" altLang="en-US"/>
          </a:p>
        </p:txBody>
      </p:sp>
      <p:sp>
        <p:nvSpPr>
          <p:cNvPr id="4" name="Rectangle 7">
            <a:extLst>
              <a:ext uri="{FF2B5EF4-FFF2-40B4-BE49-F238E27FC236}">
                <a16:creationId xmlns:a16="http://schemas.microsoft.com/office/drawing/2014/main" id="{BB5045EF-3979-7327-8569-790870B1F6B4}"/>
              </a:ext>
            </a:extLst>
          </p:cNvPr>
          <p:cNvSpPr>
            <a:spLocks noGrp="1" noChangeArrowheads="1"/>
          </p:cNvSpPr>
          <p:nvPr>
            <p:ph type="ftr" sz="quarter" idx="11"/>
          </p:nvPr>
        </p:nvSpPr>
        <p:spPr/>
        <p:txBody>
          <a:bodyPr/>
          <a:lstStyle>
            <a:lvl1pPr>
              <a:buClr>
                <a:srgbClr val="CCCCFF"/>
              </a:buClr>
              <a:defRPr>
                <a:cs typeface="+mn-cs"/>
              </a:defRPr>
            </a:lvl1pPr>
          </a:lstStyle>
          <a:p>
            <a:pPr>
              <a:defRPr/>
            </a:pPr>
            <a:r>
              <a:rPr lang="en-US"/>
              <a:t>Angel: Interactive Computer Graphics 5E © Addison-Wesley 2009</a:t>
            </a:r>
          </a:p>
        </p:txBody>
      </p:sp>
    </p:spTree>
    <p:extLst>
      <p:ext uri="{BB962C8B-B14F-4D97-AF65-F5344CB8AC3E}">
        <p14:creationId xmlns:p14="http://schemas.microsoft.com/office/powerpoint/2010/main" val="244350697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6581F554-C0C8-DAD0-F619-ACE4687AC0D0}"/>
              </a:ext>
            </a:extLst>
          </p:cNvPr>
          <p:cNvSpPr>
            <a:spLocks noGrp="1" noChangeArrowheads="1"/>
          </p:cNvSpPr>
          <p:nvPr>
            <p:ph type="sldNum" sz="quarter" idx="10"/>
          </p:nvPr>
        </p:nvSpPr>
        <p:spPr/>
        <p:txBody>
          <a:bodyPr/>
          <a:lstStyle>
            <a:lvl2pPr lvl="1">
              <a:buClr>
                <a:srgbClr val="CCCCFF"/>
              </a:buClr>
              <a:defRPr>
                <a:cs typeface="+mn-cs"/>
              </a:defRPr>
            </a:lvl2pPr>
          </a:lstStyle>
          <a:p>
            <a:pPr lvl="1">
              <a:defRPr/>
            </a:pPr>
            <a:fld id="{17C03729-04DD-4154-A1E6-2AC24718D045}" type="slidenum">
              <a:rPr lang="es-ES" altLang="en-US"/>
              <a:pPr lvl="1">
                <a:defRPr/>
              </a:pPr>
              <a:t>‹#›</a:t>
            </a:fld>
            <a:endParaRPr lang="es-ES" altLang="en-US"/>
          </a:p>
        </p:txBody>
      </p:sp>
      <p:sp>
        <p:nvSpPr>
          <p:cNvPr id="3" name="Rectangle 7">
            <a:extLst>
              <a:ext uri="{FF2B5EF4-FFF2-40B4-BE49-F238E27FC236}">
                <a16:creationId xmlns:a16="http://schemas.microsoft.com/office/drawing/2014/main" id="{D5BB1139-0243-241B-485B-A1C009EEA91E}"/>
              </a:ext>
            </a:extLst>
          </p:cNvPr>
          <p:cNvSpPr>
            <a:spLocks noGrp="1" noChangeArrowheads="1"/>
          </p:cNvSpPr>
          <p:nvPr>
            <p:ph type="ftr" sz="quarter" idx="11"/>
          </p:nvPr>
        </p:nvSpPr>
        <p:spPr/>
        <p:txBody>
          <a:bodyPr/>
          <a:lstStyle>
            <a:lvl1pPr>
              <a:buClr>
                <a:srgbClr val="CCCCFF"/>
              </a:buClr>
              <a:defRPr>
                <a:cs typeface="+mn-cs"/>
              </a:defRPr>
            </a:lvl1pPr>
          </a:lstStyle>
          <a:p>
            <a:pPr>
              <a:defRPr/>
            </a:pPr>
            <a:r>
              <a:rPr lang="en-US"/>
              <a:t>Angel: Interactive Computer Graphics 5E © Addison-Wesley 2009</a:t>
            </a:r>
          </a:p>
        </p:txBody>
      </p:sp>
    </p:spTree>
    <p:extLst>
      <p:ext uri="{BB962C8B-B14F-4D97-AF65-F5344CB8AC3E}">
        <p14:creationId xmlns:p14="http://schemas.microsoft.com/office/powerpoint/2010/main" val="185613169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Slide Number Placeholder 1">
            <a:extLst>
              <a:ext uri="{FF2B5EF4-FFF2-40B4-BE49-F238E27FC236}">
                <a16:creationId xmlns:a16="http://schemas.microsoft.com/office/drawing/2014/main" id="{2A5A0D63-A0DE-AB00-29DD-74F682BADB5A}"/>
              </a:ext>
            </a:extLst>
          </p:cNvPr>
          <p:cNvSpPr>
            <a:spLocks noGrp="1" noChangeArrowheads="1"/>
          </p:cNvSpPr>
          <p:nvPr>
            <p:ph type="sldNum" sz="quarter" idx="10"/>
          </p:nvPr>
        </p:nvSpPr>
        <p:spPr/>
        <p:txBody>
          <a:bodyPr/>
          <a:lstStyle>
            <a:lvl2pPr lvl="1">
              <a:buClr>
                <a:srgbClr val="CCCCFF"/>
              </a:buClr>
              <a:defRPr>
                <a:cs typeface="+mn-cs"/>
              </a:defRPr>
            </a:lvl2pPr>
          </a:lstStyle>
          <a:p>
            <a:pPr lvl="1">
              <a:defRPr/>
            </a:pPr>
            <a:fld id="{D16BEDC4-C6A8-4243-B04C-E7802AAC27B1}" type="slidenum">
              <a:rPr lang="es-ES" altLang="en-US"/>
              <a:pPr lvl="1">
                <a:defRPr/>
              </a:pPr>
              <a:t>‹#›</a:t>
            </a:fld>
            <a:endParaRPr lang="es-ES" altLang="en-US"/>
          </a:p>
        </p:txBody>
      </p:sp>
      <p:sp>
        <p:nvSpPr>
          <p:cNvPr id="6" name="Rectangle 7">
            <a:extLst>
              <a:ext uri="{FF2B5EF4-FFF2-40B4-BE49-F238E27FC236}">
                <a16:creationId xmlns:a16="http://schemas.microsoft.com/office/drawing/2014/main" id="{5B06482A-316C-684B-BEB7-12D82D2B18FC}"/>
              </a:ext>
            </a:extLst>
          </p:cNvPr>
          <p:cNvSpPr>
            <a:spLocks noGrp="1" noChangeArrowheads="1"/>
          </p:cNvSpPr>
          <p:nvPr>
            <p:ph type="ftr" sz="quarter" idx="11"/>
          </p:nvPr>
        </p:nvSpPr>
        <p:spPr/>
        <p:txBody>
          <a:bodyPr/>
          <a:lstStyle>
            <a:lvl1pPr>
              <a:buClr>
                <a:srgbClr val="CCCCFF"/>
              </a:buClr>
              <a:defRPr>
                <a:cs typeface="+mn-cs"/>
              </a:defRPr>
            </a:lvl1pPr>
          </a:lstStyle>
          <a:p>
            <a:pPr>
              <a:defRPr/>
            </a:pPr>
            <a:r>
              <a:rPr lang="en-US"/>
              <a:t>Angel: Interactive Computer Graphics 5E © Addison-Wesley 2009</a:t>
            </a:r>
          </a:p>
        </p:txBody>
      </p:sp>
    </p:spTree>
    <p:extLst>
      <p:ext uri="{BB962C8B-B14F-4D97-AF65-F5344CB8AC3E}">
        <p14:creationId xmlns:p14="http://schemas.microsoft.com/office/powerpoint/2010/main" val="255551227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Slide Number Placeholder 1">
            <a:extLst>
              <a:ext uri="{FF2B5EF4-FFF2-40B4-BE49-F238E27FC236}">
                <a16:creationId xmlns:a16="http://schemas.microsoft.com/office/drawing/2014/main" id="{CE1A486D-2CC2-104F-D1B4-3313D1D3D82F}"/>
              </a:ext>
            </a:extLst>
          </p:cNvPr>
          <p:cNvSpPr>
            <a:spLocks noGrp="1" noChangeArrowheads="1"/>
          </p:cNvSpPr>
          <p:nvPr>
            <p:ph type="sldNum" sz="quarter" idx="10"/>
          </p:nvPr>
        </p:nvSpPr>
        <p:spPr/>
        <p:txBody>
          <a:bodyPr/>
          <a:lstStyle>
            <a:lvl2pPr lvl="1">
              <a:buClr>
                <a:srgbClr val="CCCCFF"/>
              </a:buClr>
              <a:defRPr>
                <a:cs typeface="+mn-cs"/>
              </a:defRPr>
            </a:lvl2pPr>
          </a:lstStyle>
          <a:p>
            <a:pPr lvl="1">
              <a:defRPr/>
            </a:pPr>
            <a:fld id="{90C3F41E-79D7-4536-A22E-6894039FF7CE}" type="slidenum">
              <a:rPr lang="es-ES" altLang="en-US"/>
              <a:pPr lvl="1">
                <a:defRPr/>
              </a:pPr>
              <a:t>‹#›</a:t>
            </a:fld>
            <a:endParaRPr lang="es-ES" altLang="en-US"/>
          </a:p>
        </p:txBody>
      </p:sp>
      <p:sp>
        <p:nvSpPr>
          <p:cNvPr id="6" name="Rectangle 7">
            <a:extLst>
              <a:ext uri="{FF2B5EF4-FFF2-40B4-BE49-F238E27FC236}">
                <a16:creationId xmlns:a16="http://schemas.microsoft.com/office/drawing/2014/main" id="{AF31C634-A088-80B8-2273-082CB807A23A}"/>
              </a:ext>
            </a:extLst>
          </p:cNvPr>
          <p:cNvSpPr>
            <a:spLocks noGrp="1" noChangeArrowheads="1"/>
          </p:cNvSpPr>
          <p:nvPr>
            <p:ph type="ftr" sz="quarter" idx="11"/>
          </p:nvPr>
        </p:nvSpPr>
        <p:spPr/>
        <p:txBody>
          <a:bodyPr/>
          <a:lstStyle>
            <a:lvl1pPr>
              <a:buClr>
                <a:srgbClr val="CCCCFF"/>
              </a:buClr>
              <a:defRPr>
                <a:cs typeface="+mn-cs"/>
              </a:defRPr>
            </a:lvl1pPr>
          </a:lstStyle>
          <a:p>
            <a:pPr>
              <a:defRPr/>
            </a:pPr>
            <a:r>
              <a:rPr lang="en-US"/>
              <a:t>Angel: Interactive Computer Graphics 5E © Addison-Wesley 2009</a:t>
            </a:r>
          </a:p>
        </p:txBody>
      </p:sp>
    </p:spTree>
    <p:extLst>
      <p:ext uri="{BB962C8B-B14F-4D97-AF65-F5344CB8AC3E}">
        <p14:creationId xmlns:p14="http://schemas.microsoft.com/office/powerpoint/2010/main" val="187315005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90D5630D-FD9C-8628-514E-479DA79BC6B5}"/>
              </a:ext>
            </a:extLst>
          </p:cNvPr>
          <p:cNvSpPr>
            <a:spLocks noGrp="1" noChangeArrowheads="1"/>
          </p:cNvSpPr>
          <p:nvPr>
            <p:ph type="sldNum" sz="quarter" idx="10"/>
          </p:nvPr>
        </p:nvSpPr>
        <p:spPr/>
        <p:txBody>
          <a:bodyPr/>
          <a:lstStyle>
            <a:lvl2pPr lvl="1">
              <a:buClr>
                <a:srgbClr val="CCCCFF"/>
              </a:buClr>
              <a:defRPr>
                <a:cs typeface="+mn-cs"/>
              </a:defRPr>
            </a:lvl2pPr>
          </a:lstStyle>
          <a:p>
            <a:pPr lvl="1">
              <a:defRPr/>
            </a:pPr>
            <a:fld id="{A85580CF-50A1-4CEB-BF87-FA9C0F3A0A08}" type="slidenum">
              <a:rPr lang="es-ES" altLang="en-US"/>
              <a:pPr lvl="1">
                <a:defRPr/>
              </a:pPr>
              <a:t>‹#›</a:t>
            </a:fld>
            <a:endParaRPr lang="es-ES" altLang="en-US"/>
          </a:p>
        </p:txBody>
      </p:sp>
      <p:sp>
        <p:nvSpPr>
          <p:cNvPr id="5" name="Rectangle 7">
            <a:extLst>
              <a:ext uri="{FF2B5EF4-FFF2-40B4-BE49-F238E27FC236}">
                <a16:creationId xmlns:a16="http://schemas.microsoft.com/office/drawing/2014/main" id="{F3D1E823-FB27-C99B-0C44-787539764F83}"/>
              </a:ext>
            </a:extLst>
          </p:cNvPr>
          <p:cNvSpPr>
            <a:spLocks noGrp="1" noChangeArrowheads="1"/>
          </p:cNvSpPr>
          <p:nvPr>
            <p:ph type="ftr" sz="quarter" idx="11"/>
          </p:nvPr>
        </p:nvSpPr>
        <p:spPr/>
        <p:txBody>
          <a:bodyPr/>
          <a:lstStyle>
            <a:lvl1pPr>
              <a:buClr>
                <a:srgbClr val="CCCCFF"/>
              </a:buClr>
              <a:defRPr>
                <a:cs typeface="+mn-cs"/>
              </a:defRPr>
            </a:lvl1pPr>
          </a:lstStyle>
          <a:p>
            <a:pPr>
              <a:defRPr/>
            </a:pPr>
            <a:r>
              <a:rPr lang="en-US"/>
              <a:t>Angel: Interactive Computer Graphics 5E © Addison-Wesley 2009</a:t>
            </a:r>
          </a:p>
        </p:txBody>
      </p:sp>
    </p:spTree>
    <p:extLst>
      <p:ext uri="{BB962C8B-B14F-4D97-AF65-F5344CB8AC3E}">
        <p14:creationId xmlns:p14="http://schemas.microsoft.com/office/powerpoint/2010/main" val="416794367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228600"/>
            <a:ext cx="1943100" cy="60198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228600"/>
            <a:ext cx="5676900" cy="6019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770B1208-FA77-664D-831B-DF7AE2E9C9E7}"/>
              </a:ext>
            </a:extLst>
          </p:cNvPr>
          <p:cNvSpPr>
            <a:spLocks noGrp="1" noChangeArrowheads="1"/>
          </p:cNvSpPr>
          <p:nvPr>
            <p:ph type="sldNum" sz="quarter" idx="10"/>
          </p:nvPr>
        </p:nvSpPr>
        <p:spPr/>
        <p:txBody>
          <a:bodyPr/>
          <a:lstStyle>
            <a:lvl2pPr lvl="1">
              <a:buClr>
                <a:srgbClr val="CCCCFF"/>
              </a:buClr>
              <a:defRPr>
                <a:cs typeface="+mn-cs"/>
              </a:defRPr>
            </a:lvl2pPr>
          </a:lstStyle>
          <a:p>
            <a:pPr lvl="1">
              <a:defRPr/>
            </a:pPr>
            <a:fld id="{BE3F08E2-F90A-470B-8C41-5FC95C68873C}" type="slidenum">
              <a:rPr lang="es-ES" altLang="en-US"/>
              <a:pPr lvl="1">
                <a:defRPr/>
              </a:pPr>
              <a:t>‹#›</a:t>
            </a:fld>
            <a:endParaRPr lang="es-ES" altLang="en-US"/>
          </a:p>
        </p:txBody>
      </p:sp>
      <p:sp>
        <p:nvSpPr>
          <p:cNvPr id="5" name="Rectangle 7">
            <a:extLst>
              <a:ext uri="{FF2B5EF4-FFF2-40B4-BE49-F238E27FC236}">
                <a16:creationId xmlns:a16="http://schemas.microsoft.com/office/drawing/2014/main" id="{00001F3D-54AB-AD31-2438-51C2E18A1DD0}"/>
              </a:ext>
            </a:extLst>
          </p:cNvPr>
          <p:cNvSpPr>
            <a:spLocks noGrp="1" noChangeArrowheads="1"/>
          </p:cNvSpPr>
          <p:nvPr>
            <p:ph type="ftr" sz="quarter" idx="11"/>
          </p:nvPr>
        </p:nvSpPr>
        <p:spPr/>
        <p:txBody>
          <a:bodyPr/>
          <a:lstStyle>
            <a:lvl1pPr>
              <a:buClr>
                <a:srgbClr val="CCCCFF"/>
              </a:buClr>
              <a:defRPr>
                <a:cs typeface="+mn-cs"/>
              </a:defRPr>
            </a:lvl1pPr>
          </a:lstStyle>
          <a:p>
            <a:pPr>
              <a:defRPr/>
            </a:pPr>
            <a:r>
              <a:rPr lang="en-US"/>
              <a:t>Angel: Interactive Computer Graphics 5E © Addison-Wesley 2009</a:t>
            </a:r>
          </a:p>
        </p:txBody>
      </p:sp>
    </p:spTree>
    <p:extLst>
      <p:ext uri="{BB962C8B-B14F-4D97-AF65-F5344CB8AC3E}">
        <p14:creationId xmlns:p14="http://schemas.microsoft.com/office/powerpoint/2010/main" val="42389358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B5F8E090-AA09-FCC4-E6FA-80C55F8A710A}"/>
              </a:ext>
            </a:extLst>
          </p:cNvPr>
          <p:cNvSpPr>
            <a:spLocks noGrp="1" noChangeArrowheads="1"/>
          </p:cNvSpPr>
          <p:nvPr>
            <p:ph type="sldNum" sz="quarter" idx="10"/>
          </p:nvPr>
        </p:nvSpPr>
        <p:spPr>
          <a:ln/>
        </p:spPr>
        <p:txBody>
          <a:bodyPr/>
          <a:lstStyle>
            <a:lvl2pPr lvl="1">
              <a:defRPr/>
            </a:lvl2pPr>
          </a:lstStyle>
          <a:p>
            <a:pPr lvl="1"/>
            <a:fld id="{40AE544C-D752-4F95-B64B-0B3E3E08A115}" type="slidenum">
              <a:rPr lang="es-ES" altLang="en-US"/>
              <a:pPr lvl="1"/>
              <a:t>‹#›</a:t>
            </a:fld>
            <a:endParaRPr lang="es-ES" altLang="en-US"/>
          </a:p>
        </p:txBody>
      </p:sp>
      <p:sp>
        <p:nvSpPr>
          <p:cNvPr id="8" name="Rectangle 7">
            <a:extLst>
              <a:ext uri="{FF2B5EF4-FFF2-40B4-BE49-F238E27FC236}">
                <a16:creationId xmlns:a16="http://schemas.microsoft.com/office/drawing/2014/main" id="{EBBFC1D9-DCE6-C53E-2F77-4D8EF769D6FE}"/>
              </a:ext>
            </a:extLst>
          </p:cNvPr>
          <p:cNvSpPr>
            <a:spLocks noGrp="1" noChangeArrowheads="1"/>
          </p:cNvSpPr>
          <p:nvPr>
            <p:ph type="ftr" sz="quarter" idx="11"/>
          </p:nvPr>
        </p:nvSpPr>
        <p:spPr>
          <a:ln/>
        </p:spPr>
        <p:txBody>
          <a:bodyPr/>
          <a:lstStyle>
            <a:lvl1pPr>
              <a:defRPr/>
            </a:lvl1pPr>
          </a:lstStyle>
          <a:p>
            <a:pPr>
              <a:defRPr/>
            </a:pPr>
            <a:r>
              <a:rPr lang="en-US"/>
              <a:t>Angel: Interactive Computer Graphics 5E © Addison-Wesley 2009</a:t>
            </a:r>
          </a:p>
        </p:txBody>
      </p:sp>
    </p:spTree>
    <p:extLst>
      <p:ext uri="{BB962C8B-B14F-4D97-AF65-F5344CB8AC3E}">
        <p14:creationId xmlns:p14="http://schemas.microsoft.com/office/powerpoint/2010/main" val="160998894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371600" y="228600"/>
            <a:ext cx="6248400" cy="1066800"/>
          </a:xfrm>
        </p:spPr>
        <p:txBody>
          <a:bodyPr/>
          <a:lstStyle/>
          <a:p>
            <a:r>
              <a:rPr lang="en-US"/>
              <a:t>Click to edit Master title style</a:t>
            </a:r>
          </a:p>
        </p:txBody>
      </p:sp>
      <p:sp>
        <p:nvSpPr>
          <p:cNvPr id="3" name="Text Placeholder 2"/>
          <p:cNvSpPr>
            <a:spLocks noGrp="1"/>
          </p:cNvSpPr>
          <p:nvPr>
            <p:ph type="body" sz="half" idx="1"/>
          </p:nvPr>
        </p:nvSpPr>
        <p:spPr>
          <a:xfrm>
            <a:off x="685800" y="1524000"/>
            <a:ext cx="3810000" cy="472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524000"/>
            <a:ext cx="3810000" cy="472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1">
            <a:extLst>
              <a:ext uri="{FF2B5EF4-FFF2-40B4-BE49-F238E27FC236}">
                <a16:creationId xmlns:a16="http://schemas.microsoft.com/office/drawing/2014/main" id="{744A3D5E-FCA2-FD95-B305-82508B05D34C}"/>
              </a:ext>
            </a:extLst>
          </p:cNvPr>
          <p:cNvSpPr>
            <a:spLocks noGrp="1" noChangeArrowheads="1"/>
          </p:cNvSpPr>
          <p:nvPr>
            <p:ph type="sldNum" sz="quarter" idx="10"/>
          </p:nvPr>
        </p:nvSpPr>
        <p:spPr/>
        <p:txBody>
          <a:bodyPr/>
          <a:lstStyle>
            <a:lvl2pPr lvl="1">
              <a:buClr>
                <a:srgbClr val="CCCCFF"/>
              </a:buClr>
              <a:defRPr>
                <a:cs typeface="+mn-cs"/>
              </a:defRPr>
            </a:lvl2pPr>
          </a:lstStyle>
          <a:p>
            <a:pPr lvl="1">
              <a:defRPr/>
            </a:pPr>
            <a:fld id="{1748C3DA-31D1-47F9-906A-2BD5EAA63934}" type="slidenum">
              <a:rPr lang="es-ES" altLang="en-US"/>
              <a:pPr lvl="1">
                <a:defRPr/>
              </a:pPr>
              <a:t>‹#›</a:t>
            </a:fld>
            <a:endParaRPr lang="es-ES" altLang="en-US"/>
          </a:p>
        </p:txBody>
      </p:sp>
      <p:sp>
        <p:nvSpPr>
          <p:cNvPr id="6" name="Rectangle 7">
            <a:extLst>
              <a:ext uri="{FF2B5EF4-FFF2-40B4-BE49-F238E27FC236}">
                <a16:creationId xmlns:a16="http://schemas.microsoft.com/office/drawing/2014/main" id="{96D5D3B0-7C6A-E967-10EC-A81EA6ED4EB9}"/>
              </a:ext>
            </a:extLst>
          </p:cNvPr>
          <p:cNvSpPr>
            <a:spLocks noGrp="1" noChangeArrowheads="1"/>
          </p:cNvSpPr>
          <p:nvPr>
            <p:ph type="ftr" sz="quarter" idx="11"/>
          </p:nvPr>
        </p:nvSpPr>
        <p:spPr/>
        <p:txBody>
          <a:bodyPr/>
          <a:lstStyle>
            <a:lvl1pPr>
              <a:buClr>
                <a:srgbClr val="CCCCFF"/>
              </a:buClr>
              <a:defRPr>
                <a:cs typeface="+mn-cs"/>
              </a:defRPr>
            </a:lvl1pPr>
          </a:lstStyle>
          <a:p>
            <a:pPr>
              <a:defRPr/>
            </a:pPr>
            <a:r>
              <a:rPr lang="en-US"/>
              <a:t>Angel: Interactive Computer Graphics 5E © Addison-Wesley 2009</a:t>
            </a:r>
          </a:p>
        </p:txBody>
      </p:sp>
    </p:spTree>
    <p:extLst>
      <p:ext uri="{BB962C8B-B14F-4D97-AF65-F5344CB8AC3E}">
        <p14:creationId xmlns:p14="http://schemas.microsoft.com/office/powerpoint/2010/main" val="240957548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56499435-617C-19DA-3728-43A12AFA4456}"/>
              </a:ext>
            </a:extLst>
          </p:cNvPr>
          <p:cNvSpPr>
            <a:spLocks noGrp="1" noChangeArrowheads="1"/>
          </p:cNvSpPr>
          <p:nvPr>
            <p:ph type="sldNum" sz="quarter" idx="10"/>
          </p:nvPr>
        </p:nvSpPr>
        <p:spPr>
          <a:ln/>
        </p:spPr>
        <p:txBody>
          <a:bodyPr/>
          <a:lstStyle>
            <a:lvl2pPr lvl="1">
              <a:defRPr/>
            </a:lvl2pPr>
          </a:lstStyle>
          <a:p>
            <a:pPr lvl="1">
              <a:defRPr/>
            </a:pPr>
            <a:fld id="{CDE80666-A558-43C5-8D64-26CDC8A418B9}" type="slidenum">
              <a:rPr lang="es-ES" altLang="en-US">
                <a:solidFill>
                  <a:srgbClr val="000000"/>
                </a:solidFill>
              </a:rPr>
              <a:pPr lvl="1">
                <a:defRPr/>
              </a:pPr>
              <a:t>‹#›</a:t>
            </a:fld>
            <a:endParaRPr lang="es-ES" altLang="en-US">
              <a:solidFill>
                <a:srgbClr val="000000"/>
              </a:solidFill>
            </a:endParaRPr>
          </a:p>
        </p:txBody>
      </p:sp>
      <p:sp>
        <p:nvSpPr>
          <p:cNvPr id="5" name="Rectangle 7">
            <a:extLst>
              <a:ext uri="{FF2B5EF4-FFF2-40B4-BE49-F238E27FC236}">
                <a16:creationId xmlns:a16="http://schemas.microsoft.com/office/drawing/2014/main" id="{369F693B-A2C7-A084-F764-2D1B3BE363C0}"/>
              </a:ext>
            </a:extLst>
          </p:cNvPr>
          <p:cNvSpPr>
            <a:spLocks noGrp="1" noChangeArrowheads="1"/>
          </p:cNvSpPr>
          <p:nvPr>
            <p:ph type="ftr" sz="quarter" idx="11"/>
          </p:nvPr>
        </p:nvSpPr>
        <p:spPr>
          <a:ln/>
        </p:spPr>
        <p:txBody>
          <a:bodyPr/>
          <a:lstStyle>
            <a:lvl1pPr>
              <a:defRPr/>
            </a:lvl1pPr>
          </a:lstStyle>
          <a:p>
            <a:pPr>
              <a:defRPr/>
            </a:pPr>
            <a:r>
              <a:rPr lang="en-US">
                <a:solidFill>
                  <a:srgbClr val="000000"/>
                </a:solidFill>
              </a:rPr>
              <a:t>Angel: Interactive Computer Graphics 5E © Addison-Wesley 2009</a:t>
            </a:r>
          </a:p>
        </p:txBody>
      </p:sp>
    </p:spTree>
    <p:extLst>
      <p:ext uri="{BB962C8B-B14F-4D97-AF65-F5344CB8AC3E}">
        <p14:creationId xmlns:p14="http://schemas.microsoft.com/office/powerpoint/2010/main" val="374824720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D3ADCD2-D88E-EB10-5094-8CD64562CB9B}"/>
              </a:ext>
            </a:extLst>
          </p:cNvPr>
          <p:cNvSpPr>
            <a:spLocks noGrp="1" noChangeArrowheads="1"/>
          </p:cNvSpPr>
          <p:nvPr>
            <p:ph type="sldNum" sz="quarter" idx="10"/>
          </p:nvPr>
        </p:nvSpPr>
        <p:spPr>
          <a:ln/>
        </p:spPr>
        <p:txBody>
          <a:bodyPr/>
          <a:lstStyle>
            <a:lvl2pPr lvl="1">
              <a:defRPr/>
            </a:lvl2pPr>
          </a:lstStyle>
          <a:p>
            <a:pPr lvl="1">
              <a:defRPr/>
            </a:pPr>
            <a:fld id="{C8D26666-956A-4486-8429-8CA1C97429C7}" type="slidenum">
              <a:rPr lang="es-ES" altLang="en-US">
                <a:solidFill>
                  <a:srgbClr val="000000"/>
                </a:solidFill>
              </a:rPr>
              <a:pPr lvl="1">
                <a:defRPr/>
              </a:pPr>
              <a:t>‹#›</a:t>
            </a:fld>
            <a:endParaRPr lang="es-ES" altLang="en-US">
              <a:solidFill>
                <a:srgbClr val="000000"/>
              </a:solidFill>
            </a:endParaRPr>
          </a:p>
        </p:txBody>
      </p:sp>
      <p:sp>
        <p:nvSpPr>
          <p:cNvPr id="5" name="Rectangle 7">
            <a:extLst>
              <a:ext uri="{FF2B5EF4-FFF2-40B4-BE49-F238E27FC236}">
                <a16:creationId xmlns:a16="http://schemas.microsoft.com/office/drawing/2014/main" id="{44F723DE-E645-1C2B-9D87-B6EC934BBE2D}"/>
              </a:ext>
            </a:extLst>
          </p:cNvPr>
          <p:cNvSpPr>
            <a:spLocks noGrp="1" noChangeArrowheads="1"/>
          </p:cNvSpPr>
          <p:nvPr>
            <p:ph type="ftr" sz="quarter" idx="11"/>
          </p:nvPr>
        </p:nvSpPr>
        <p:spPr>
          <a:ln/>
        </p:spPr>
        <p:txBody>
          <a:bodyPr/>
          <a:lstStyle>
            <a:lvl1pPr>
              <a:defRPr/>
            </a:lvl1pPr>
          </a:lstStyle>
          <a:p>
            <a:pPr>
              <a:defRPr/>
            </a:pPr>
            <a:r>
              <a:rPr lang="en-US">
                <a:solidFill>
                  <a:srgbClr val="000000"/>
                </a:solidFill>
              </a:rPr>
              <a:t>Angel: Interactive Computer Graphics 5E © Addison-Wesley 2009</a:t>
            </a:r>
          </a:p>
        </p:txBody>
      </p:sp>
    </p:spTree>
    <p:extLst>
      <p:ext uri="{BB962C8B-B14F-4D97-AF65-F5344CB8AC3E}">
        <p14:creationId xmlns:p14="http://schemas.microsoft.com/office/powerpoint/2010/main" val="214937498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1AB7C4D7-86E3-88AA-DD00-61CAAACC7286}"/>
              </a:ext>
            </a:extLst>
          </p:cNvPr>
          <p:cNvSpPr>
            <a:spLocks noGrp="1" noChangeArrowheads="1"/>
          </p:cNvSpPr>
          <p:nvPr>
            <p:ph type="sldNum" sz="quarter" idx="10"/>
          </p:nvPr>
        </p:nvSpPr>
        <p:spPr>
          <a:ln/>
        </p:spPr>
        <p:txBody>
          <a:bodyPr/>
          <a:lstStyle>
            <a:lvl2pPr lvl="1">
              <a:defRPr/>
            </a:lvl2pPr>
          </a:lstStyle>
          <a:p>
            <a:pPr lvl="1">
              <a:defRPr/>
            </a:pPr>
            <a:fld id="{18629C89-0BC2-46EC-9FA3-2CDB2A36790B}" type="slidenum">
              <a:rPr lang="es-ES" altLang="en-US">
                <a:solidFill>
                  <a:srgbClr val="000000"/>
                </a:solidFill>
              </a:rPr>
              <a:pPr lvl="1">
                <a:defRPr/>
              </a:pPr>
              <a:t>‹#›</a:t>
            </a:fld>
            <a:endParaRPr lang="es-ES" altLang="en-US">
              <a:solidFill>
                <a:srgbClr val="000000"/>
              </a:solidFill>
            </a:endParaRPr>
          </a:p>
        </p:txBody>
      </p:sp>
      <p:sp>
        <p:nvSpPr>
          <p:cNvPr id="5" name="Rectangle 7">
            <a:extLst>
              <a:ext uri="{FF2B5EF4-FFF2-40B4-BE49-F238E27FC236}">
                <a16:creationId xmlns:a16="http://schemas.microsoft.com/office/drawing/2014/main" id="{7BA2B72A-BCDB-225B-E922-B3C757B61DE7}"/>
              </a:ext>
            </a:extLst>
          </p:cNvPr>
          <p:cNvSpPr>
            <a:spLocks noGrp="1" noChangeArrowheads="1"/>
          </p:cNvSpPr>
          <p:nvPr>
            <p:ph type="ftr" sz="quarter" idx="11"/>
          </p:nvPr>
        </p:nvSpPr>
        <p:spPr>
          <a:ln/>
        </p:spPr>
        <p:txBody>
          <a:bodyPr/>
          <a:lstStyle>
            <a:lvl1pPr>
              <a:defRPr/>
            </a:lvl1pPr>
          </a:lstStyle>
          <a:p>
            <a:pPr>
              <a:defRPr/>
            </a:pPr>
            <a:r>
              <a:rPr lang="en-US">
                <a:solidFill>
                  <a:srgbClr val="000000"/>
                </a:solidFill>
              </a:rPr>
              <a:t>Angel: Interactive Computer Graphics 5E © Addison-Wesley 2009</a:t>
            </a:r>
          </a:p>
        </p:txBody>
      </p:sp>
    </p:spTree>
    <p:extLst>
      <p:ext uri="{BB962C8B-B14F-4D97-AF65-F5344CB8AC3E}">
        <p14:creationId xmlns:p14="http://schemas.microsoft.com/office/powerpoint/2010/main" val="1887259251"/>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524000"/>
            <a:ext cx="3810000" cy="4724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524000"/>
            <a:ext cx="3810000" cy="4724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062B8C10-B12F-B315-9EF2-FAF7E7AFCFF3}"/>
              </a:ext>
            </a:extLst>
          </p:cNvPr>
          <p:cNvSpPr>
            <a:spLocks noGrp="1" noChangeArrowheads="1"/>
          </p:cNvSpPr>
          <p:nvPr>
            <p:ph type="sldNum" sz="quarter" idx="10"/>
          </p:nvPr>
        </p:nvSpPr>
        <p:spPr>
          <a:ln/>
        </p:spPr>
        <p:txBody>
          <a:bodyPr/>
          <a:lstStyle>
            <a:lvl2pPr lvl="1">
              <a:defRPr/>
            </a:lvl2pPr>
          </a:lstStyle>
          <a:p>
            <a:pPr lvl="1">
              <a:defRPr/>
            </a:pPr>
            <a:fld id="{C444122A-786A-409B-8E6F-5E4D29B8C6F5}" type="slidenum">
              <a:rPr lang="es-ES" altLang="en-US">
                <a:solidFill>
                  <a:srgbClr val="000000"/>
                </a:solidFill>
              </a:rPr>
              <a:pPr lvl="1">
                <a:defRPr/>
              </a:pPr>
              <a:t>‹#›</a:t>
            </a:fld>
            <a:endParaRPr lang="es-ES" altLang="en-US">
              <a:solidFill>
                <a:srgbClr val="000000"/>
              </a:solidFill>
            </a:endParaRPr>
          </a:p>
        </p:txBody>
      </p:sp>
      <p:sp>
        <p:nvSpPr>
          <p:cNvPr id="6" name="Rectangle 7">
            <a:extLst>
              <a:ext uri="{FF2B5EF4-FFF2-40B4-BE49-F238E27FC236}">
                <a16:creationId xmlns:a16="http://schemas.microsoft.com/office/drawing/2014/main" id="{3834C182-445E-1783-221C-6A1A96B92BE7}"/>
              </a:ext>
            </a:extLst>
          </p:cNvPr>
          <p:cNvSpPr>
            <a:spLocks noGrp="1" noChangeArrowheads="1"/>
          </p:cNvSpPr>
          <p:nvPr>
            <p:ph type="ftr" sz="quarter" idx="11"/>
          </p:nvPr>
        </p:nvSpPr>
        <p:spPr>
          <a:ln/>
        </p:spPr>
        <p:txBody>
          <a:bodyPr/>
          <a:lstStyle>
            <a:lvl1pPr>
              <a:defRPr/>
            </a:lvl1pPr>
          </a:lstStyle>
          <a:p>
            <a:pPr>
              <a:defRPr/>
            </a:pPr>
            <a:r>
              <a:rPr lang="en-US">
                <a:solidFill>
                  <a:srgbClr val="000000"/>
                </a:solidFill>
              </a:rPr>
              <a:t>Angel: Interactive Computer Graphics 5E © Addison-Wesley 2009</a:t>
            </a:r>
          </a:p>
        </p:txBody>
      </p:sp>
    </p:spTree>
    <p:extLst>
      <p:ext uri="{BB962C8B-B14F-4D97-AF65-F5344CB8AC3E}">
        <p14:creationId xmlns:p14="http://schemas.microsoft.com/office/powerpoint/2010/main" val="191030816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C30C8F09-83B6-5DA9-E5F0-6AAAB95A85C1}"/>
              </a:ext>
            </a:extLst>
          </p:cNvPr>
          <p:cNvSpPr>
            <a:spLocks noGrp="1" noChangeArrowheads="1"/>
          </p:cNvSpPr>
          <p:nvPr>
            <p:ph type="sldNum" sz="quarter" idx="10"/>
          </p:nvPr>
        </p:nvSpPr>
        <p:spPr>
          <a:ln/>
        </p:spPr>
        <p:txBody>
          <a:bodyPr/>
          <a:lstStyle>
            <a:lvl2pPr lvl="1">
              <a:defRPr/>
            </a:lvl2pPr>
          </a:lstStyle>
          <a:p>
            <a:pPr lvl="1">
              <a:defRPr/>
            </a:pPr>
            <a:fld id="{4331CA3F-2003-44E6-A01D-946C96C6CC06}" type="slidenum">
              <a:rPr lang="es-ES" altLang="en-US">
                <a:solidFill>
                  <a:srgbClr val="000000"/>
                </a:solidFill>
              </a:rPr>
              <a:pPr lvl="1">
                <a:defRPr/>
              </a:pPr>
              <a:t>‹#›</a:t>
            </a:fld>
            <a:endParaRPr lang="es-ES" altLang="en-US">
              <a:solidFill>
                <a:srgbClr val="000000"/>
              </a:solidFill>
            </a:endParaRPr>
          </a:p>
        </p:txBody>
      </p:sp>
      <p:sp>
        <p:nvSpPr>
          <p:cNvPr id="8" name="Rectangle 7">
            <a:extLst>
              <a:ext uri="{FF2B5EF4-FFF2-40B4-BE49-F238E27FC236}">
                <a16:creationId xmlns:a16="http://schemas.microsoft.com/office/drawing/2014/main" id="{C2A655C5-E0C3-5BD0-E626-BE708C2D2300}"/>
              </a:ext>
            </a:extLst>
          </p:cNvPr>
          <p:cNvSpPr>
            <a:spLocks noGrp="1" noChangeArrowheads="1"/>
          </p:cNvSpPr>
          <p:nvPr>
            <p:ph type="ftr" sz="quarter" idx="11"/>
          </p:nvPr>
        </p:nvSpPr>
        <p:spPr>
          <a:ln/>
        </p:spPr>
        <p:txBody>
          <a:bodyPr/>
          <a:lstStyle>
            <a:lvl1pPr>
              <a:defRPr/>
            </a:lvl1pPr>
          </a:lstStyle>
          <a:p>
            <a:pPr>
              <a:defRPr/>
            </a:pPr>
            <a:r>
              <a:rPr lang="en-US">
                <a:solidFill>
                  <a:srgbClr val="000000"/>
                </a:solidFill>
              </a:rPr>
              <a:t>Angel: Interactive Computer Graphics 5E © Addison-Wesley 2009</a:t>
            </a:r>
          </a:p>
        </p:txBody>
      </p:sp>
    </p:spTree>
    <p:extLst>
      <p:ext uri="{BB962C8B-B14F-4D97-AF65-F5344CB8AC3E}">
        <p14:creationId xmlns:p14="http://schemas.microsoft.com/office/powerpoint/2010/main" val="317593912"/>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E06019D1-92D3-308E-A3E2-18C0B13DD5FF}"/>
              </a:ext>
            </a:extLst>
          </p:cNvPr>
          <p:cNvSpPr>
            <a:spLocks noGrp="1" noChangeArrowheads="1"/>
          </p:cNvSpPr>
          <p:nvPr>
            <p:ph type="sldNum" sz="quarter" idx="10"/>
          </p:nvPr>
        </p:nvSpPr>
        <p:spPr>
          <a:ln/>
        </p:spPr>
        <p:txBody>
          <a:bodyPr/>
          <a:lstStyle>
            <a:lvl2pPr lvl="1">
              <a:defRPr/>
            </a:lvl2pPr>
          </a:lstStyle>
          <a:p>
            <a:pPr lvl="1">
              <a:defRPr/>
            </a:pPr>
            <a:fld id="{3A5E6B26-F3E9-4731-8BE6-08F34D6359D0}" type="slidenum">
              <a:rPr lang="es-ES" altLang="en-US">
                <a:solidFill>
                  <a:srgbClr val="000000"/>
                </a:solidFill>
              </a:rPr>
              <a:pPr lvl="1">
                <a:defRPr/>
              </a:pPr>
              <a:t>‹#›</a:t>
            </a:fld>
            <a:endParaRPr lang="es-ES" altLang="en-US">
              <a:solidFill>
                <a:srgbClr val="000000"/>
              </a:solidFill>
            </a:endParaRPr>
          </a:p>
        </p:txBody>
      </p:sp>
      <p:sp>
        <p:nvSpPr>
          <p:cNvPr id="4" name="Rectangle 7">
            <a:extLst>
              <a:ext uri="{FF2B5EF4-FFF2-40B4-BE49-F238E27FC236}">
                <a16:creationId xmlns:a16="http://schemas.microsoft.com/office/drawing/2014/main" id="{73C78ED1-6CCA-4D98-3081-50CCFD16B6A9}"/>
              </a:ext>
            </a:extLst>
          </p:cNvPr>
          <p:cNvSpPr>
            <a:spLocks noGrp="1" noChangeArrowheads="1"/>
          </p:cNvSpPr>
          <p:nvPr>
            <p:ph type="ftr" sz="quarter" idx="11"/>
          </p:nvPr>
        </p:nvSpPr>
        <p:spPr>
          <a:ln/>
        </p:spPr>
        <p:txBody>
          <a:bodyPr/>
          <a:lstStyle>
            <a:lvl1pPr>
              <a:defRPr/>
            </a:lvl1pPr>
          </a:lstStyle>
          <a:p>
            <a:pPr>
              <a:defRPr/>
            </a:pPr>
            <a:r>
              <a:rPr lang="en-US">
                <a:solidFill>
                  <a:srgbClr val="000000"/>
                </a:solidFill>
              </a:rPr>
              <a:t>Angel: Interactive Computer Graphics 5E © Addison-Wesley 2009</a:t>
            </a:r>
          </a:p>
        </p:txBody>
      </p:sp>
    </p:spTree>
    <p:extLst>
      <p:ext uri="{BB962C8B-B14F-4D97-AF65-F5344CB8AC3E}">
        <p14:creationId xmlns:p14="http://schemas.microsoft.com/office/powerpoint/2010/main" val="2348606423"/>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AF1A8929-8C1E-4AF8-164A-327E33F5075D}"/>
              </a:ext>
            </a:extLst>
          </p:cNvPr>
          <p:cNvSpPr>
            <a:spLocks noGrp="1" noChangeArrowheads="1"/>
          </p:cNvSpPr>
          <p:nvPr>
            <p:ph type="sldNum" sz="quarter" idx="10"/>
          </p:nvPr>
        </p:nvSpPr>
        <p:spPr>
          <a:ln/>
        </p:spPr>
        <p:txBody>
          <a:bodyPr/>
          <a:lstStyle>
            <a:lvl2pPr lvl="1">
              <a:defRPr/>
            </a:lvl2pPr>
          </a:lstStyle>
          <a:p>
            <a:pPr lvl="1">
              <a:defRPr/>
            </a:pPr>
            <a:fld id="{5FFA60B7-A399-409F-AA23-F1264DB904F5}" type="slidenum">
              <a:rPr lang="es-ES" altLang="en-US">
                <a:solidFill>
                  <a:srgbClr val="000000"/>
                </a:solidFill>
              </a:rPr>
              <a:pPr lvl="1">
                <a:defRPr/>
              </a:pPr>
              <a:t>‹#›</a:t>
            </a:fld>
            <a:endParaRPr lang="es-ES" altLang="en-US">
              <a:solidFill>
                <a:srgbClr val="000000"/>
              </a:solidFill>
            </a:endParaRPr>
          </a:p>
        </p:txBody>
      </p:sp>
      <p:sp>
        <p:nvSpPr>
          <p:cNvPr id="3" name="Rectangle 7">
            <a:extLst>
              <a:ext uri="{FF2B5EF4-FFF2-40B4-BE49-F238E27FC236}">
                <a16:creationId xmlns:a16="http://schemas.microsoft.com/office/drawing/2014/main" id="{59AF1648-76FE-D22E-C0CC-6E1E583C9D92}"/>
              </a:ext>
            </a:extLst>
          </p:cNvPr>
          <p:cNvSpPr>
            <a:spLocks noGrp="1" noChangeArrowheads="1"/>
          </p:cNvSpPr>
          <p:nvPr>
            <p:ph type="ftr" sz="quarter" idx="11"/>
          </p:nvPr>
        </p:nvSpPr>
        <p:spPr>
          <a:ln/>
        </p:spPr>
        <p:txBody>
          <a:bodyPr/>
          <a:lstStyle>
            <a:lvl1pPr>
              <a:defRPr/>
            </a:lvl1pPr>
          </a:lstStyle>
          <a:p>
            <a:pPr>
              <a:defRPr/>
            </a:pPr>
            <a:r>
              <a:rPr lang="en-US">
                <a:solidFill>
                  <a:srgbClr val="000000"/>
                </a:solidFill>
              </a:rPr>
              <a:t>Angel: Interactive Computer Graphics 5E © Addison-Wesley 2009</a:t>
            </a:r>
          </a:p>
        </p:txBody>
      </p:sp>
    </p:spTree>
    <p:extLst>
      <p:ext uri="{BB962C8B-B14F-4D97-AF65-F5344CB8AC3E}">
        <p14:creationId xmlns:p14="http://schemas.microsoft.com/office/powerpoint/2010/main" val="7508456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160277B-B200-0D89-670A-60D317F13896}"/>
              </a:ext>
            </a:extLst>
          </p:cNvPr>
          <p:cNvSpPr>
            <a:spLocks noGrp="1" noChangeArrowheads="1"/>
          </p:cNvSpPr>
          <p:nvPr>
            <p:ph type="sldNum" sz="quarter" idx="10"/>
          </p:nvPr>
        </p:nvSpPr>
        <p:spPr>
          <a:ln/>
        </p:spPr>
        <p:txBody>
          <a:bodyPr/>
          <a:lstStyle>
            <a:lvl2pPr lvl="1">
              <a:defRPr/>
            </a:lvl2pPr>
          </a:lstStyle>
          <a:p>
            <a:pPr lvl="1">
              <a:defRPr/>
            </a:pPr>
            <a:fld id="{CC878CE7-B373-4194-948B-B7C1CDC2FCC1}" type="slidenum">
              <a:rPr lang="es-ES" altLang="en-US">
                <a:solidFill>
                  <a:srgbClr val="000000"/>
                </a:solidFill>
              </a:rPr>
              <a:pPr lvl="1">
                <a:defRPr/>
              </a:pPr>
              <a:t>‹#›</a:t>
            </a:fld>
            <a:endParaRPr lang="es-ES" altLang="en-US">
              <a:solidFill>
                <a:srgbClr val="000000"/>
              </a:solidFill>
            </a:endParaRPr>
          </a:p>
        </p:txBody>
      </p:sp>
      <p:sp>
        <p:nvSpPr>
          <p:cNvPr id="6" name="Rectangle 7">
            <a:extLst>
              <a:ext uri="{FF2B5EF4-FFF2-40B4-BE49-F238E27FC236}">
                <a16:creationId xmlns:a16="http://schemas.microsoft.com/office/drawing/2014/main" id="{60131303-FD11-1E4F-A542-2E4A2BE6CB9C}"/>
              </a:ext>
            </a:extLst>
          </p:cNvPr>
          <p:cNvSpPr>
            <a:spLocks noGrp="1" noChangeArrowheads="1"/>
          </p:cNvSpPr>
          <p:nvPr>
            <p:ph type="ftr" sz="quarter" idx="11"/>
          </p:nvPr>
        </p:nvSpPr>
        <p:spPr>
          <a:ln/>
        </p:spPr>
        <p:txBody>
          <a:bodyPr/>
          <a:lstStyle>
            <a:lvl1pPr>
              <a:defRPr/>
            </a:lvl1pPr>
          </a:lstStyle>
          <a:p>
            <a:pPr>
              <a:defRPr/>
            </a:pPr>
            <a:r>
              <a:rPr lang="en-US">
                <a:solidFill>
                  <a:srgbClr val="000000"/>
                </a:solidFill>
              </a:rPr>
              <a:t>Angel: Interactive Computer Graphics 5E © Addison-Wesley 2009</a:t>
            </a:r>
          </a:p>
        </p:txBody>
      </p:sp>
    </p:spTree>
    <p:extLst>
      <p:ext uri="{BB962C8B-B14F-4D97-AF65-F5344CB8AC3E}">
        <p14:creationId xmlns:p14="http://schemas.microsoft.com/office/powerpoint/2010/main" val="1144615130"/>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C132E875-7579-AEDA-64E7-3188BDA0504A}"/>
              </a:ext>
            </a:extLst>
          </p:cNvPr>
          <p:cNvSpPr>
            <a:spLocks noGrp="1" noChangeArrowheads="1"/>
          </p:cNvSpPr>
          <p:nvPr>
            <p:ph type="sldNum" sz="quarter" idx="10"/>
          </p:nvPr>
        </p:nvSpPr>
        <p:spPr>
          <a:ln/>
        </p:spPr>
        <p:txBody>
          <a:bodyPr/>
          <a:lstStyle>
            <a:lvl2pPr lvl="1">
              <a:defRPr/>
            </a:lvl2pPr>
          </a:lstStyle>
          <a:p>
            <a:pPr lvl="1">
              <a:defRPr/>
            </a:pPr>
            <a:fld id="{2880E1F6-9643-4924-929B-C285B0844D66}" type="slidenum">
              <a:rPr lang="es-ES" altLang="en-US">
                <a:solidFill>
                  <a:srgbClr val="000000"/>
                </a:solidFill>
              </a:rPr>
              <a:pPr lvl="1">
                <a:defRPr/>
              </a:pPr>
              <a:t>‹#›</a:t>
            </a:fld>
            <a:endParaRPr lang="es-ES" altLang="en-US">
              <a:solidFill>
                <a:srgbClr val="000000"/>
              </a:solidFill>
            </a:endParaRPr>
          </a:p>
        </p:txBody>
      </p:sp>
      <p:sp>
        <p:nvSpPr>
          <p:cNvPr id="6" name="Rectangle 7">
            <a:extLst>
              <a:ext uri="{FF2B5EF4-FFF2-40B4-BE49-F238E27FC236}">
                <a16:creationId xmlns:a16="http://schemas.microsoft.com/office/drawing/2014/main" id="{E181D121-EFE7-3CB6-483C-C7940FAE7DE1}"/>
              </a:ext>
            </a:extLst>
          </p:cNvPr>
          <p:cNvSpPr>
            <a:spLocks noGrp="1" noChangeArrowheads="1"/>
          </p:cNvSpPr>
          <p:nvPr>
            <p:ph type="ftr" sz="quarter" idx="11"/>
          </p:nvPr>
        </p:nvSpPr>
        <p:spPr>
          <a:ln/>
        </p:spPr>
        <p:txBody>
          <a:bodyPr/>
          <a:lstStyle>
            <a:lvl1pPr>
              <a:defRPr/>
            </a:lvl1pPr>
          </a:lstStyle>
          <a:p>
            <a:pPr>
              <a:defRPr/>
            </a:pPr>
            <a:r>
              <a:rPr lang="en-US">
                <a:solidFill>
                  <a:srgbClr val="000000"/>
                </a:solidFill>
              </a:rPr>
              <a:t>Angel: Interactive Computer Graphics 5E © Addison-Wesley 2009</a:t>
            </a:r>
          </a:p>
        </p:txBody>
      </p:sp>
    </p:spTree>
    <p:extLst>
      <p:ext uri="{BB962C8B-B14F-4D97-AF65-F5344CB8AC3E}">
        <p14:creationId xmlns:p14="http://schemas.microsoft.com/office/powerpoint/2010/main" val="36471200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EA24774-F1AD-3855-9D90-39DDFA792F1A}"/>
              </a:ext>
            </a:extLst>
          </p:cNvPr>
          <p:cNvSpPr>
            <a:spLocks noGrp="1" noChangeArrowheads="1"/>
          </p:cNvSpPr>
          <p:nvPr>
            <p:ph type="sldNum" sz="quarter" idx="10"/>
          </p:nvPr>
        </p:nvSpPr>
        <p:spPr>
          <a:ln/>
        </p:spPr>
        <p:txBody>
          <a:bodyPr/>
          <a:lstStyle>
            <a:lvl2pPr lvl="1">
              <a:defRPr/>
            </a:lvl2pPr>
          </a:lstStyle>
          <a:p>
            <a:pPr lvl="1"/>
            <a:fld id="{AAFD88B6-BF4B-4F39-9079-77D5059A62FA}" type="slidenum">
              <a:rPr lang="es-ES" altLang="en-US"/>
              <a:pPr lvl="1"/>
              <a:t>‹#›</a:t>
            </a:fld>
            <a:endParaRPr lang="es-ES" altLang="en-US"/>
          </a:p>
        </p:txBody>
      </p:sp>
      <p:sp>
        <p:nvSpPr>
          <p:cNvPr id="4" name="Rectangle 7">
            <a:extLst>
              <a:ext uri="{FF2B5EF4-FFF2-40B4-BE49-F238E27FC236}">
                <a16:creationId xmlns:a16="http://schemas.microsoft.com/office/drawing/2014/main" id="{A9B3DB7E-9FA5-B8F9-3770-48DCE6647C2C}"/>
              </a:ext>
            </a:extLst>
          </p:cNvPr>
          <p:cNvSpPr>
            <a:spLocks noGrp="1" noChangeArrowheads="1"/>
          </p:cNvSpPr>
          <p:nvPr>
            <p:ph type="ftr" sz="quarter" idx="11"/>
          </p:nvPr>
        </p:nvSpPr>
        <p:spPr>
          <a:ln/>
        </p:spPr>
        <p:txBody>
          <a:bodyPr/>
          <a:lstStyle>
            <a:lvl1pPr>
              <a:defRPr/>
            </a:lvl1pPr>
          </a:lstStyle>
          <a:p>
            <a:pPr>
              <a:defRPr/>
            </a:pPr>
            <a:r>
              <a:rPr lang="en-US"/>
              <a:t>Angel: Interactive Computer Graphics 5E © Addison-Wesley 2009</a:t>
            </a:r>
          </a:p>
        </p:txBody>
      </p:sp>
    </p:spTree>
    <p:extLst>
      <p:ext uri="{BB962C8B-B14F-4D97-AF65-F5344CB8AC3E}">
        <p14:creationId xmlns:p14="http://schemas.microsoft.com/office/powerpoint/2010/main" val="362494161"/>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BF3A2E9-86C7-981F-2351-239B24980991}"/>
              </a:ext>
            </a:extLst>
          </p:cNvPr>
          <p:cNvSpPr>
            <a:spLocks noGrp="1" noChangeArrowheads="1"/>
          </p:cNvSpPr>
          <p:nvPr>
            <p:ph type="sldNum" sz="quarter" idx="10"/>
          </p:nvPr>
        </p:nvSpPr>
        <p:spPr>
          <a:ln/>
        </p:spPr>
        <p:txBody>
          <a:bodyPr/>
          <a:lstStyle>
            <a:lvl2pPr lvl="1">
              <a:defRPr/>
            </a:lvl2pPr>
          </a:lstStyle>
          <a:p>
            <a:pPr lvl="1">
              <a:defRPr/>
            </a:pPr>
            <a:fld id="{6855AE5C-FEEF-41F2-BD40-C89706AB2AD3}" type="slidenum">
              <a:rPr lang="es-ES" altLang="en-US">
                <a:solidFill>
                  <a:srgbClr val="000000"/>
                </a:solidFill>
              </a:rPr>
              <a:pPr lvl="1">
                <a:defRPr/>
              </a:pPr>
              <a:t>‹#›</a:t>
            </a:fld>
            <a:endParaRPr lang="es-ES" altLang="en-US">
              <a:solidFill>
                <a:srgbClr val="000000"/>
              </a:solidFill>
            </a:endParaRPr>
          </a:p>
        </p:txBody>
      </p:sp>
      <p:sp>
        <p:nvSpPr>
          <p:cNvPr id="5" name="Rectangle 7">
            <a:extLst>
              <a:ext uri="{FF2B5EF4-FFF2-40B4-BE49-F238E27FC236}">
                <a16:creationId xmlns:a16="http://schemas.microsoft.com/office/drawing/2014/main" id="{B14A01A4-631C-DF69-4CE4-EE176BA86E71}"/>
              </a:ext>
            </a:extLst>
          </p:cNvPr>
          <p:cNvSpPr>
            <a:spLocks noGrp="1" noChangeArrowheads="1"/>
          </p:cNvSpPr>
          <p:nvPr>
            <p:ph type="ftr" sz="quarter" idx="11"/>
          </p:nvPr>
        </p:nvSpPr>
        <p:spPr>
          <a:ln/>
        </p:spPr>
        <p:txBody>
          <a:bodyPr/>
          <a:lstStyle>
            <a:lvl1pPr>
              <a:defRPr/>
            </a:lvl1pPr>
          </a:lstStyle>
          <a:p>
            <a:pPr>
              <a:defRPr/>
            </a:pPr>
            <a:r>
              <a:rPr lang="en-US">
                <a:solidFill>
                  <a:srgbClr val="000000"/>
                </a:solidFill>
              </a:rPr>
              <a:t>Angel: Interactive Computer Graphics 5E © Addison-Wesley 2009</a:t>
            </a:r>
          </a:p>
        </p:txBody>
      </p:sp>
    </p:spTree>
    <p:extLst>
      <p:ext uri="{BB962C8B-B14F-4D97-AF65-F5344CB8AC3E}">
        <p14:creationId xmlns:p14="http://schemas.microsoft.com/office/powerpoint/2010/main" val="60489244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228600"/>
            <a:ext cx="1943100" cy="60198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228600"/>
            <a:ext cx="5676900" cy="6019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E698F32-4962-CB15-1A16-F616C891DB76}"/>
              </a:ext>
            </a:extLst>
          </p:cNvPr>
          <p:cNvSpPr>
            <a:spLocks noGrp="1" noChangeArrowheads="1"/>
          </p:cNvSpPr>
          <p:nvPr>
            <p:ph type="sldNum" sz="quarter" idx="10"/>
          </p:nvPr>
        </p:nvSpPr>
        <p:spPr>
          <a:ln/>
        </p:spPr>
        <p:txBody>
          <a:bodyPr/>
          <a:lstStyle>
            <a:lvl2pPr lvl="1">
              <a:defRPr/>
            </a:lvl2pPr>
          </a:lstStyle>
          <a:p>
            <a:pPr lvl="1">
              <a:defRPr/>
            </a:pPr>
            <a:fld id="{FF98EEB4-6E19-4D6D-AB55-02DCA29B5FBD}" type="slidenum">
              <a:rPr lang="es-ES" altLang="en-US">
                <a:solidFill>
                  <a:srgbClr val="000000"/>
                </a:solidFill>
              </a:rPr>
              <a:pPr lvl="1">
                <a:defRPr/>
              </a:pPr>
              <a:t>‹#›</a:t>
            </a:fld>
            <a:endParaRPr lang="es-ES" altLang="en-US">
              <a:solidFill>
                <a:srgbClr val="000000"/>
              </a:solidFill>
            </a:endParaRPr>
          </a:p>
        </p:txBody>
      </p:sp>
      <p:sp>
        <p:nvSpPr>
          <p:cNvPr id="5" name="Rectangle 7">
            <a:extLst>
              <a:ext uri="{FF2B5EF4-FFF2-40B4-BE49-F238E27FC236}">
                <a16:creationId xmlns:a16="http://schemas.microsoft.com/office/drawing/2014/main" id="{21E8689D-1B6C-6139-46A6-2340949917D6}"/>
              </a:ext>
            </a:extLst>
          </p:cNvPr>
          <p:cNvSpPr>
            <a:spLocks noGrp="1" noChangeArrowheads="1"/>
          </p:cNvSpPr>
          <p:nvPr>
            <p:ph type="ftr" sz="quarter" idx="11"/>
          </p:nvPr>
        </p:nvSpPr>
        <p:spPr>
          <a:ln/>
        </p:spPr>
        <p:txBody>
          <a:bodyPr/>
          <a:lstStyle>
            <a:lvl1pPr>
              <a:defRPr/>
            </a:lvl1pPr>
          </a:lstStyle>
          <a:p>
            <a:pPr>
              <a:defRPr/>
            </a:pPr>
            <a:r>
              <a:rPr lang="en-US">
                <a:solidFill>
                  <a:srgbClr val="000000"/>
                </a:solidFill>
              </a:rPr>
              <a:t>Angel: Interactive Computer Graphics 5E © Addison-Wesley 2009</a:t>
            </a:r>
          </a:p>
        </p:txBody>
      </p:sp>
    </p:spTree>
    <p:extLst>
      <p:ext uri="{BB962C8B-B14F-4D97-AF65-F5344CB8AC3E}">
        <p14:creationId xmlns:p14="http://schemas.microsoft.com/office/powerpoint/2010/main" val="2696936495"/>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371600" y="228600"/>
            <a:ext cx="6248400" cy="1066800"/>
          </a:xfrm>
        </p:spPr>
        <p:txBody>
          <a:bodyPr/>
          <a:lstStyle/>
          <a:p>
            <a:r>
              <a:rPr lang="en-US"/>
              <a:t>Click to edit Master title style</a:t>
            </a:r>
          </a:p>
        </p:txBody>
      </p:sp>
      <p:sp>
        <p:nvSpPr>
          <p:cNvPr id="3" name="Text Placeholder 2"/>
          <p:cNvSpPr>
            <a:spLocks noGrp="1"/>
          </p:cNvSpPr>
          <p:nvPr>
            <p:ph type="body" sz="half" idx="1"/>
          </p:nvPr>
        </p:nvSpPr>
        <p:spPr>
          <a:xfrm>
            <a:off x="685800" y="1524000"/>
            <a:ext cx="3810000" cy="472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524000"/>
            <a:ext cx="3810000" cy="472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0CCD8127-39EA-47BF-F991-52161600CCBA}"/>
              </a:ext>
            </a:extLst>
          </p:cNvPr>
          <p:cNvSpPr>
            <a:spLocks noGrp="1" noChangeArrowheads="1"/>
          </p:cNvSpPr>
          <p:nvPr>
            <p:ph type="sldNum" sz="quarter" idx="10"/>
          </p:nvPr>
        </p:nvSpPr>
        <p:spPr>
          <a:ln/>
        </p:spPr>
        <p:txBody>
          <a:bodyPr/>
          <a:lstStyle>
            <a:lvl2pPr lvl="1">
              <a:defRPr/>
            </a:lvl2pPr>
          </a:lstStyle>
          <a:p>
            <a:pPr lvl="1">
              <a:defRPr/>
            </a:pPr>
            <a:fld id="{5CA78413-09CC-4892-AFAC-DCD3D11DADE2}" type="slidenum">
              <a:rPr lang="es-ES" altLang="en-US">
                <a:solidFill>
                  <a:srgbClr val="000000"/>
                </a:solidFill>
              </a:rPr>
              <a:pPr lvl="1">
                <a:defRPr/>
              </a:pPr>
              <a:t>‹#›</a:t>
            </a:fld>
            <a:endParaRPr lang="es-ES" altLang="en-US">
              <a:solidFill>
                <a:srgbClr val="000000"/>
              </a:solidFill>
            </a:endParaRPr>
          </a:p>
        </p:txBody>
      </p:sp>
      <p:sp>
        <p:nvSpPr>
          <p:cNvPr id="6" name="Rectangle 7">
            <a:extLst>
              <a:ext uri="{FF2B5EF4-FFF2-40B4-BE49-F238E27FC236}">
                <a16:creationId xmlns:a16="http://schemas.microsoft.com/office/drawing/2014/main" id="{860625AC-7D69-7952-18FB-B38197BD2369}"/>
              </a:ext>
            </a:extLst>
          </p:cNvPr>
          <p:cNvSpPr>
            <a:spLocks noGrp="1" noChangeArrowheads="1"/>
          </p:cNvSpPr>
          <p:nvPr>
            <p:ph type="ftr" sz="quarter" idx="11"/>
          </p:nvPr>
        </p:nvSpPr>
        <p:spPr>
          <a:ln/>
        </p:spPr>
        <p:txBody>
          <a:bodyPr/>
          <a:lstStyle>
            <a:lvl1pPr>
              <a:defRPr/>
            </a:lvl1pPr>
          </a:lstStyle>
          <a:p>
            <a:pPr>
              <a:defRPr/>
            </a:pPr>
            <a:r>
              <a:rPr lang="en-US">
                <a:solidFill>
                  <a:srgbClr val="000000"/>
                </a:solidFill>
              </a:rPr>
              <a:t>Angel: Interactive Computer Graphics 5E © Addison-Wesley 2009</a:t>
            </a:r>
          </a:p>
        </p:txBody>
      </p:sp>
    </p:spTree>
    <p:extLst>
      <p:ext uri="{BB962C8B-B14F-4D97-AF65-F5344CB8AC3E}">
        <p14:creationId xmlns:p14="http://schemas.microsoft.com/office/powerpoint/2010/main" val="2309736250"/>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2B312AAE-4EE6-8BF8-DA3C-839445F31E67}"/>
              </a:ext>
            </a:extLst>
          </p:cNvPr>
          <p:cNvSpPr>
            <a:spLocks noGrp="1" noChangeArrowheads="1"/>
          </p:cNvSpPr>
          <p:nvPr>
            <p:ph type="sldNum" sz="quarter" idx="10"/>
          </p:nvPr>
        </p:nvSpPr>
        <p:spPr/>
        <p:txBody>
          <a:bodyPr/>
          <a:lstStyle>
            <a:lvl2pPr lvl="1">
              <a:buClr>
                <a:srgbClr val="CCCCFF"/>
              </a:buClr>
              <a:defRPr>
                <a:cs typeface="+mn-cs"/>
              </a:defRPr>
            </a:lvl2pPr>
          </a:lstStyle>
          <a:p>
            <a:pPr lvl="1">
              <a:defRPr/>
            </a:pPr>
            <a:fld id="{9DE17BD2-F1BF-401A-B9CF-C68751C04005}" type="slidenum">
              <a:rPr lang="es-ES" altLang="en-US"/>
              <a:pPr lvl="1">
                <a:defRPr/>
              </a:pPr>
              <a:t>‹#›</a:t>
            </a:fld>
            <a:endParaRPr lang="es-ES" altLang="en-US"/>
          </a:p>
        </p:txBody>
      </p:sp>
      <p:sp>
        <p:nvSpPr>
          <p:cNvPr id="5" name="Rectangle 7">
            <a:extLst>
              <a:ext uri="{FF2B5EF4-FFF2-40B4-BE49-F238E27FC236}">
                <a16:creationId xmlns:a16="http://schemas.microsoft.com/office/drawing/2014/main" id="{73FD34B0-F2AA-3FF7-C985-1B4801C582EE}"/>
              </a:ext>
            </a:extLst>
          </p:cNvPr>
          <p:cNvSpPr>
            <a:spLocks noGrp="1" noChangeArrowheads="1"/>
          </p:cNvSpPr>
          <p:nvPr>
            <p:ph type="ftr" sz="quarter" idx="11"/>
          </p:nvPr>
        </p:nvSpPr>
        <p:spPr/>
        <p:txBody>
          <a:bodyPr/>
          <a:lstStyle>
            <a:lvl1pPr>
              <a:buClr>
                <a:srgbClr val="CCCCFF"/>
              </a:buClr>
              <a:defRPr/>
            </a:lvl1pPr>
          </a:lstStyle>
          <a:p>
            <a:pPr>
              <a:defRPr/>
            </a:pPr>
            <a:r>
              <a:rPr lang="en-US"/>
              <a:t>Angel: Interactive Computer Graphics 5E © Addison-Wesley 2009</a:t>
            </a:r>
          </a:p>
        </p:txBody>
      </p:sp>
    </p:spTree>
    <p:extLst>
      <p:ext uri="{BB962C8B-B14F-4D97-AF65-F5344CB8AC3E}">
        <p14:creationId xmlns:p14="http://schemas.microsoft.com/office/powerpoint/2010/main" val="2700882353"/>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A0D34255-5456-37F0-FE30-5D065C02E7CE}"/>
              </a:ext>
            </a:extLst>
          </p:cNvPr>
          <p:cNvSpPr>
            <a:spLocks noGrp="1" noChangeArrowheads="1"/>
          </p:cNvSpPr>
          <p:nvPr>
            <p:ph type="sldNum" sz="quarter" idx="10"/>
          </p:nvPr>
        </p:nvSpPr>
        <p:spPr/>
        <p:txBody>
          <a:bodyPr/>
          <a:lstStyle>
            <a:lvl2pPr lvl="1">
              <a:buClr>
                <a:srgbClr val="CCCCFF"/>
              </a:buClr>
              <a:defRPr>
                <a:cs typeface="+mn-cs"/>
              </a:defRPr>
            </a:lvl2pPr>
          </a:lstStyle>
          <a:p>
            <a:pPr lvl="1">
              <a:defRPr/>
            </a:pPr>
            <a:fld id="{4A1D87A4-654F-4B34-B9FE-2FEC05866366}" type="slidenum">
              <a:rPr lang="es-ES" altLang="en-US"/>
              <a:pPr lvl="1">
                <a:defRPr/>
              </a:pPr>
              <a:t>‹#›</a:t>
            </a:fld>
            <a:endParaRPr lang="es-ES" altLang="en-US"/>
          </a:p>
        </p:txBody>
      </p:sp>
      <p:sp>
        <p:nvSpPr>
          <p:cNvPr id="5" name="Rectangle 7">
            <a:extLst>
              <a:ext uri="{FF2B5EF4-FFF2-40B4-BE49-F238E27FC236}">
                <a16:creationId xmlns:a16="http://schemas.microsoft.com/office/drawing/2014/main" id="{A1EEAB7F-384E-B016-8060-C9069443124C}"/>
              </a:ext>
            </a:extLst>
          </p:cNvPr>
          <p:cNvSpPr>
            <a:spLocks noGrp="1" noChangeArrowheads="1"/>
          </p:cNvSpPr>
          <p:nvPr>
            <p:ph type="ftr" sz="quarter" idx="11"/>
          </p:nvPr>
        </p:nvSpPr>
        <p:spPr/>
        <p:txBody>
          <a:bodyPr/>
          <a:lstStyle>
            <a:lvl1pPr>
              <a:buClr>
                <a:srgbClr val="CCCCFF"/>
              </a:buClr>
              <a:defRPr/>
            </a:lvl1pPr>
          </a:lstStyle>
          <a:p>
            <a:pPr>
              <a:defRPr/>
            </a:pPr>
            <a:r>
              <a:rPr lang="en-US"/>
              <a:t>Angel: Interactive Computer Graphics 5E © Addison-Wesley 2009</a:t>
            </a:r>
          </a:p>
        </p:txBody>
      </p:sp>
    </p:spTree>
    <p:extLst>
      <p:ext uri="{BB962C8B-B14F-4D97-AF65-F5344CB8AC3E}">
        <p14:creationId xmlns:p14="http://schemas.microsoft.com/office/powerpoint/2010/main" val="602510123"/>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203406BF-BB48-55C6-D813-18197A89ECE3}"/>
              </a:ext>
            </a:extLst>
          </p:cNvPr>
          <p:cNvSpPr>
            <a:spLocks noGrp="1" noChangeArrowheads="1"/>
          </p:cNvSpPr>
          <p:nvPr>
            <p:ph type="sldNum" sz="quarter" idx="10"/>
          </p:nvPr>
        </p:nvSpPr>
        <p:spPr/>
        <p:txBody>
          <a:bodyPr/>
          <a:lstStyle>
            <a:lvl2pPr lvl="1">
              <a:buClr>
                <a:srgbClr val="CCCCFF"/>
              </a:buClr>
              <a:defRPr>
                <a:cs typeface="+mn-cs"/>
              </a:defRPr>
            </a:lvl2pPr>
          </a:lstStyle>
          <a:p>
            <a:pPr lvl="1">
              <a:defRPr/>
            </a:pPr>
            <a:fld id="{AF221974-0B33-4313-BA0C-1BC0C723E98D}" type="slidenum">
              <a:rPr lang="es-ES" altLang="en-US"/>
              <a:pPr lvl="1">
                <a:defRPr/>
              </a:pPr>
              <a:t>‹#›</a:t>
            </a:fld>
            <a:endParaRPr lang="es-ES" altLang="en-US"/>
          </a:p>
        </p:txBody>
      </p:sp>
      <p:sp>
        <p:nvSpPr>
          <p:cNvPr id="5" name="Rectangle 7">
            <a:extLst>
              <a:ext uri="{FF2B5EF4-FFF2-40B4-BE49-F238E27FC236}">
                <a16:creationId xmlns:a16="http://schemas.microsoft.com/office/drawing/2014/main" id="{D418FADF-474A-D5BC-7CC2-43814EEF7DF4}"/>
              </a:ext>
            </a:extLst>
          </p:cNvPr>
          <p:cNvSpPr>
            <a:spLocks noGrp="1" noChangeArrowheads="1"/>
          </p:cNvSpPr>
          <p:nvPr>
            <p:ph type="ftr" sz="quarter" idx="11"/>
          </p:nvPr>
        </p:nvSpPr>
        <p:spPr/>
        <p:txBody>
          <a:bodyPr/>
          <a:lstStyle>
            <a:lvl1pPr>
              <a:buClr>
                <a:srgbClr val="CCCCFF"/>
              </a:buClr>
              <a:defRPr/>
            </a:lvl1pPr>
          </a:lstStyle>
          <a:p>
            <a:pPr>
              <a:defRPr/>
            </a:pPr>
            <a:r>
              <a:rPr lang="en-US"/>
              <a:t>Angel: Interactive Computer Graphics 5E © Addison-Wesley 2009</a:t>
            </a:r>
          </a:p>
        </p:txBody>
      </p:sp>
    </p:spTree>
    <p:extLst>
      <p:ext uri="{BB962C8B-B14F-4D97-AF65-F5344CB8AC3E}">
        <p14:creationId xmlns:p14="http://schemas.microsoft.com/office/powerpoint/2010/main" val="2141806937"/>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524000"/>
            <a:ext cx="3810000" cy="4724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524000"/>
            <a:ext cx="3810000" cy="4724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1">
            <a:extLst>
              <a:ext uri="{FF2B5EF4-FFF2-40B4-BE49-F238E27FC236}">
                <a16:creationId xmlns:a16="http://schemas.microsoft.com/office/drawing/2014/main" id="{E368D4D8-7E56-86E6-0B59-47A4CFACB6F1}"/>
              </a:ext>
            </a:extLst>
          </p:cNvPr>
          <p:cNvSpPr>
            <a:spLocks noGrp="1" noChangeArrowheads="1"/>
          </p:cNvSpPr>
          <p:nvPr>
            <p:ph type="sldNum" sz="quarter" idx="10"/>
          </p:nvPr>
        </p:nvSpPr>
        <p:spPr/>
        <p:txBody>
          <a:bodyPr/>
          <a:lstStyle>
            <a:lvl2pPr lvl="1">
              <a:buClr>
                <a:srgbClr val="CCCCFF"/>
              </a:buClr>
              <a:defRPr>
                <a:cs typeface="+mn-cs"/>
              </a:defRPr>
            </a:lvl2pPr>
          </a:lstStyle>
          <a:p>
            <a:pPr lvl="1">
              <a:defRPr/>
            </a:pPr>
            <a:fld id="{FF1ABDAF-8EF3-4BBF-9B92-8734B4AD505E}" type="slidenum">
              <a:rPr lang="es-ES" altLang="en-US"/>
              <a:pPr lvl="1">
                <a:defRPr/>
              </a:pPr>
              <a:t>‹#›</a:t>
            </a:fld>
            <a:endParaRPr lang="es-ES" altLang="en-US"/>
          </a:p>
        </p:txBody>
      </p:sp>
      <p:sp>
        <p:nvSpPr>
          <p:cNvPr id="6" name="Rectangle 7">
            <a:extLst>
              <a:ext uri="{FF2B5EF4-FFF2-40B4-BE49-F238E27FC236}">
                <a16:creationId xmlns:a16="http://schemas.microsoft.com/office/drawing/2014/main" id="{A044D8CC-1FE8-66D9-CA3F-338C283C537E}"/>
              </a:ext>
            </a:extLst>
          </p:cNvPr>
          <p:cNvSpPr>
            <a:spLocks noGrp="1" noChangeArrowheads="1"/>
          </p:cNvSpPr>
          <p:nvPr>
            <p:ph type="ftr" sz="quarter" idx="11"/>
          </p:nvPr>
        </p:nvSpPr>
        <p:spPr/>
        <p:txBody>
          <a:bodyPr/>
          <a:lstStyle>
            <a:lvl1pPr>
              <a:buClr>
                <a:srgbClr val="CCCCFF"/>
              </a:buClr>
              <a:defRPr/>
            </a:lvl1pPr>
          </a:lstStyle>
          <a:p>
            <a:pPr>
              <a:defRPr/>
            </a:pPr>
            <a:r>
              <a:rPr lang="en-US"/>
              <a:t>Angel: Interactive Computer Graphics 5E © Addison-Wesley 2009</a:t>
            </a:r>
          </a:p>
        </p:txBody>
      </p:sp>
    </p:spTree>
    <p:extLst>
      <p:ext uri="{BB962C8B-B14F-4D97-AF65-F5344CB8AC3E}">
        <p14:creationId xmlns:p14="http://schemas.microsoft.com/office/powerpoint/2010/main" val="3008359679"/>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FE7A2111-138E-0A16-56CF-83A271DC1E8F}"/>
              </a:ext>
            </a:extLst>
          </p:cNvPr>
          <p:cNvSpPr>
            <a:spLocks noGrp="1" noChangeArrowheads="1"/>
          </p:cNvSpPr>
          <p:nvPr>
            <p:ph type="sldNum" sz="quarter" idx="10"/>
          </p:nvPr>
        </p:nvSpPr>
        <p:spPr/>
        <p:txBody>
          <a:bodyPr/>
          <a:lstStyle>
            <a:lvl2pPr lvl="1">
              <a:buClr>
                <a:srgbClr val="CCCCFF"/>
              </a:buClr>
              <a:defRPr>
                <a:cs typeface="+mn-cs"/>
              </a:defRPr>
            </a:lvl2pPr>
          </a:lstStyle>
          <a:p>
            <a:pPr lvl="1">
              <a:defRPr/>
            </a:pPr>
            <a:fld id="{DDCAF8E6-A7E3-4751-960F-6F4CC213B1E3}" type="slidenum">
              <a:rPr lang="es-ES" altLang="en-US"/>
              <a:pPr lvl="1">
                <a:defRPr/>
              </a:pPr>
              <a:t>‹#›</a:t>
            </a:fld>
            <a:endParaRPr lang="es-ES" altLang="en-US"/>
          </a:p>
        </p:txBody>
      </p:sp>
      <p:sp>
        <p:nvSpPr>
          <p:cNvPr id="8" name="Footer Placeholder 2">
            <a:extLst>
              <a:ext uri="{FF2B5EF4-FFF2-40B4-BE49-F238E27FC236}">
                <a16:creationId xmlns:a16="http://schemas.microsoft.com/office/drawing/2014/main" id="{0B0E59A3-6ECB-3261-E8E9-63C600BC2D7A}"/>
              </a:ext>
            </a:extLst>
          </p:cNvPr>
          <p:cNvSpPr>
            <a:spLocks noGrp="1" noChangeArrowheads="1"/>
          </p:cNvSpPr>
          <p:nvPr>
            <p:ph type="ftr" sz="quarter" idx="11"/>
          </p:nvPr>
        </p:nvSpPr>
        <p:spPr/>
        <p:txBody>
          <a:bodyPr/>
          <a:lstStyle>
            <a:lvl1pPr>
              <a:buClr>
                <a:srgbClr val="CCCCFF"/>
              </a:buClr>
              <a:defRPr/>
            </a:lvl1pPr>
          </a:lstStyle>
          <a:p>
            <a:pPr>
              <a:defRPr/>
            </a:pPr>
            <a:r>
              <a:rPr lang="en-US"/>
              <a:t>Angel: Interactive Computer Graphics 5E © Addison-Wesley 2009</a:t>
            </a:r>
          </a:p>
        </p:txBody>
      </p:sp>
    </p:spTree>
    <p:extLst>
      <p:ext uri="{BB962C8B-B14F-4D97-AF65-F5344CB8AC3E}">
        <p14:creationId xmlns:p14="http://schemas.microsoft.com/office/powerpoint/2010/main" val="4062351871"/>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5978F783-F499-03CB-E877-EF0805DFB993}"/>
              </a:ext>
            </a:extLst>
          </p:cNvPr>
          <p:cNvSpPr>
            <a:spLocks noGrp="1" noChangeArrowheads="1"/>
          </p:cNvSpPr>
          <p:nvPr>
            <p:ph type="sldNum" sz="quarter" idx="10"/>
          </p:nvPr>
        </p:nvSpPr>
        <p:spPr/>
        <p:txBody>
          <a:bodyPr/>
          <a:lstStyle>
            <a:lvl2pPr lvl="1">
              <a:buClr>
                <a:srgbClr val="CCCCFF"/>
              </a:buClr>
              <a:defRPr>
                <a:cs typeface="+mn-cs"/>
              </a:defRPr>
            </a:lvl2pPr>
          </a:lstStyle>
          <a:p>
            <a:pPr lvl="1">
              <a:defRPr/>
            </a:pPr>
            <a:fld id="{1B8AF1FB-68B2-4F9A-9BE6-B5BDAD94D465}" type="slidenum">
              <a:rPr lang="es-ES" altLang="en-US"/>
              <a:pPr lvl="1">
                <a:defRPr/>
              </a:pPr>
              <a:t>‹#›</a:t>
            </a:fld>
            <a:endParaRPr lang="es-ES" altLang="en-US"/>
          </a:p>
        </p:txBody>
      </p:sp>
      <p:sp>
        <p:nvSpPr>
          <p:cNvPr id="4" name="Rectangle 7">
            <a:extLst>
              <a:ext uri="{FF2B5EF4-FFF2-40B4-BE49-F238E27FC236}">
                <a16:creationId xmlns:a16="http://schemas.microsoft.com/office/drawing/2014/main" id="{4F8EBFA0-EE7D-BD2C-CCB0-F00D1C402F57}"/>
              </a:ext>
            </a:extLst>
          </p:cNvPr>
          <p:cNvSpPr>
            <a:spLocks noGrp="1" noChangeArrowheads="1"/>
          </p:cNvSpPr>
          <p:nvPr>
            <p:ph type="ftr" sz="quarter" idx="11"/>
          </p:nvPr>
        </p:nvSpPr>
        <p:spPr/>
        <p:txBody>
          <a:bodyPr/>
          <a:lstStyle>
            <a:lvl1pPr>
              <a:buClr>
                <a:srgbClr val="CCCCFF"/>
              </a:buClr>
              <a:defRPr/>
            </a:lvl1pPr>
          </a:lstStyle>
          <a:p>
            <a:pPr>
              <a:defRPr/>
            </a:pPr>
            <a:r>
              <a:rPr lang="en-US"/>
              <a:t>Angel: Interactive Computer Graphics 5E © Addison-Wesley 2009</a:t>
            </a:r>
          </a:p>
        </p:txBody>
      </p:sp>
    </p:spTree>
    <p:extLst>
      <p:ext uri="{BB962C8B-B14F-4D97-AF65-F5344CB8AC3E}">
        <p14:creationId xmlns:p14="http://schemas.microsoft.com/office/powerpoint/2010/main" val="1636180306"/>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39C7F15A-22C0-E478-AC00-331F92E71B17}"/>
              </a:ext>
            </a:extLst>
          </p:cNvPr>
          <p:cNvSpPr>
            <a:spLocks noGrp="1" noChangeArrowheads="1"/>
          </p:cNvSpPr>
          <p:nvPr>
            <p:ph type="sldNum" sz="quarter" idx="10"/>
          </p:nvPr>
        </p:nvSpPr>
        <p:spPr/>
        <p:txBody>
          <a:bodyPr/>
          <a:lstStyle>
            <a:lvl2pPr lvl="1">
              <a:buClr>
                <a:srgbClr val="CCCCFF"/>
              </a:buClr>
              <a:defRPr>
                <a:cs typeface="+mn-cs"/>
              </a:defRPr>
            </a:lvl2pPr>
          </a:lstStyle>
          <a:p>
            <a:pPr lvl="1">
              <a:defRPr/>
            </a:pPr>
            <a:fld id="{F99D3F9C-EAB3-48E6-9927-D9F26F1B7580}" type="slidenum">
              <a:rPr lang="es-ES" altLang="en-US"/>
              <a:pPr lvl="1">
                <a:defRPr/>
              </a:pPr>
              <a:t>‹#›</a:t>
            </a:fld>
            <a:endParaRPr lang="es-ES" altLang="en-US"/>
          </a:p>
        </p:txBody>
      </p:sp>
      <p:sp>
        <p:nvSpPr>
          <p:cNvPr id="3" name="Rectangle 7">
            <a:extLst>
              <a:ext uri="{FF2B5EF4-FFF2-40B4-BE49-F238E27FC236}">
                <a16:creationId xmlns:a16="http://schemas.microsoft.com/office/drawing/2014/main" id="{D491E848-24F6-9465-9ECA-003AA8C5968A}"/>
              </a:ext>
            </a:extLst>
          </p:cNvPr>
          <p:cNvSpPr>
            <a:spLocks noGrp="1" noChangeArrowheads="1"/>
          </p:cNvSpPr>
          <p:nvPr>
            <p:ph type="ftr" sz="quarter" idx="11"/>
          </p:nvPr>
        </p:nvSpPr>
        <p:spPr/>
        <p:txBody>
          <a:bodyPr/>
          <a:lstStyle>
            <a:lvl1pPr>
              <a:buClr>
                <a:srgbClr val="CCCCFF"/>
              </a:buClr>
              <a:defRPr/>
            </a:lvl1pPr>
          </a:lstStyle>
          <a:p>
            <a:pPr>
              <a:defRPr/>
            </a:pPr>
            <a:r>
              <a:rPr lang="en-US"/>
              <a:t>Angel: Interactive Computer Graphics 5E © Addison-Wesley 2009</a:t>
            </a:r>
          </a:p>
        </p:txBody>
      </p:sp>
    </p:spTree>
    <p:extLst>
      <p:ext uri="{BB962C8B-B14F-4D97-AF65-F5344CB8AC3E}">
        <p14:creationId xmlns:p14="http://schemas.microsoft.com/office/powerpoint/2010/main" val="26064448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596AE8CD-35A5-0FD1-A05C-6DA5D46B5F34}"/>
              </a:ext>
            </a:extLst>
          </p:cNvPr>
          <p:cNvSpPr>
            <a:spLocks noGrp="1" noChangeArrowheads="1"/>
          </p:cNvSpPr>
          <p:nvPr>
            <p:ph type="sldNum" sz="quarter" idx="10"/>
          </p:nvPr>
        </p:nvSpPr>
        <p:spPr>
          <a:ln/>
        </p:spPr>
        <p:txBody>
          <a:bodyPr/>
          <a:lstStyle>
            <a:lvl2pPr lvl="1">
              <a:defRPr/>
            </a:lvl2pPr>
          </a:lstStyle>
          <a:p>
            <a:pPr lvl="1"/>
            <a:fld id="{5891F202-6E48-4C6A-BAA1-A73EA53B8FCF}" type="slidenum">
              <a:rPr lang="es-ES" altLang="en-US"/>
              <a:pPr lvl="1"/>
              <a:t>‹#›</a:t>
            </a:fld>
            <a:endParaRPr lang="es-ES" altLang="en-US"/>
          </a:p>
        </p:txBody>
      </p:sp>
      <p:sp>
        <p:nvSpPr>
          <p:cNvPr id="3" name="Rectangle 7">
            <a:extLst>
              <a:ext uri="{FF2B5EF4-FFF2-40B4-BE49-F238E27FC236}">
                <a16:creationId xmlns:a16="http://schemas.microsoft.com/office/drawing/2014/main" id="{C8493707-3386-6A6F-9704-6D72DCBF364A}"/>
              </a:ext>
            </a:extLst>
          </p:cNvPr>
          <p:cNvSpPr>
            <a:spLocks noGrp="1" noChangeArrowheads="1"/>
          </p:cNvSpPr>
          <p:nvPr>
            <p:ph type="ftr" sz="quarter" idx="11"/>
          </p:nvPr>
        </p:nvSpPr>
        <p:spPr>
          <a:ln/>
        </p:spPr>
        <p:txBody>
          <a:bodyPr/>
          <a:lstStyle>
            <a:lvl1pPr>
              <a:defRPr/>
            </a:lvl1pPr>
          </a:lstStyle>
          <a:p>
            <a:pPr>
              <a:defRPr/>
            </a:pPr>
            <a:r>
              <a:rPr lang="en-US"/>
              <a:t>Angel: Interactive Computer Graphics 5E © Addison-Wesley 2009</a:t>
            </a:r>
          </a:p>
        </p:txBody>
      </p:sp>
    </p:spTree>
    <p:extLst>
      <p:ext uri="{BB962C8B-B14F-4D97-AF65-F5344CB8AC3E}">
        <p14:creationId xmlns:p14="http://schemas.microsoft.com/office/powerpoint/2010/main" val="3557688862"/>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Slide Number Placeholder 1">
            <a:extLst>
              <a:ext uri="{FF2B5EF4-FFF2-40B4-BE49-F238E27FC236}">
                <a16:creationId xmlns:a16="http://schemas.microsoft.com/office/drawing/2014/main" id="{BF1AEE3A-DA57-B515-B9A4-360B28AA5946}"/>
              </a:ext>
            </a:extLst>
          </p:cNvPr>
          <p:cNvSpPr>
            <a:spLocks noGrp="1" noChangeArrowheads="1"/>
          </p:cNvSpPr>
          <p:nvPr>
            <p:ph type="sldNum" sz="quarter" idx="10"/>
          </p:nvPr>
        </p:nvSpPr>
        <p:spPr/>
        <p:txBody>
          <a:bodyPr/>
          <a:lstStyle>
            <a:lvl2pPr lvl="1">
              <a:buClr>
                <a:srgbClr val="CCCCFF"/>
              </a:buClr>
              <a:defRPr>
                <a:cs typeface="+mn-cs"/>
              </a:defRPr>
            </a:lvl2pPr>
          </a:lstStyle>
          <a:p>
            <a:pPr lvl="1">
              <a:defRPr/>
            </a:pPr>
            <a:fld id="{FBE0F6EA-02D3-4F53-8BD8-E002B2135D02}" type="slidenum">
              <a:rPr lang="es-ES" altLang="en-US"/>
              <a:pPr lvl="1">
                <a:defRPr/>
              </a:pPr>
              <a:t>‹#›</a:t>
            </a:fld>
            <a:endParaRPr lang="es-ES" altLang="en-US"/>
          </a:p>
        </p:txBody>
      </p:sp>
      <p:sp>
        <p:nvSpPr>
          <p:cNvPr id="6" name="Rectangle 7">
            <a:extLst>
              <a:ext uri="{FF2B5EF4-FFF2-40B4-BE49-F238E27FC236}">
                <a16:creationId xmlns:a16="http://schemas.microsoft.com/office/drawing/2014/main" id="{071C9FF6-4DCC-EA9E-CE99-A9B9E43A67D6}"/>
              </a:ext>
            </a:extLst>
          </p:cNvPr>
          <p:cNvSpPr>
            <a:spLocks noGrp="1" noChangeArrowheads="1"/>
          </p:cNvSpPr>
          <p:nvPr>
            <p:ph type="ftr" sz="quarter" idx="11"/>
          </p:nvPr>
        </p:nvSpPr>
        <p:spPr/>
        <p:txBody>
          <a:bodyPr/>
          <a:lstStyle>
            <a:lvl1pPr>
              <a:buClr>
                <a:srgbClr val="CCCCFF"/>
              </a:buClr>
              <a:defRPr/>
            </a:lvl1pPr>
          </a:lstStyle>
          <a:p>
            <a:pPr>
              <a:defRPr/>
            </a:pPr>
            <a:r>
              <a:rPr lang="en-US"/>
              <a:t>Angel: Interactive Computer Graphics 5E © Addison-Wesley 2009</a:t>
            </a:r>
          </a:p>
        </p:txBody>
      </p:sp>
    </p:spTree>
    <p:extLst>
      <p:ext uri="{BB962C8B-B14F-4D97-AF65-F5344CB8AC3E}">
        <p14:creationId xmlns:p14="http://schemas.microsoft.com/office/powerpoint/2010/main" val="1799151454"/>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Slide Number Placeholder 1">
            <a:extLst>
              <a:ext uri="{FF2B5EF4-FFF2-40B4-BE49-F238E27FC236}">
                <a16:creationId xmlns:a16="http://schemas.microsoft.com/office/drawing/2014/main" id="{78F1219B-AD78-22F3-98A8-13BEF11C6367}"/>
              </a:ext>
            </a:extLst>
          </p:cNvPr>
          <p:cNvSpPr>
            <a:spLocks noGrp="1" noChangeArrowheads="1"/>
          </p:cNvSpPr>
          <p:nvPr>
            <p:ph type="sldNum" sz="quarter" idx="10"/>
          </p:nvPr>
        </p:nvSpPr>
        <p:spPr/>
        <p:txBody>
          <a:bodyPr/>
          <a:lstStyle>
            <a:lvl2pPr lvl="1">
              <a:buClr>
                <a:srgbClr val="CCCCFF"/>
              </a:buClr>
              <a:defRPr>
                <a:cs typeface="+mn-cs"/>
              </a:defRPr>
            </a:lvl2pPr>
          </a:lstStyle>
          <a:p>
            <a:pPr lvl="1">
              <a:defRPr/>
            </a:pPr>
            <a:fld id="{9B245258-10C9-4400-9209-A7049357B232}" type="slidenum">
              <a:rPr lang="es-ES" altLang="en-US"/>
              <a:pPr lvl="1">
                <a:defRPr/>
              </a:pPr>
              <a:t>‹#›</a:t>
            </a:fld>
            <a:endParaRPr lang="es-ES" altLang="en-US"/>
          </a:p>
        </p:txBody>
      </p:sp>
      <p:sp>
        <p:nvSpPr>
          <p:cNvPr id="6" name="Rectangle 7">
            <a:extLst>
              <a:ext uri="{FF2B5EF4-FFF2-40B4-BE49-F238E27FC236}">
                <a16:creationId xmlns:a16="http://schemas.microsoft.com/office/drawing/2014/main" id="{D484F4B8-2F86-178C-C000-0CA3FA3908CA}"/>
              </a:ext>
            </a:extLst>
          </p:cNvPr>
          <p:cNvSpPr>
            <a:spLocks noGrp="1" noChangeArrowheads="1"/>
          </p:cNvSpPr>
          <p:nvPr>
            <p:ph type="ftr" sz="quarter" idx="11"/>
          </p:nvPr>
        </p:nvSpPr>
        <p:spPr/>
        <p:txBody>
          <a:bodyPr/>
          <a:lstStyle>
            <a:lvl1pPr>
              <a:buClr>
                <a:srgbClr val="CCCCFF"/>
              </a:buClr>
              <a:defRPr/>
            </a:lvl1pPr>
          </a:lstStyle>
          <a:p>
            <a:pPr>
              <a:defRPr/>
            </a:pPr>
            <a:r>
              <a:rPr lang="en-US"/>
              <a:t>Angel: Interactive Computer Graphics 5E © Addison-Wesley 2009</a:t>
            </a:r>
          </a:p>
        </p:txBody>
      </p:sp>
    </p:spTree>
    <p:extLst>
      <p:ext uri="{BB962C8B-B14F-4D97-AF65-F5344CB8AC3E}">
        <p14:creationId xmlns:p14="http://schemas.microsoft.com/office/powerpoint/2010/main" val="4263291948"/>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F69CA88D-3E57-5AD1-A753-1FD35205634D}"/>
              </a:ext>
            </a:extLst>
          </p:cNvPr>
          <p:cNvSpPr>
            <a:spLocks noGrp="1" noChangeArrowheads="1"/>
          </p:cNvSpPr>
          <p:nvPr>
            <p:ph type="sldNum" sz="quarter" idx="10"/>
          </p:nvPr>
        </p:nvSpPr>
        <p:spPr/>
        <p:txBody>
          <a:bodyPr/>
          <a:lstStyle>
            <a:lvl2pPr lvl="1">
              <a:buClr>
                <a:srgbClr val="CCCCFF"/>
              </a:buClr>
              <a:defRPr>
                <a:cs typeface="+mn-cs"/>
              </a:defRPr>
            </a:lvl2pPr>
          </a:lstStyle>
          <a:p>
            <a:pPr lvl="1">
              <a:defRPr/>
            </a:pPr>
            <a:fld id="{6B73E9AE-F155-45C7-ABB9-1DC54DDF72F5}" type="slidenum">
              <a:rPr lang="es-ES" altLang="en-US"/>
              <a:pPr lvl="1">
                <a:defRPr/>
              </a:pPr>
              <a:t>‹#›</a:t>
            </a:fld>
            <a:endParaRPr lang="es-ES" altLang="en-US"/>
          </a:p>
        </p:txBody>
      </p:sp>
      <p:sp>
        <p:nvSpPr>
          <p:cNvPr id="5" name="Rectangle 7">
            <a:extLst>
              <a:ext uri="{FF2B5EF4-FFF2-40B4-BE49-F238E27FC236}">
                <a16:creationId xmlns:a16="http://schemas.microsoft.com/office/drawing/2014/main" id="{E24E574B-662F-2EEB-97CB-C9B7C3D51BE0}"/>
              </a:ext>
            </a:extLst>
          </p:cNvPr>
          <p:cNvSpPr>
            <a:spLocks noGrp="1" noChangeArrowheads="1"/>
          </p:cNvSpPr>
          <p:nvPr>
            <p:ph type="ftr" sz="quarter" idx="11"/>
          </p:nvPr>
        </p:nvSpPr>
        <p:spPr/>
        <p:txBody>
          <a:bodyPr/>
          <a:lstStyle>
            <a:lvl1pPr>
              <a:buClr>
                <a:srgbClr val="CCCCFF"/>
              </a:buClr>
              <a:defRPr/>
            </a:lvl1pPr>
          </a:lstStyle>
          <a:p>
            <a:pPr>
              <a:defRPr/>
            </a:pPr>
            <a:r>
              <a:rPr lang="en-US"/>
              <a:t>Angel: Interactive Computer Graphics 5E © Addison-Wesley 2009</a:t>
            </a:r>
          </a:p>
        </p:txBody>
      </p:sp>
    </p:spTree>
    <p:extLst>
      <p:ext uri="{BB962C8B-B14F-4D97-AF65-F5344CB8AC3E}">
        <p14:creationId xmlns:p14="http://schemas.microsoft.com/office/powerpoint/2010/main" val="738047902"/>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228600"/>
            <a:ext cx="1943100" cy="60198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228600"/>
            <a:ext cx="5676900" cy="6019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820C117-48E8-5E83-99DD-781F3E5F60C8}"/>
              </a:ext>
            </a:extLst>
          </p:cNvPr>
          <p:cNvSpPr>
            <a:spLocks noGrp="1" noChangeArrowheads="1"/>
          </p:cNvSpPr>
          <p:nvPr>
            <p:ph type="sldNum" sz="quarter" idx="10"/>
          </p:nvPr>
        </p:nvSpPr>
        <p:spPr/>
        <p:txBody>
          <a:bodyPr/>
          <a:lstStyle>
            <a:lvl2pPr lvl="1">
              <a:buClr>
                <a:srgbClr val="CCCCFF"/>
              </a:buClr>
              <a:defRPr>
                <a:cs typeface="+mn-cs"/>
              </a:defRPr>
            </a:lvl2pPr>
          </a:lstStyle>
          <a:p>
            <a:pPr lvl="1">
              <a:defRPr/>
            </a:pPr>
            <a:fld id="{412FD9D1-E323-4801-8D81-E5BFC6D83BA2}" type="slidenum">
              <a:rPr lang="es-ES" altLang="en-US"/>
              <a:pPr lvl="1">
                <a:defRPr/>
              </a:pPr>
              <a:t>‹#›</a:t>
            </a:fld>
            <a:endParaRPr lang="es-ES" altLang="en-US"/>
          </a:p>
        </p:txBody>
      </p:sp>
      <p:sp>
        <p:nvSpPr>
          <p:cNvPr id="5" name="Rectangle 7">
            <a:extLst>
              <a:ext uri="{FF2B5EF4-FFF2-40B4-BE49-F238E27FC236}">
                <a16:creationId xmlns:a16="http://schemas.microsoft.com/office/drawing/2014/main" id="{D12B6FBD-CB18-71D2-22FA-EB385C3996A4}"/>
              </a:ext>
            </a:extLst>
          </p:cNvPr>
          <p:cNvSpPr>
            <a:spLocks noGrp="1" noChangeArrowheads="1"/>
          </p:cNvSpPr>
          <p:nvPr>
            <p:ph type="ftr" sz="quarter" idx="11"/>
          </p:nvPr>
        </p:nvSpPr>
        <p:spPr/>
        <p:txBody>
          <a:bodyPr/>
          <a:lstStyle>
            <a:lvl1pPr>
              <a:buClr>
                <a:srgbClr val="CCCCFF"/>
              </a:buClr>
              <a:defRPr/>
            </a:lvl1pPr>
          </a:lstStyle>
          <a:p>
            <a:pPr>
              <a:defRPr/>
            </a:pPr>
            <a:r>
              <a:rPr lang="en-US"/>
              <a:t>Angel: Interactive Computer Graphics 5E © Addison-Wesley 2009</a:t>
            </a:r>
          </a:p>
        </p:txBody>
      </p:sp>
    </p:spTree>
    <p:extLst>
      <p:ext uri="{BB962C8B-B14F-4D97-AF65-F5344CB8AC3E}">
        <p14:creationId xmlns:p14="http://schemas.microsoft.com/office/powerpoint/2010/main" val="1172240904"/>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01B65B82-56CF-A7C0-574A-A97E0CCAD4E0}"/>
              </a:ext>
            </a:extLst>
          </p:cNvPr>
          <p:cNvGrpSpPr>
            <a:grpSpLocks/>
          </p:cNvGrpSpPr>
          <p:nvPr/>
        </p:nvGrpSpPr>
        <p:grpSpPr bwMode="auto">
          <a:xfrm>
            <a:off x="0" y="2438400"/>
            <a:ext cx="9009063" cy="1052513"/>
            <a:chOff x="0" y="1536"/>
            <a:chExt cx="5675" cy="663"/>
          </a:xfrm>
        </p:grpSpPr>
        <p:grpSp>
          <p:nvGrpSpPr>
            <p:cNvPr id="3" name="Group 3">
              <a:extLst>
                <a:ext uri="{FF2B5EF4-FFF2-40B4-BE49-F238E27FC236}">
                  <a16:creationId xmlns:a16="http://schemas.microsoft.com/office/drawing/2014/main" id="{8EA75FBA-8ED3-F7BA-1D9B-F8DDD9696935}"/>
                </a:ext>
              </a:extLst>
            </p:cNvPr>
            <p:cNvGrpSpPr>
              <a:grpSpLocks/>
            </p:cNvGrpSpPr>
            <p:nvPr/>
          </p:nvGrpSpPr>
          <p:grpSpPr bwMode="auto">
            <a:xfrm>
              <a:off x="183" y="1604"/>
              <a:ext cx="448" cy="299"/>
              <a:chOff x="720" y="336"/>
              <a:chExt cx="624" cy="432"/>
            </a:xfrm>
          </p:grpSpPr>
          <p:sp>
            <p:nvSpPr>
              <p:cNvPr id="10" name="Rectangle 4">
                <a:extLst>
                  <a:ext uri="{FF2B5EF4-FFF2-40B4-BE49-F238E27FC236}">
                    <a16:creationId xmlns:a16="http://schemas.microsoft.com/office/drawing/2014/main" id="{0AECDEF3-5F19-F377-13C0-5A387B97B781}"/>
                  </a:ext>
                </a:extLst>
              </p:cNvPr>
              <p:cNvSpPr>
                <a:spLocks noChangeArrowheads="1"/>
              </p:cNvSpPr>
              <p:nvPr/>
            </p:nvSpPr>
            <p:spPr bwMode="auto">
              <a:xfrm>
                <a:off x="720" y="336"/>
                <a:ext cx="384" cy="432"/>
              </a:xfrm>
              <a:prstGeom prst="rect">
                <a:avLst/>
              </a:prstGeom>
              <a:solidFill>
                <a:schemeClr val="folHlink"/>
              </a:solidFill>
              <a:ln>
                <a:noFill/>
              </a:ln>
              <a:effectLst/>
            </p:spPr>
            <p:txBody>
              <a:bodyPr wrap="none" anchor="ctr"/>
              <a:lstStyle>
                <a:lvl1pPr algn="r">
                  <a:defRPr sz="2400" b="1">
                    <a:solidFill>
                      <a:schemeClr val="tx1"/>
                    </a:solidFill>
                    <a:latin typeface="Times New Roman" panose="02020603050405020304" pitchFamily="18" charset="0"/>
                  </a:defRPr>
                </a:lvl1pPr>
                <a:lvl2pPr marL="742950" indent="-285750" algn="r">
                  <a:defRPr sz="2400" b="1">
                    <a:solidFill>
                      <a:schemeClr val="tx1"/>
                    </a:solidFill>
                    <a:latin typeface="Times New Roman" panose="02020603050405020304" pitchFamily="18" charset="0"/>
                  </a:defRPr>
                </a:lvl2pPr>
                <a:lvl3pPr marL="1143000" indent="-228600" algn="r">
                  <a:defRPr sz="2400" b="1">
                    <a:solidFill>
                      <a:schemeClr val="tx1"/>
                    </a:solidFill>
                    <a:latin typeface="Times New Roman" panose="02020603050405020304" pitchFamily="18" charset="0"/>
                  </a:defRPr>
                </a:lvl3pPr>
                <a:lvl4pPr marL="1600200" indent="-228600" algn="r">
                  <a:defRPr sz="2400" b="1">
                    <a:solidFill>
                      <a:schemeClr val="tx1"/>
                    </a:solidFill>
                    <a:latin typeface="Times New Roman" panose="02020603050405020304" pitchFamily="18" charset="0"/>
                  </a:defRPr>
                </a:lvl4pPr>
                <a:lvl5pPr marL="2057400" indent="-228600" algn="r">
                  <a:defRPr sz="2400" b="1">
                    <a:solidFill>
                      <a:schemeClr val="tx1"/>
                    </a:solidFill>
                    <a:latin typeface="Times New Roman" panose="02020603050405020304" pitchFamily="18" charset="0"/>
                  </a:defRPr>
                </a:lvl5pPr>
                <a:lvl6pPr marL="2514600" indent="-228600" algn="r" eaLnBrk="0" fontAlgn="base" hangingPunct="0">
                  <a:spcBef>
                    <a:spcPct val="0"/>
                  </a:spcBef>
                  <a:spcAft>
                    <a:spcPct val="0"/>
                  </a:spcAft>
                  <a:defRPr sz="2400" b="1">
                    <a:solidFill>
                      <a:schemeClr val="tx1"/>
                    </a:solidFill>
                    <a:latin typeface="Times New Roman" panose="02020603050405020304" pitchFamily="18" charset="0"/>
                  </a:defRPr>
                </a:lvl6pPr>
                <a:lvl7pPr marL="2971800" indent="-228600" algn="r" eaLnBrk="0" fontAlgn="base" hangingPunct="0">
                  <a:spcBef>
                    <a:spcPct val="0"/>
                  </a:spcBef>
                  <a:spcAft>
                    <a:spcPct val="0"/>
                  </a:spcAft>
                  <a:defRPr sz="2400" b="1">
                    <a:solidFill>
                      <a:schemeClr val="tx1"/>
                    </a:solidFill>
                    <a:latin typeface="Times New Roman" panose="02020603050405020304" pitchFamily="18" charset="0"/>
                  </a:defRPr>
                </a:lvl7pPr>
                <a:lvl8pPr marL="3429000" indent="-228600" algn="r" eaLnBrk="0" fontAlgn="base" hangingPunct="0">
                  <a:spcBef>
                    <a:spcPct val="0"/>
                  </a:spcBef>
                  <a:spcAft>
                    <a:spcPct val="0"/>
                  </a:spcAft>
                  <a:defRPr sz="2400" b="1">
                    <a:solidFill>
                      <a:schemeClr val="tx1"/>
                    </a:solidFill>
                    <a:latin typeface="Times New Roman" panose="02020603050405020304" pitchFamily="18" charset="0"/>
                  </a:defRPr>
                </a:lvl8pPr>
                <a:lvl9pPr marL="3886200" indent="-228600" algn="r" eaLnBrk="0" fontAlgn="base" hangingPunct="0">
                  <a:spcBef>
                    <a:spcPct val="0"/>
                  </a:spcBef>
                  <a:spcAft>
                    <a:spcPct val="0"/>
                  </a:spcAft>
                  <a:defRPr sz="2400" b="1">
                    <a:solidFill>
                      <a:schemeClr val="tx1"/>
                    </a:solidFill>
                    <a:latin typeface="Times New Roman" panose="02020603050405020304" pitchFamily="18" charset="0"/>
                  </a:defRPr>
                </a:lvl9pPr>
              </a:lstStyle>
              <a:p>
                <a:pPr>
                  <a:defRPr/>
                </a:pPr>
                <a:endParaRPr lang="en-US" altLang="en-US">
                  <a:solidFill>
                    <a:srgbClr val="000000"/>
                  </a:solidFill>
                </a:endParaRPr>
              </a:p>
            </p:txBody>
          </p:sp>
          <p:sp>
            <p:nvSpPr>
              <p:cNvPr id="11" name="Rectangle 5">
                <a:extLst>
                  <a:ext uri="{FF2B5EF4-FFF2-40B4-BE49-F238E27FC236}">
                    <a16:creationId xmlns:a16="http://schemas.microsoft.com/office/drawing/2014/main" id="{F9FB9FBF-E0DC-BFC0-F879-6CA0C3972A75}"/>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p:spPr>
            <p:txBody>
              <a:bodyPr wrap="none" anchor="ctr"/>
              <a:lstStyle>
                <a:lvl1pPr algn="r">
                  <a:defRPr sz="2400" b="1">
                    <a:solidFill>
                      <a:schemeClr val="tx1"/>
                    </a:solidFill>
                    <a:latin typeface="Times New Roman" panose="02020603050405020304" pitchFamily="18" charset="0"/>
                  </a:defRPr>
                </a:lvl1pPr>
                <a:lvl2pPr marL="742950" indent="-285750" algn="r">
                  <a:defRPr sz="2400" b="1">
                    <a:solidFill>
                      <a:schemeClr val="tx1"/>
                    </a:solidFill>
                    <a:latin typeface="Times New Roman" panose="02020603050405020304" pitchFamily="18" charset="0"/>
                  </a:defRPr>
                </a:lvl2pPr>
                <a:lvl3pPr marL="1143000" indent="-228600" algn="r">
                  <a:defRPr sz="2400" b="1">
                    <a:solidFill>
                      <a:schemeClr val="tx1"/>
                    </a:solidFill>
                    <a:latin typeface="Times New Roman" panose="02020603050405020304" pitchFamily="18" charset="0"/>
                  </a:defRPr>
                </a:lvl3pPr>
                <a:lvl4pPr marL="1600200" indent="-228600" algn="r">
                  <a:defRPr sz="2400" b="1">
                    <a:solidFill>
                      <a:schemeClr val="tx1"/>
                    </a:solidFill>
                    <a:latin typeface="Times New Roman" panose="02020603050405020304" pitchFamily="18" charset="0"/>
                  </a:defRPr>
                </a:lvl4pPr>
                <a:lvl5pPr marL="2057400" indent="-228600" algn="r">
                  <a:defRPr sz="2400" b="1">
                    <a:solidFill>
                      <a:schemeClr val="tx1"/>
                    </a:solidFill>
                    <a:latin typeface="Times New Roman" panose="02020603050405020304" pitchFamily="18" charset="0"/>
                  </a:defRPr>
                </a:lvl5pPr>
                <a:lvl6pPr marL="2514600" indent="-228600" algn="r" eaLnBrk="0" fontAlgn="base" hangingPunct="0">
                  <a:spcBef>
                    <a:spcPct val="0"/>
                  </a:spcBef>
                  <a:spcAft>
                    <a:spcPct val="0"/>
                  </a:spcAft>
                  <a:defRPr sz="2400" b="1">
                    <a:solidFill>
                      <a:schemeClr val="tx1"/>
                    </a:solidFill>
                    <a:latin typeface="Times New Roman" panose="02020603050405020304" pitchFamily="18" charset="0"/>
                  </a:defRPr>
                </a:lvl6pPr>
                <a:lvl7pPr marL="2971800" indent="-228600" algn="r" eaLnBrk="0" fontAlgn="base" hangingPunct="0">
                  <a:spcBef>
                    <a:spcPct val="0"/>
                  </a:spcBef>
                  <a:spcAft>
                    <a:spcPct val="0"/>
                  </a:spcAft>
                  <a:defRPr sz="2400" b="1">
                    <a:solidFill>
                      <a:schemeClr val="tx1"/>
                    </a:solidFill>
                    <a:latin typeface="Times New Roman" panose="02020603050405020304" pitchFamily="18" charset="0"/>
                  </a:defRPr>
                </a:lvl7pPr>
                <a:lvl8pPr marL="3429000" indent="-228600" algn="r" eaLnBrk="0" fontAlgn="base" hangingPunct="0">
                  <a:spcBef>
                    <a:spcPct val="0"/>
                  </a:spcBef>
                  <a:spcAft>
                    <a:spcPct val="0"/>
                  </a:spcAft>
                  <a:defRPr sz="2400" b="1">
                    <a:solidFill>
                      <a:schemeClr val="tx1"/>
                    </a:solidFill>
                    <a:latin typeface="Times New Roman" panose="02020603050405020304" pitchFamily="18" charset="0"/>
                  </a:defRPr>
                </a:lvl8pPr>
                <a:lvl9pPr marL="3886200" indent="-228600" algn="r" eaLnBrk="0" fontAlgn="base" hangingPunct="0">
                  <a:spcBef>
                    <a:spcPct val="0"/>
                  </a:spcBef>
                  <a:spcAft>
                    <a:spcPct val="0"/>
                  </a:spcAft>
                  <a:defRPr sz="2400" b="1">
                    <a:solidFill>
                      <a:schemeClr val="tx1"/>
                    </a:solidFill>
                    <a:latin typeface="Times New Roman" panose="02020603050405020304" pitchFamily="18" charset="0"/>
                  </a:defRPr>
                </a:lvl9pPr>
              </a:lstStyle>
              <a:p>
                <a:pPr>
                  <a:defRPr/>
                </a:pPr>
                <a:endParaRPr lang="en-US" altLang="en-US">
                  <a:solidFill>
                    <a:srgbClr val="000000"/>
                  </a:solidFill>
                </a:endParaRPr>
              </a:p>
            </p:txBody>
          </p:sp>
        </p:grpSp>
        <p:grpSp>
          <p:nvGrpSpPr>
            <p:cNvPr id="4" name="Group 6">
              <a:extLst>
                <a:ext uri="{FF2B5EF4-FFF2-40B4-BE49-F238E27FC236}">
                  <a16:creationId xmlns:a16="http://schemas.microsoft.com/office/drawing/2014/main" id="{A988A96B-7D7E-FB31-BBE6-F0391C4FD24B}"/>
                </a:ext>
              </a:extLst>
            </p:cNvPr>
            <p:cNvGrpSpPr>
              <a:grpSpLocks/>
            </p:cNvGrpSpPr>
            <p:nvPr/>
          </p:nvGrpSpPr>
          <p:grpSpPr bwMode="auto">
            <a:xfrm>
              <a:off x="261" y="1870"/>
              <a:ext cx="465" cy="299"/>
              <a:chOff x="912" y="2640"/>
              <a:chExt cx="672" cy="432"/>
            </a:xfrm>
          </p:grpSpPr>
          <p:sp>
            <p:nvSpPr>
              <p:cNvPr id="8" name="Rectangle 7">
                <a:extLst>
                  <a:ext uri="{FF2B5EF4-FFF2-40B4-BE49-F238E27FC236}">
                    <a16:creationId xmlns:a16="http://schemas.microsoft.com/office/drawing/2014/main" id="{A16A84D8-C12C-04A2-E07B-B8CEDA874D93}"/>
                  </a:ext>
                </a:extLst>
              </p:cNvPr>
              <p:cNvSpPr>
                <a:spLocks noChangeArrowheads="1"/>
              </p:cNvSpPr>
              <p:nvPr/>
            </p:nvSpPr>
            <p:spPr bwMode="auto">
              <a:xfrm>
                <a:off x="912" y="2640"/>
                <a:ext cx="384" cy="432"/>
              </a:xfrm>
              <a:prstGeom prst="rect">
                <a:avLst/>
              </a:prstGeom>
              <a:solidFill>
                <a:schemeClr val="accent2"/>
              </a:solidFill>
              <a:ln>
                <a:noFill/>
              </a:ln>
              <a:effectLst/>
            </p:spPr>
            <p:txBody>
              <a:bodyPr wrap="none" anchor="ctr"/>
              <a:lstStyle>
                <a:lvl1pPr algn="r">
                  <a:defRPr sz="2400" b="1">
                    <a:solidFill>
                      <a:schemeClr val="tx1"/>
                    </a:solidFill>
                    <a:latin typeface="Times New Roman" panose="02020603050405020304" pitchFamily="18" charset="0"/>
                  </a:defRPr>
                </a:lvl1pPr>
                <a:lvl2pPr marL="742950" indent="-285750" algn="r">
                  <a:defRPr sz="2400" b="1">
                    <a:solidFill>
                      <a:schemeClr val="tx1"/>
                    </a:solidFill>
                    <a:latin typeface="Times New Roman" panose="02020603050405020304" pitchFamily="18" charset="0"/>
                  </a:defRPr>
                </a:lvl2pPr>
                <a:lvl3pPr marL="1143000" indent="-228600" algn="r">
                  <a:defRPr sz="2400" b="1">
                    <a:solidFill>
                      <a:schemeClr val="tx1"/>
                    </a:solidFill>
                    <a:latin typeface="Times New Roman" panose="02020603050405020304" pitchFamily="18" charset="0"/>
                  </a:defRPr>
                </a:lvl3pPr>
                <a:lvl4pPr marL="1600200" indent="-228600" algn="r">
                  <a:defRPr sz="2400" b="1">
                    <a:solidFill>
                      <a:schemeClr val="tx1"/>
                    </a:solidFill>
                    <a:latin typeface="Times New Roman" panose="02020603050405020304" pitchFamily="18" charset="0"/>
                  </a:defRPr>
                </a:lvl4pPr>
                <a:lvl5pPr marL="2057400" indent="-228600" algn="r">
                  <a:defRPr sz="2400" b="1">
                    <a:solidFill>
                      <a:schemeClr val="tx1"/>
                    </a:solidFill>
                    <a:latin typeface="Times New Roman" panose="02020603050405020304" pitchFamily="18" charset="0"/>
                  </a:defRPr>
                </a:lvl5pPr>
                <a:lvl6pPr marL="2514600" indent="-228600" algn="r" eaLnBrk="0" fontAlgn="base" hangingPunct="0">
                  <a:spcBef>
                    <a:spcPct val="0"/>
                  </a:spcBef>
                  <a:spcAft>
                    <a:spcPct val="0"/>
                  </a:spcAft>
                  <a:defRPr sz="2400" b="1">
                    <a:solidFill>
                      <a:schemeClr val="tx1"/>
                    </a:solidFill>
                    <a:latin typeface="Times New Roman" panose="02020603050405020304" pitchFamily="18" charset="0"/>
                  </a:defRPr>
                </a:lvl6pPr>
                <a:lvl7pPr marL="2971800" indent="-228600" algn="r" eaLnBrk="0" fontAlgn="base" hangingPunct="0">
                  <a:spcBef>
                    <a:spcPct val="0"/>
                  </a:spcBef>
                  <a:spcAft>
                    <a:spcPct val="0"/>
                  </a:spcAft>
                  <a:defRPr sz="2400" b="1">
                    <a:solidFill>
                      <a:schemeClr val="tx1"/>
                    </a:solidFill>
                    <a:latin typeface="Times New Roman" panose="02020603050405020304" pitchFamily="18" charset="0"/>
                  </a:defRPr>
                </a:lvl7pPr>
                <a:lvl8pPr marL="3429000" indent="-228600" algn="r" eaLnBrk="0" fontAlgn="base" hangingPunct="0">
                  <a:spcBef>
                    <a:spcPct val="0"/>
                  </a:spcBef>
                  <a:spcAft>
                    <a:spcPct val="0"/>
                  </a:spcAft>
                  <a:defRPr sz="2400" b="1">
                    <a:solidFill>
                      <a:schemeClr val="tx1"/>
                    </a:solidFill>
                    <a:latin typeface="Times New Roman" panose="02020603050405020304" pitchFamily="18" charset="0"/>
                  </a:defRPr>
                </a:lvl8pPr>
                <a:lvl9pPr marL="3886200" indent="-228600" algn="r" eaLnBrk="0" fontAlgn="base" hangingPunct="0">
                  <a:spcBef>
                    <a:spcPct val="0"/>
                  </a:spcBef>
                  <a:spcAft>
                    <a:spcPct val="0"/>
                  </a:spcAft>
                  <a:defRPr sz="2400" b="1">
                    <a:solidFill>
                      <a:schemeClr val="tx1"/>
                    </a:solidFill>
                    <a:latin typeface="Times New Roman" panose="02020603050405020304" pitchFamily="18" charset="0"/>
                  </a:defRPr>
                </a:lvl9pPr>
              </a:lstStyle>
              <a:p>
                <a:pPr>
                  <a:defRPr/>
                </a:pPr>
                <a:endParaRPr lang="en-US" altLang="en-US">
                  <a:solidFill>
                    <a:srgbClr val="000000"/>
                  </a:solidFill>
                </a:endParaRPr>
              </a:p>
            </p:txBody>
          </p:sp>
          <p:sp>
            <p:nvSpPr>
              <p:cNvPr id="9" name="Rectangle 8">
                <a:extLst>
                  <a:ext uri="{FF2B5EF4-FFF2-40B4-BE49-F238E27FC236}">
                    <a16:creationId xmlns:a16="http://schemas.microsoft.com/office/drawing/2014/main" id="{EDAD91B9-0E21-EABF-39D7-99333C487DF0}"/>
                  </a:ext>
                </a:extLst>
              </p:cNvPr>
              <p:cNvSpPr>
                <a:spLocks noChangeArrowheads="1"/>
              </p:cNvSpPr>
              <p:nvPr/>
            </p:nvSpPr>
            <p:spPr bwMode="auto">
              <a:xfrm>
                <a:off x="1249" y="2640"/>
                <a:ext cx="335" cy="432"/>
              </a:xfrm>
              <a:prstGeom prst="rect">
                <a:avLst/>
              </a:prstGeom>
              <a:gradFill rotWithShape="0">
                <a:gsLst>
                  <a:gs pos="0">
                    <a:schemeClr val="accent2"/>
                  </a:gs>
                  <a:gs pos="100000">
                    <a:schemeClr val="bg1"/>
                  </a:gs>
                </a:gsLst>
                <a:lin ang="0" scaled="1"/>
              </a:gradFill>
              <a:ln>
                <a:noFill/>
              </a:ln>
              <a:effectLst/>
            </p:spPr>
            <p:txBody>
              <a:bodyPr wrap="none" anchor="ctr"/>
              <a:lstStyle>
                <a:lvl1pPr algn="r">
                  <a:defRPr sz="2400" b="1">
                    <a:solidFill>
                      <a:schemeClr val="tx1"/>
                    </a:solidFill>
                    <a:latin typeface="Times New Roman" panose="02020603050405020304" pitchFamily="18" charset="0"/>
                  </a:defRPr>
                </a:lvl1pPr>
                <a:lvl2pPr marL="742950" indent="-285750" algn="r">
                  <a:defRPr sz="2400" b="1">
                    <a:solidFill>
                      <a:schemeClr val="tx1"/>
                    </a:solidFill>
                    <a:latin typeface="Times New Roman" panose="02020603050405020304" pitchFamily="18" charset="0"/>
                  </a:defRPr>
                </a:lvl2pPr>
                <a:lvl3pPr marL="1143000" indent="-228600" algn="r">
                  <a:defRPr sz="2400" b="1">
                    <a:solidFill>
                      <a:schemeClr val="tx1"/>
                    </a:solidFill>
                    <a:latin typeface="Times New Roman" panose="02020603050405020304" pitchFamily="18" charset="0"/>
                  </a:defRPr>
                </a:lvl3pPr>
                <a:lvl4pPr marL="1600200" indent="-228600" algn="r">
                  <a:defRPr sz="2400" b="1">
                    <a:solidFill>
                      <a:schemeClr val="tx1"/>
                    </a:solidFill>
                    <a:latin typeface="Times New Roman" panose="02020603050405020304" pitchFamily="18" charset="0"/>
                  </a:defRPr>
                </a:lvl4pPr>
                <a:lvl5pPr marL="2057400" indent="-228600" algn="r">
                  <a:defRPr sz="2400" b="1">
                    <a:solidFill>
                      <a:schemeClr val="tx1"/>
                    </a:solidFill>
                    <a:latin typeface="Times New Roman" panose="02020603050405020304" pitchFamily="18" charset="0"/>
                  </a:defRPr>
                </a:lvl5pPr>
                <a:lvl6pPr marL="2514600" indent="-228600" algn="r" eaLnBrk="0" fontAlgn="base" hangingPunct="0">
                  <a:spcBef>
                    <a:spcPct val="0"/>
                  </a:spcBef>
                  <a:spcAft>
                    <a:spcPct val="0"/>
                  </a:spcAft>
                  <a:defRPr sz="2400" b="1">
                    <a:solidFill>
                      <a:schemeClr val="tx1"/>
                    </a:solidFill>
                    <a:latin typeface="Times New Roman" panose="02020603050405020304" pitchFamily="18" charset="0"/>
                  </a:defRPr>
                </a:lvl6pPr>
                <a:lvl7pPr marL="2971800" indent="-228600" algn="r" eaLnBrk="0" fontAlgn="base" hangingPunct="0">
                  <a:spcBef>
                    <a:spcPct val="0"/>
                  </a:spcBef>
                  <a:spcAft>
                    <a:spcPct val="0"/>
                  </a:spcAft>
                  <a:defRPr sz="2400" b="1">
                    <a:solidFill>
                      <a:schemeClr val="tx1"/>
                    </a:solidFill>
                    <a:latin typeface="Times New Roman" panose="02020603050405020304" pitchFamily="18" charset="0"/>
                  </a:defRPr>
                </a:lvl7pPr>
                <a:lvl8pPr marL="3429000" indent="-228600" algn="r" eaLnBrk="0" fontAlgn="base" hangingPunct="0">
                  <a:spcBef>
                    <a:spcPct val="0"/>
                  </a:spcBef>
                  <a:spcAft>
                    <a:spcPct val="0"/>
                  </a:spcAft>
                  <a:defRPr sz="2400" b="1">
                    <a:solidFill>
                      <a:schemeClr val="tx1"/>
                    </a:solidFill>
                    <a:latin typeface="Times New Roman" panose="02020603050405020304" pitchFamily="18" charset="0"/>
                  </a:defRPr>
                </a:lvl8pPr>
                <a:lvl9pPr marL="3886200" indent="-228600" algn="r" eaLnBrk="0" fontAlgn="base" hangingPunct="0">
                  <a:spcBef>
                    <a:spcPct val="0"/>
                  </a:spcBef>
                  <a:spcAft>
                    <a:spcPct val="0"/>
                  </a:spcAft>
                  <a:defRPr sz="2400" b="1">
                    <a:solidFill>
                      <a:schemeClr val="tx1"/>
                    </a:solidFill>
                    <a:latin typeface="Times New Roman" panose="02020603050405020304" pitchFamily="18" charset="0"/>
                  </a:defRPr>
                </a:lvl9pPr>
              </a:lstStyle>
              <a:p>
                <a:pPr>
                  <a:defRPr/>
                </a:pPr>
                <a:endParaRPr lang="en-US" altLang="en-US">
                  <a:solidFill>
                    <a:srgbClr val="000000"/>
                  </a:solidFill>
                </a:endParaRPr>
              </a:p>
            </p:txBody>
          </p:sp>
        </p:grpSp>
        <p:sp>
          <p:nvSpPr>
            <p:cNvPr id="5" name="Rectangle 9">
              <a:extLst>
                <a:ext uri="{FF2B5EF4-FFF2-40B4-BE49-F238E27FC236}">
                  <a16:creationId xmlns:a16="http://schemas.microsoft.com/office/drawing/2014/main" id="{C8922AFF-21F6-01DB-5673-80DCC64CC4F9}"/>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p:spPr>
          <p:txBody>
            <a:bodyPr wrap="none" anchor="ctr"/>
            <a:lstStyle>
              <a:lvl1pPr algn="r">
                <a:defRPr sz="2400" b="1">
                  <a:solidFill>
                    <a:schemeClr val="tx1"/>
                  </a:solidFill>
                  <a:latin typeface="Times New Roman" panose="02020603050405020304" pitchFamily="18" charset="0"/>
                </a:defRPr>
              </a:lvl1pPr>
              <a:lvl2pPr marL="742950" indent="-285750" algn="r">
                <a:defRPr sz="2400" b="1">
                  <a:solidFill>
                    <a:schemeClr val="tx1"/>
                  </a:solidFill>
                  <a:latin typeface="Times New Roman" panose="02020603050405020304" pitchFamily="18" charset="0"/>
                </a:defRPr>
              </a:lvl2pPr>
              <a:lvl3pPr marL="1143000" indent="-228600" algn="r">
                <a:defRPr sz="2400" b="1">
                  <a:solidFill>
                    <a:schemeClr val="tx1"/>
                  </a:solidFill>
                  <a:latin typeface="Times New Roman" panose="02020603050405020304" pitchFamily="18" charset="0"/>
                </a:defRPr>
              </a:lvl3pPr>
              <a:lvl4pPr marL="1600200" indent="-228600" algn="r">
                <a:defRPr sz="2400" b="1">
                  <a:solidFill>
                    <a:schemeClr val="tx1"/>
                  </a:solidFill>
                  <a:latin typeface="Times New Roman" panose="02020603050405020304" pitchFamily="18" charset="0"/>
                </a:defRPr>
              </a:lvl4pPr>
              <a:lvl5pPr marL="2057400" indent="-228600" algn="r">
                <a:defRPr sz="2400" b="1">
                  <a:solidFill>
                    <a:schemeClr val="tx1"/>
                  </a:solidFill>
                  <a:latin typeface="Times New Roman" panose="02020603050405020304" pitchFamily="18" charset="0"/>
                </a:defRPr>
              </a:lvl5pPr>
              <a:lvl6pPr marL="2514600" indent="-228600" algn="r" eaLnBrk="0" fontAlgn="base" hangingPunct="0">
                <a:spcBef>
                  <a:spcPct val="0"/>
                </a:spcBef>
                <a:spcAft>
                  <a:spcPct val="0"/>
                </a:spcAft>
                <a:defRPr sz="2400" b="1">
                  <a:solidFill>
                    <a:schemeClr val="tx1"/>
                  </a:solidFill>
                  <a:latin typeface="Times New Roman" panose="02020603050405020304" pitchFamily="18" charset="0"/>
                </a:defRPr>
              </a:lvl6pPr>
              <a:lvl7pPr marL="2971800" indent="-228600" algn="r" eaLnBrk="0" fontAlgn="base" hangingPunct="0">
                <a:spcBef>
                  <a:spcPct val="0"/>
                </a:spcBef>
                <a:spcAft>
                  <a:spcPct val="0"/>
                </a:spcAft>
                <a:defRPr sz="2400" b="1">
                  <a:solidFill>
                    <a:schemeClr val="tx1"/>
                  </a:solidFill>
                  <a:latin typeface="Times New Roman" panose="02020603050405020304" pitchFamily="18" charset="0"/>
                </a:defRPr>
              </a:lvl7pPr>
              <a:lvl8pPr marL="3429000" indent="-228600" algn="r" eaLnBrk="0" fontAlgn="base" hangingPunct="0">
                <a:spcBef>
                  <a:spcPct val="0"/>
                </a:spcBef>
                <a:spcAft>
                  <a:spcPct val="0"/>
                </a:spcAft>
                <a:defRPr sz="2400" b="1">
                  <a:solidFill>
                    <a:schemeClr val="tx1"/>
                  </a:solidFill>
                  <a:latin typeface="Times New Roman" panose="02020603050405020304" pitchFamily="18" charset="0"/>
                </a:defRPr>
              </a:lvl8pPr>
              <a:lvl9pPr marL="3886200" indent="-228600" algn="r" eaLnBrk="0" fontAlgn="base" hangingPunct="0">
                <a:spcBef>
                  <a:spcPct val="0"/>
                </a:spcBef>
                <a:spcAft>
                  <a:spcPct val="0"/>
                </a:spcAft>
                <a:defRPr sz="2400" b="1">
                  <a:solidFill>
                    <a:schemeClr val="tx1"/>
                  </a:solidFill>
                  <a:latin typeface="Times New Roman" panose="02020603050405020304" pitchFamily="18" charset="0"/>
                </a:defRPr>
              </a:lvl9pPr>
            </a:lstStyle>
            <a:p>
              <a:pPr>
                <a:defRPr/>
              </a:pPr>
              <a:endParaRPr lang="en-US" altLang="en-US">
                <a:solidFill>
                  <a:srgbClr val="000000"/>
                </a:solidFill>
              </a:endParaRPr>
            </a:p>
          </p:txBody>
        </p:sp>
        <p:sp>
          <p:nvSpPr>
            <p:cNvPr id="6" name="Rectangle 10">
              <a:extLst>
                <a:ext uri="{FF2B5EF4-FFF2-40B4-BE49-F238E27FC236}">
                  <a16:creationId xmlns:a16="http://schemas.microsoft.com/office/drawing/2014/main" id="{56EF6FE9-352C-9E0B-9BA0-3FED4328BF8B}"/>
                </a:ext>
              </a:extLst>
            </p:cNvPr>
            <p:cNvSpPr>
              <a:spLocks noChangeArrowheads="1"/>
            </p:cNvSpPr>
            <p:nvPr/>
          </p:nvSpPr>
          <p:spPr bwMode="auto">
            <a:xfrm>
              <a:off x="400" y="1536"/>
              <a:ext cx="20" cy="663"/>
            </a:xfrm>
            <a:prstGeom prst="rect">
              <a:avLst/>
            </a:prstGeom>
            <a:solidFill>
              <a:schemeClr val="bg2"/>
            </a:solidFill>
            <a:ln>
              <a:noFill/>
            </a:ln>
            <a:effectLst/>
          </p:spPr>
          <p:txBody>
            <a:bodyPr wrap="none" anchor="ctr"/>
            <a:lstStyle>
              <a:lvl1pPr algn="r">
                <a:defRPr sz="2400" b="1">
                  <a:solidFill>
                    <a:schemeClr val="tx1"/>
                  </a:solidFill>
                  <a:latin typeface="Times New Roman" panose="02020603050405020304" pitchFamily="18" charset="0"/>
                </a:defRPr>
              </a:lvl1pPr>
              <a:lvl2pPr marL="742950" indent="-285750" algn="r">
                <a:defRPr sz="2400" b="1">
                  <a:solidFill>
                    <a:schemeClr val="tx1"/>
                  </a:solidFill>
                  <a:latin typeface="Times New Roman" panose="02020603050405020304" pitchFamily="18" charset="0"/>
                </a:defRPr>
              </a:lvl2pPr>
              <a:lvl3pPr marL="1143000" indent="-228600" algn="r">
                <a:defRPr sz="2400" b="1">
                  <a:solidFill>
                    <a:schemeClr val="tx1"/>
                  </a:solidFill>
                  <a:latin typeface="Times New Roman" panose="02020603050405020304" pitchFamily="18" charset="0"/>
                </a:defRPr>
              </a:lvl3pPr>
              <a:lvl4pPr marL="1600200" indent="-228600" algn="r">
                <a:defRPr sz="2400" b="1">
                  <a:solidFill>
                    <a:schemeClr val="tx1"/>
                  </a:solidFill>
                  <a:latin typeface="Times New Roman" panose="02020603050405020304" pitchFamily="18" charset="0"/>
                </a:defRPr>
              </a:lvl4pPr>
              <a:lvl5pPr marL="2057400" indent="-228600" algn="r">
                <a:defRPr sz="2400" b="1">
                  <a:solidFill>
                    <a:schemeClr val="tx1"/>
                  </a:solidFill>
                  <a:latin typeface="Times New Roman" panose="02020603050405020304" pitchFamily="18" charset="0"/>
                </a:defRPr>
              </a:lvl5pPr>
              <a:lvl6pPr marL="2514600" indent="-228600" algn="r" eaLnBrk="0" fontAlgn="base" hangingPunct="0">
                <a:spcBef>
                  <a:spcPct val="0"/>
                </a:spcBef>
                <a:spcAft>
                  <a:spcPct val="0"/>
                </a:spcAft>
                <a:defRPr sz="2400" b="1">
                  <a:solidFill>
                    <a:schemeClr val="tx1"/>
                  </a:solidFill>
                  <a:latin typeface="Times New Roman" panose="02020603050405020304" pitchFamily="18" charset="0"/>
                </a:defRPr>
              </a:lvl6pPr>
              <a:lvl7pPr marL="2971800" indent="-228600" algn="r" eaLnBrk="0" fontAlgn="base" hangingPunct="0">
                <a:spcBef>
                  <a:spcPct val="0"/>
                </a:spcBef>
                <a:spcAft>
                  <a:spcPct val="0"/>
                </a:spcAft>
                <a:defRPr sz="2400" b="1">
                  <a:solidFill>
                    <a:schemeClr val="tx1"/>
                  </a:solidFill>
                  <a:latin typeface="Times New Roman" panose="02020603050405020304" pitchFamily="18" charset="0"/>
                </a:defRPr>
              </a:lvl7pPr>
              <a:lvl8pPr marL="3429000" indent="-228600" algn="r" eaLnBrk="0" fontAlgn="base" hangingPunct="0">
                <a:spcBef>
                  <a:spcPct val="0"/>
                </a:spcBef>
                <a:spcAft>
                  <a:spcPct val="0"/>
                </a:spcAft>
                <a:defRPr sz="2400" b="1">
                  <a:solidFill>
                    <a:schemeClr val="tx1"/>
                  </a:solidFill>
                  <a:latin typeface="Times New Roman" panose="02020603050405020304" pitchFamily="18" charset="0"/>
                </a:defRPr>
              </a:lvl8pPr>
              <a:lvl9pPr marL="3886200" indent="-228600" algn="r" eaLnBrk="0" fontAlgn="base" hangingPunct="0">
                <a:spcBef>
                  <a:spcPct val="0"/>
                </a:spcBef>
                <a:spcAft>
                  <a:spcPct val="0"/>
                </a:spcAft>
                <a:defRPr sz="2400" b="1">
                  <a:solidFill>
                    <a:schemeClr val="tx1"/>
                  </a:solidFill>
                  <a:latin typeface="Times New Roman" panose="02020603050405020304" pitchFamily="18" charset="0"/>
                </a:defRPr>
              </a:lvl9pPr>
            </a:lstStyle>
            <a:p>
              <a:pPr>
                <a:defRPr/>
              </a:pPr>
              <a:endParaRPr lang="en-US" altLang="en-US">
                <a:solidFill>
                  <a:srgbClr val="000000"/>
                </a:solidFill>
              </a:endParaRPr>
            </a:p>
          </p:txBody>
        </p:sp>
        <p:sp>
          <p:nvSpPr>
            <p:cNvPr id="7" name="Rectangle 11">
              <a:extLst>
                <a:ext uri="{FF2B5EF4-FFF2-40B4-BE49-F238E27FC236}">
                  <a16:creationId xmlns:a16="http://schemas.microsoft.com/office/drawing/2014/main" id="{DA4D9852-3203-4327-900C-20D209893044}"/>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p:spPr>
          <p:txBody>
            <a:bodyPr wrap="none" anchor="ctr"/>
            <a:lstStyle>
              <a:lvl1pPr algn="r">
                <a:defRPr sz="2400" b="1">
                  <a:solidFill>
                    <a:schemeClr val="tx1"/>
                  </a:solidFill>
                  <a:latin typeface="Times New Roman" panose="02020603050405020304" pitchFamily="18" charset="0"/>
                </a:defRPr>
              </a:lvl1pPr>
              <a:lvl2pPr marL="742950" indent="-285750" algn="r">
                <a:defRPr sz="2400" b="1">
                  <a:solidFill>
                    <a:schemeClr val="tx1"/>
                  </a:solidFill>
                  <a:latin typeface="Times New Roman" panose="02020603050405020304" pitchFamily="18" charset="0"/>
                </a:defRPr>
              </a:lvl2pPr>
              <a:lvl3pPr marL="1143000" indent="-228600" algn="r">
                <a:defRPr sz="2400" b="1">
                  <a:solidFill>
                    <a:schemeClr val="tx1"/>
                  </a:solidFill>
                  <a:latin typeface="Times New Roman" panose="02020603050405020304" pitchFamily="18" charset="0"/>
                </a:defRPr>
              </a:lvl3pPr>
              <a:lvl4pPr marL="1600200" indent="-228600" algn="r">
                <a:defRPr sz="2400" b="1">
                  <a:solidFill>
                    <a:schemeClr val="tx1"/>
                  </a:solidFill>
                  <a:latin typeface="Times New Roman" panose="02020603050405020304" pitchFamily="18" charset="0"/>
                </a:defRPr>
              </a:lvl4pPr>
              <a:lvl5pPr marL="2057400" indent="-228600" algn="r">
                <a:defRPr sz="2400" b="1">
                  <a:solidFill>
                    <a:schemeClr val="tx1"/>
                  </a:solidFill>
                  <a:latin typeface="Times New Roman" panose="02020603050405020304" pitchFamily="18" charset="0"/>
                </a:defRPr>
              </a:lvl5pPr>
              <a:lvl6pPr marL="2514600" indent="-228600" algn="r" eaLnBrk="0" fontAlgn="base" hangingPunct="0">
                <a:spcBef>
                  <a:spcPct val="0"/>
                </a:spcBef>
                <a:spcAft>
                  <a:spcPct val="0"/>
                </a:spcAft>
                <a:defRPr sz="2400" b="1">
                  <a:solidFill>
                    <a:schemeClr val="tx1"/>
                  </a:solidFill>
                  <a:latin typeface="Times New Roman" panose="02020603050405020304" pitchFamily="18" charset="0"/>
                </a:defRPr>
              </a:lvl6pPr>
              <a:lvl7pPr marL="2971800" indent="-228600" algn="r" eaLnBrk="0" fontAlgn="base" hangingPunct="0">
                <a:spcBef>
                  <a:spcPct val="0"/>
                </a:spcBef>
                <a:spcAft>
                  <a:spcPct val="0"/>
                </a:spcAft>
                <a:defRPr sz="2400" b="1">
                  <a:solidFill>
                    <a:schemeClr val="tx1"/>
                  </a:solidFill>
                  <a:latin typeface="Times New Roman" panose="02020603050405020304" pitchFamily="18" charset="0"/>
                </a:defRPr>
              </a:lvl7pPr>
              <a:lvl8pPr marL="3429000" indent="-228600" algn="r" eaLnBrk="0" fontAlgn="base" hangingPunct="0">
                <a:spcBef>
                  <a:spcPct val="0"/>
                </a:spcBef>
                <a:spcAft>
                  <a:spcPct val="0"/>
                </a:spcAft>
                <a:defRPr sz="2400" b="1">
                  <a:solidFill>
                    <a:schemeClr val="tx1"/>
                  </a:solidFill>
                  <a:latin typeface="Times New Roman" panose="02020603050405020304" pitchFamily="18" charset="0"/>
                </a:defRPr>
              </a:lvl8pPr>
              <a:lvl9pPr marL="3886200" indent="-228600" algn="r" eaLnBrk="0" fontAlgn="base" hangingPunct="0">
                <a:spcBef>
                  <a:spcPct val="0"/>
                </a:spcBef>
                <a:spcAft>
                  <a:spcPct val="0"/>
                </a:spcAft>
                <a:defRPr sz="2400" b="1">
                  <a:solidFill>
                    <a:schemeClr val="tx1"/>
                  </a:solidFill>
                  <a:latin typeface="Times New Roman" panose="02020603050405020304" pitchFamily="18" charset="0"/>
                </a:defRPr>
              </a:lvl9pPr>
            </a:lstStyle>
            <a:p>
              <a:pPr>
                <a:defRPr/>
              </a:pPr>
              <a:endParaRPr lang="en-US" altLang="en-US">
                <a:solidFill>
                  <a:srgbClr val="000000"/>
                </a:solidFill>
              </a:endParaRPr>
            </a:p>
          </p:txBody>
        </p:sp>
      </p:grpSp>
      <p:sp>
        <p:nvSpPr>
          <p:cNvPr id="210956" name="Rectangle 12"/>
          <p:cNvSpPr>
            <a:spLocks noGrp="1" noChangeArrowheads="1"/>
          </p:cNvSpPr>
          <p:nvPr>
            <p:ph type="ctrTitle"/>
          </p:nvPr>
        </p:nvSpPr>
        <p:spPr bwMode="auto">
          <a:xfrm>
            <a:off x="990600" y="1676400"/>
            <a:ext cx="7772400" cy="1462088"/>
          </a:xfrm>
          <a:prstGeom prst="rect">
            <a:avLst/>
          </a:prstGeom>
          <a:noFill/>
        </p:spPr>
        <p:txBody>
          <a:bodyPr vert="horz" wrap="square" lIns="91440" tIns="45720" rIns="91440" bIns="45720" numCol="1" anchor="b" anchorCtr="0" compatLnSpc="1">
            <a:prstTxWarp prst="textNoShape">
              <a:avLst/>
            </a:prstTxWarp>
          </a:bodyPr>
          <a:lstStyle>
            <a:lvl1pPr>
              <a:defRPr/>
            </a:lvl1pPr>
          </a:lstStyle>
          <a:p>
            <a:pPr lvl="0"/>
            <a:r>
              <a:rPr lang="en-US" altLang="en-US" noProof="0"/>
              <a:t>Click to edit Master title style</a:t>
            </a:r>
          </a:p>
        </p:txBody>
      </p:sp>
      <p:sp>
        <p:nvSpPr>
          <p:cNvPr id="210957" name="Rectangle 13"/>
          <p:cNvSpPr>
            <a:spLocks noGrp="1" noChangeArrowheads="1"/>
          </p:cNvSpPr>
          <p:nvPr>
            <p:ph type="subTitle" idx="1"/>
          </p:nvPr>
        </p:nvSpPr>
        <p:spPr bwMode="auto">
          <a:xfrm>
            <a:off x="1371600" y="3886200"/>
            <a:ext cx="6400800" cy="1752600"/>
          </a:xfrm>
          <a:prstGeom prst="rect">
            <a:avLst/>
          </a:prstGeom>
          <a:noFill/>
        </p:spPr>
        <p:txBody>
          <a:bodyPr vert="horz" wrap="square" lIns="91440" tIns="45720" rIns="91440" bIns="45720" numCol="1" anchor="t" anchorCtr="0" compatLnSpc="1">
            <a:prstTxWarp prst="textNoShape">
              <a:avLst/>
            </a:prstTxWarp>
          </a:bodyPr>
          <a:lstStyle>
            <a:lvl1pPr marL="0" indent="0" algn="ctr">
              <a:buFont typeface="Wingdings" panose="05000000000000000000" pitchFamily="2" charset="2"/>
              <a:buNone/>
              <a:defRPr/>
            </a:lvl1pPr>
          </a:lstStyle>
          <a:p>
            <a:pPr lvl="0"/>
            <a:r>
              <a:rPr lang="en-US" altLang="en-US" noProof="0"/>
              <a:t>Click to edit Master subtitle style</a:t>
            </a:r>
          </a:p>
        </p:txBody>
      </p:sp>
    </p:spTree>
    <p:extLst>
      <p:ext uri="{BB962C8B-B14F-4D97-AF65-F5344CB8AC3E}">
        <p14:creationId xmlns:p14="http://schemas.microsoft.com/office/powerpoint/2010/main" val="1055280239"/>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5"/>
            <a:ext cx="7886700" cy="1325563"/>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628650" y="1825625"/>
            <a:ext cx="78867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75679269"/>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8"/>
            <a:ext cx="7886700" cy="2852737"/>
          </a:xfrm>
          <a:prstGeom prst="rect">
            <a:avLst/>
          </a:prstGeo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
        <p:nvSpPr>
          <p:cNvPr id="4" name="Footer Placeholder 3">
            <a:extLst>
              <a:ext uri="{FF2B5EF4-FFF2-40B4-BE49-F238E27FC236}">
                <a16:creationId xmlns:a16="http://schemas.microsoft.com/office/drawing/2014/main" id="{A79E7BA9-590F-7EED-8F4B-51616A5FA975}"/>
              </a:ext>
            </a:extLst>
          </p:cNvPr>
          <p:cNvSpPr>
            <a:spLocks noGrp="1"/>
          </p:cNvSpPr>
          <p:nvPr>
            <p:ph type="ftr" sz="quarter" idx="10"/>
          </p:nvPr>
        </p:nvSpPr>
        <p:spPr/>
        <p:txBody>
          <a:bodyPr/>
          <a:lstStyle>
            <a:lvl1pPr>
              <a:defRPr/>
            </a:lvl1pPr>
          </a:lstStyle>
          <a:p>
            <a:pPr>
              <a:defRPr/>
            </a:pPr>
            <a:r>
              <a:rPr lang="en-US" altLang="en-US"/>
              <a:t>Computer Science: A Structured Programming Approach Using C</a:t>
            </a:r>
          </a:p>
        </p:txBody>
      </p:sp>
      <p:sp>
        <p:nvSpPr>
          <p:cNvPr id="5" name="Slide Number Placeholder 4">
            <a:extLst>
              <a:ext uri="{FF2B5EF4-FFF2-40B4-BE49-F238E27FC236}">
                <a16:creationId xmlns:a16="http://schemas.microsoft.com/office/drawing/2014/main" id="{489AF7F5-79FE-A80B-D0C0-7FAB99B06075}"/>
              </a:ext>
            </a:extLst>
          </p:cNvPr>
          <p:cNvSpPr>
            <a:spLocks noGrp="1"/>
          </p:cNvSpPr>
          <p:nvPr>
            <p:ph type="sldNum" sz="quarter" idx="11"/>
          </p:nvPr>
        </p:nvSpPr>
        <p:spPr/>
        <p:txBody>
          <a:bodyPr/>
          <a:lstStyle>
            <a:lvl1pPr>
              <a:defRPr/>
            </a:lvl1pPr>
          </a:lstStyle>
          <a:p>
            <a:pPr>
              <a:defRPr/>
            </a:pPr>
            <a:fld id="{07C573EC-A243-4321-85B7-4B5B06BB0D2E}" type="slidenum">
              <a:rPr lang="en-US" altLang="en-US"/>
              <a:pPr>
                <a:defRPr/>
              </a:pPr>
              <a:t>‹#›</a:t>
            </a:fld>
            <a:endParaRPr lang="en-US" altLang="en-US"/>
          </a:p>
        </p:txBody>
      </p:sp>
    </p:spTree>
    <p:extLst>
      <p:ext uri="{BB962C8B-B14F-4D97-AF65-F5344CB8AC3E}">
        <p14:creationId xmlns:p14="http://schemas.microsoft.com/office/powerpoint/2010/main" val="211632629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5"/>
            <a:ext cx="7886700" cy="1325563"/>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628650" y="1825625"/>
            <a:ext cx="386715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825625"/>
            <a:ext cx="386715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60D079B6-7AC6-0BF1-18E7-364B13964816}"/>
              </a:ext>
            </a:extLst>
          </p:cNvPr>
          <p:cNvSpPr>
            <a:spLocks noGrp="1"/>
          </p:cNvSpPr>
          <p:nvPr>
            <p:ph type="ftr" sz="quarter" idx="10"/>
          </p:nvPr>
        </p:nvSpPr>
        <p:spPr/>
        <p:txBody>
          <a:bodyPr/>
          <a:lstStyle>
            <a:lvl1pPr>
              <a:defRPr/>
            </a:lvl1pPr>
          </a:lstStyle>
          <a:p>
            <a:pPr>
              <a:defRPr/>
            </a:pPr>
            <a:r>
              <a:rPr lang="en-US" altLang="en-US"/>
              <a:t>Computer Science: A Structured Programming Approach Using C</a:t>
            </a:r>
          </a:p>
        </p:txBody>
      </p:sp>
      <p:sp>
        <p:nvSpPr>
          <p:cNvPr id="6" name="Slide Number Placeholder 5">
            <a:extLst>
              <a:ext uri="{FF2B5EF4-FFF2-40B4-BE49-F238E27FC236}">
                <a16:creationId xmlns:a16="http://schemas.microsoft.com/office/drawing/2014/main" id="{3E4A3B83-3E9D-252E-D240-47E883C705F3}"/>
              </a:ext>
            </a:extLst>
          </p:cNvPr>
          <p:cNvSpPr>
            <a:spLocks noGrp="1"/>
          </p:cNvSpPr>
          <p:nvPr>
            <p:ph type="sldNum" sz="quarter" idx="11"/>
          </p:nvPr>
        </p:nvSpPr>
        <p:spPr/>
        <p:txBody>
          <a:bodyPr/>
          <a:lstStyle>
            <a:lvl1pPr>
              <a:defRPr/>
            </a:lvl1pPr>
          </a:lstStyle>
          <a:p>
            <a:pPr>
              <a:defRPr/>
            </a:pPr>
            <a:fld id="{532CC688-B9BF-4016-A457-44471A93ED0E}" type="slidenum">
              <a:rPr lang="en-US" altLang="en-US"/>
              <a:pPr>
                <a:defRPr/>
              </a:pPr>
              <a:t>‹#›</a:t>
            </a:fld>
            <a:endParaRPr lang="en-US" altLang="en-US"/>
          </a:p>
        </p:txBody>
      </p:sp>
    </p:spTree>
    <p:extLst>
      <p:ext uri="{BB962C8B-B14F-4D97-AF65-F5344CB8AC3E}">
        <p14:creationId xmlns:p14="http://schemas.microsoft.com/office/powerpoint/2010/main" val="2058649738"/>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365125"/>
            <a:ext cx="7886700" cy="1325563"/>
          </a:xfrm>
          <a:prstGeom prst="rect">
            <a:avLst/>
          </a:prstGeom>
        </p:spPr>
        <p:txBody>
          <a:bodyPr/>
          <a:lstStyle/>
          <a:p>
            <a:r>
              <a:rPr lang="en-US"/>
              <a:t>Click to edit Master title style</a:t>
            </a:r>
          </a:p>
        </p:txBody>
      </p:sp>
      <p:sp>
        <p:nvSpPr>
          <p:cNvPr id="3" name="Text Placeholder 2"/>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30238" y="2505075"/>
            <a:ext cx="386873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7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a:extLst>
              <a:ext uri="{FF2B5EF4-FFF2-40B4-BE49-F238E27FC236}">
                <a16:creationId xmlns:a16="http://schemas.microsoft.com/office/drawing/2014/main" id="{A4032A66-19F3-AFFE-8D15-9C6AC366213C}"/>
              </a:ext>
            </a:extLst>
          </p:cNvPr>
          <p:cNvSpPr>
            <a:spLocks noGrp="1"/>
          </p:cNvSpPr>
          <p:nvPr>
            <p:ph type="ftr" sz="quarter" idx="10"/>
          </p:nvPr>
        </p:nvSpPr>
        <p:spPr/>
        <p:txBody>
          <a:bodyPr/>
          <a:lstStyle>
            <a:lvl1pPr>
              <a:defRPr/>
            </a:lvl1pPr>
          </a:lstStyle>
          <a:p>
            <a:pPr>
              <a:defRPr/>
            </a:pPr>
            <a:r>
              <a:rPr lang="en-US" altLang="en-US"/>
              <a:t>Computer Science: A Structured Programming Approach Using C</a:t>
            </a:r>
          </a:p>
        </p:txBody>
      </p:sp>
      <p:sp>
        <p:nvSpPr>
          <p:cNvPr id="8" name="Slide Number Placeholder 7">
            <a:extLst>
              <a:ext uri="{FF2B5EF4-FFF2-40B4-BE49-F238E27FC236}">
                <a16:creationId xmlns:a16="http://schemas.microsoft.com/office/drawing/2014/main" id="{B4E6A1A3-4E19-0C0A-4146-3F95BD364A07}"/>
              </a:ext>
            </a:extLst>
          </p:cNvPr>
          <p:cNvSpPr>
            <a:spLocks noGrp="1"/>
          </p:cNvSpPr>
          <p:nvPr>
            <p:ph type="sldNum" sz="quarter" idx="11"/>
          </p:nvPr>
        </p:nvSpPr>
        <p:spPr/>
        <p:txBody>
          <a:bodyPr/>
          <a:lstStyle>
            <a:lvl1pPr>
              <a:defRPr/>
            </a:lvl1pPr>
          </a:lstStyle>
          <a:p>
            <a:pPr>
              <a:defRPr/>
            </a:pPr>
            <a:fld id="{4E6CFE6A-B2DC-4972-90D9-7BD3ACAC7B3B}" type="slidenum">
              <a:rPr lang="en-US" altLang="en-US"/>
              <a:pPr>
                <a:defRPr/>
              </a:pPr>
              <a:t>‹#›</a:t>
            </a:fld>
            <a:endParaRPr lang="en-US" altLang="en-US"/>
          </a:p>
        </p:txBody>
      </p:sp>
    </p:spTree>
    <p:extLst>
      <p:ext uri="{BB962C8B-B14F-4D97-AF65-F5344CB8AC3E}">
        <p14:creationId xmlns:p14="http://schemas.microsoft.com/office/powerpoint/2010/main" val="2218950775"/>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5"/>
            <a:ext cx="7886700" cy="1325563"/>
          </a:xfrm>
          <a:prstGeom prst="rect">
            <a:avLst/>
          </a:prstGeom>
        </p:spPr>
        <p:txBody>
          <a:bodyPr/>
          <a:lstStyle/>
          <a:p>
            <a:r>
              <a:rPr lang="en-US"/>
              <a:t>Click to edit Master title style</a:t>
            </a:r>
          </a:p>
        </p:txBody>
      </p:sp>
      <p:sp>
        <p:nvSpPr>
          <p:cNvPr id="3" name="Footer Placeholder 2">
            <a:extLst>
              <a:ext uri="{FF2B5EF4-FFF2-40B4-BE49-F238E27FC236}">
                <a16:creationId xmlns:a16="http://schemas.microsoft.com/office/drawing/2014/main" id="{BD8E55C4-83B2-4F00-A96D-DBB718AE1807}"/>
              </a:ext>
            </a:extLst>
          </p:cNvPr>
          <p:cNvSpPr>
            <a:spLocks noGrp="1"/>
          </p:cNvSpPr>
          <p:nvPr>
            <p:ph type="ftr" sz="quarter" idx="10"/>
          </p:nvPr>
        </p:nvSpPr>
        <p:spPr/>
        <p:txBody>
          <a:bodyPr/>
          <a:lstStyle>
            <a:lvl1pPr>
              <a:defRPr/>
            </a:lvl1pPr>
          </a:lstStyle>
          <a:p>
            <a:pPr>
              <a:defRPr/>
            </a:pPr>
            <a:r>
              <a:rPr lang="en-US" altLang="en-US"/>
              <a:t>Computer Science: A Structured Programming Approach Using C</a:t>
            </a:r>
          </a:p>
        </p:txBody>
      </p:sp>
      <p:sp>
        <p:nvSpPr>
          <p:cNvPr id="4" name="Slide Number Placeholder 3">
            <a:extLst>
              <a:ext uri="{FF2B5EF4-FFF2-40B4-BE49-F238E27FC236}">
                <a16:creationId xmlns:a16="http://schemas.microsoft.com/office/drawing/2014/main" id="{F25A76B5-9ACE-B5F0-5E9C-2465D57152FB}"/>
              </a:ext>
            </a:extLst>
          </p:cNvPr>
          <p:cNvSpPr>
            <a:spLocks noGrp="1"/>
          </p:cNvSpPr>
          <p:nvPr>
            <p:ph type="sldNum" sz="quarter" idx="11"/>
          </p:nvPr>
        </p:nvSpPr>
        <p:spPr/>
        <p:txBody>
          <a:bodyPr/>
          <a:lstStyle>
            <a:lvl1pPr>
              <a:defRPr/>
            </a:lvl1pPr>
          </a:lstStyle>
          <a:p>
            <a:pPr>
              <a:defRPr/>
            </a:pPr>
            <a:fld id="{F8FDE183-809B-43F9-822F-60F36B02E6B7}" type="slidenum">
              <a:rPr lang="en-US" altLang="en-US"/>
              <a:pPr>
                <a:defRPr/>
              </a:pPr>
              <a:t>‹#›</a:t>
            </a:fld>
            <a:endParaRPr lang="en-US" altLang="en-US"/>
          </a:p>
        </p:txBody>
      </p:sp>
    </p:spTree>
    <p:extLst>
      <p:ext uri="{BB962C8B-B14F-4D97-AF65-F5344CB8AC3E}">
        <p14:creationId xmlns:p14="http://schemas.microsoft.com/office/powerpoint/2010/main" val="39880775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423DD9A9-778B-3BE1-E658-C1676B0052DE}"/>
              </a:ext>
            </a:extLst>
          </p:cNvPr>
          <p:cNvSpPr>
            <a:spLocks noGrp="1" noChangeArrowheads="1"/>
          </p:cNvSpPr>
          <p:nvPr>
            <p:ph type="sldNum" sz="quarter" idx="10"/>
          </p:nvPr>
        </p:nvSpPr>
        <p:spPr>
          <a:ln/>
        </p:spPr>
        <p:txBody>
          <a:bodyPr/>
          <a:lstStyle>
            <a:lvl2pPr lvl="1">
              <a:defRPr/>
            </a:lvl2pPr>
          </a:lstStyle>
          <a:p>
            <a:pPr lvl="1"/>
            <a:fld id="{32E201DA-FDF6-4DF0-AC3D-D1318E1A091E}" type="slidenum">
              <a:rPr lang="es-ES" altLang="en-US"/>
              <a:pPr lvl="1"/>
              <a:t>‹#›</a:t>
            </a:fld>
            <a:endParaRPr lang="es-ES" altLang="en-US"/>
          </a:p>
        </p:txBody>
      </p:sp>
      <p:sp>
        <p:nvSpPr>
          <p:cNvPr id="6" name="Rectangle 7">
            <a:extLst>
              <a:ext uri="{FF2B5EF4-FFF2-40B4-BE49-F238E27FC236}">
                <a16:creationId xmlns:a16="http://schemas.microsoft.com/office/drawing/2014/main" id="{D73720E5-71D6-FFAE-EDDC-7049DC1CAE37}"/>
              </a:ext>
            </a:extLst>
          </p:cNvPr>
          <p:cNvSpPr>
            <a:spLocks noGrp="1" noChangeArrowheads="1"/>
          </p:cNvSpPr>
          <p:nvPr>
            <p:ph type="ftr" sz="quarter" idx="11"/>
          </p:nvPr>
        </p:nvSpPr>
        <p:spPr>
          <a:ln/>
        </p:spPr>
        <p:txBody>
          <a:bodyPr/>
          <a:lstStyle>
            <a:lvl1pPr>
              <a:defRPr/>
            </a:lvl1pPr>
          </a:lstStyle>
          <a:p>
            <a:pPr>
              <a:defRPr/>
            </a:pPr>
            <a:r>
              <a:rPr lang="en-US"/>
              <a:t>Angel: Interactive Computer Graphics 5E © Addison-Wesley 2009</a:t>
            </a:r>
          </a:p>
        </p:txBody>
      </p:sp>
    </p:spTree>
    <p:extLst>
      <p:ext uri="{BB962C8B-B14F-4D97-AF65-F5344CB8AC3E}">
        <p14:creationId xmlns:p14="http://schemas.microsoft.com/office/powerpoint/2010/main" val="708181993"/>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C0CE5E7-61F3-F7CB-BB21-3FADBEF8A580}"/>
              </a:ext>
            </a:extLst>
          </p:cNvPr>
          <p:cNvSpPr>
            <a:spLocks noGrp="1"/>
          </p:cNvSpPr>
          <p:nvPr>
            <p:ph type="ftr" sz="quarter" idx="10"/>
          </p:nvPr>
        </p:nvSpPr>
        <p:spPr/>
        <p:txBody>
          <a:bodyPr/>
          <a:lstStyle>
            <a:lvl1pPr>
              <a:defRPr/>
            </a:lvl1pPr>
          </a:lstStyle>
          <a:p>
            <a:pPr>
              <a:defRPr/>
            </a:pPr>
            <a:r>
              <a:rPr lang="en-US" altLang="en-US"/>
              <a:t>Computer Science: A Structured Programming Approach Using C</a:t>
            </a:r>
          </a:p>
        </p:txBody>
      </p:sp>
      <p:sp>
        <p:nvSpPr>
          <p:cNvPr id="3" name="Slide Number Placeholder 2">
            <a:extLst>
              <a:ext uri="{FF2B5EF4-FFF2-40B4-BE49-F238E27FC236}">
                <a16:creationId xmlns:a16="http://schemas.microsoft.com/office/drawing/2014/main" id="{72C0843F-237D-C670-7874-0EAAB103AC8A}"/>
              </a:ext>
            </a:extLst>
          </p:cNvPr>
          <p:cNvSpPr>
            <a:spLocks noGrp="1"/>
          </p:cNvSpPr>
          <p:nvPr>
            <p:ph type="sldNum" sz="quarter" idx="11"/>
          </p:nvPr>
        </p:nvSpPr>
        <p:spPr/>
        <p:txBody>
          <a:bodyPr/>
          <a:lstStyle>
            <a:lvl1pPr>
              <a:defRPr/>
            </a:lvl1pPr>
          </a:lstStyle>
          <a:p>
            <a:pPr>
              <a:defRPr/>
            </a:pPr>
            <a:fld id="{963EBCB1-93C3-4740-BFBF-D0B9D1030B98}" type="slidenum">
              <a:rPr lang="en-US" altLang="en-US"/>
              <a:pPr>
                <a:defRPr/>
              </a:pPr>
              <a:t>‹#›</a:t>
            </a:fld>
            <a:endParaRPr lang="en-US" altLang="en-US"/>
          </a:p>
        </p:txBody>
      </p:sp>
    </p:spTree>
    <p:extLst>
      <p:ext uri="{BB962C8B-B14F-4D97-AF65-F5344CB8AC3E}">
        <p14:creationId xmlns:p14="http://schemas.microsoft.com/office/powerpoint/2010/main" val="2011667360"/>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a:prstGeom prst="rect">
            <a:avLst/>
          </a:prstGeo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Footer Placeholder 4">
            <a:extLst>
              <a:ext uri="{FF2B5EF4-FFF2-40B4-BE49-F238E27FC236}">
                <a16:creationId xmlns:a16="http://schemas.microsoft.com/office/drawing/2014/main" id="{A5611A79-6551-4075-8FF1-B03B24604580}"/>
              </a:ext>
            </a:extLst>
          </p:cNvPr>
          <p:cNvSpPr>
            <a:spLocks noGrp="1"/>
          </p:cNvSpPr>
          <p:nvPr>
            <p:ph type="ftr" sz="quarter" idx="10"/>
          </p:nvPr>
        </p:nvSpPr>
        <p:spPr/>
        <p:txBody>
          <a:bodyPr/>
          <a:lstStyle>
            <a:lvl1pPr>
              <a:defRPr/>
            </a:lvl1pPr>
          </a:lstStyle>
          <a:p>
            <a:pPr>
              <a:defRPr/>
            </a:pPr>
            <a:r>
              <a:rPr lang="en-US" altLang="en-US"/>
              <a:t>Computer Science: A Structured Programming Approach Using C</a:t>
            </a:r>
          </a:p>
        </p:txBody>
      </p:sp>
      <p:sp>
        <p:nvSpPr>
          <p:cNvPr id="6" name="Slide Number Placeholder 5">
            <a:extLst>
              <a:ext uri="{FF2B5EF4-FFF2-40B4-BE49-F238E27FC236}">
                <a16:creationId xmlns:a16="http://schemas.microsoft.com/office/drawing/2014/main" id="{E6F8F715-71F7-5EBD-CADA-474C83B2CDB2}"/>
              </a:ext>
            </a:extLst>
          </p:cNvPr>
          <p:cNvSpPr>
            <a:spLocks noGrp="1"/>
          </p:cNvSpPr>
          <p:nvPr>
            <p:ph type="sldNum" sz="quarter" idx="11"/>
          </p:nvPr>
        </p:nvSpPr>
        <p:spPr/>
        <p:txBody>
          <a:bodyPr/>
          <a:lstStyle>
            <a:lvl1pPr>
              <a:defRPr/>
            </a:lvl1pPr>
          </a:lstStyle>
          <a:p>
            <a:pPr>
              <a:defRPr/>
            </a:pPr>
            <a:fld id="{513F98C6-0201-4BF4-A8AF-7000EBD8B46B}" type="slidenum">
              <a:rPr lang="en-US" altLang="en-US"/>
              <a:pPr>
                <a:defRPr/>
              </a:pPr>
              <a:t>‹#›</a:t>
            </a:fld>
            <a:endParaRPr lang="en-US" altLang="en-US"/>
          </a:p>
        </p:txBody>
      </p:sp>
    </p:spTree>
    <p:extLst>
      <p:ext uri="{BB962C8B-B14F-4D97-AF65-F5344CB8AC3E}">
        <p14:creationId xmlns:p14="http://schemas.microsoft.com/office/powerpoint/2010/main" val="1206123649"/>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a:prstGeom prst="rect">
            <a:avLst/>
          </a:prstGeo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Footer Placeholder 4">
            <a:extLst>
              <a:ext uri="{FF2B5EF4-FFF2-40B4-BE49-F238E27FC236}">
                <a16:creationId xmlns:a16="http://schemas.microsoft.com/office/drawing/2014/main" id="{CE853976-3273-3B7D-D0F3-1591FE58F515}"/>
              </a:ext>
            </a:extLst>
          </p:cNvPr>
          <p:cNvSpPr>
            <a:spLocks noGrp="1"/>
          </p:cNvSpPr>
          <p:nvPr>
            <p:ph type="ftr" sz="quarter" idx="10"/>
          </p:nvPr>
        </p:nvSpPr>
        <p:spPr/>
        <p:txBody>
          <a:bodyPr/>
          <a:lstStyle>
            <a:lvl1pPr>
              <a:defRPr/>
            </a:lvl1pPr>
          </a:lstStyle>
          <a:p>
            <a:pPr>
              <a:defRPr/>
            </a:pPr>
            <a:r>
              <a:rPr lang="en-US" altLang="en-US"/>
              <a:t>Computer Science: A Structured Programming Approach Using C</a:t>
            </a:r>
          </a:p>
        </p:txBody>
      </p:sp>
      <p:sp>
        <p:nvSpPr>
          <p:cNvPr id="6" name="Slide Number Placeholder 5">
            <a:extLst>
              <a:ext uri="{FF2B5EF4-FFF2-40B4-BE49-F238E27FC236}">
                <a16:creationId xmlns:a16="http://schemas.microsoft.com/office/drawing/2014/main" id="{D95F162C-FA52-80D5-03D5-39419AAE6896}"/>
              </a:ext>
            </a:extLst>
          </p:cNvPr>
          <p:cNvSpPr>
            <a:spLocks noGrp="1"/>
          </p:cNvSpPr>
          <p:nvPr>
            <p:ph type="sldNum" sz="quarter" idx="11"/>
          </p:nvPr>
        </p:nvSpPr>
        <p:spPr/>
        <p:txBody>
          <a:bodyPr/>
          <a:lstStyle>
            <a:lvl1pPr>
              <a:defRPr/>
            </a:lvl1pPr>
          </a:lstStyle>
          <a:p>
            <a:pPr>
              <a:defRPr/>
            </a:pPr>
            <a:fld id="{B2F4B1A5-C6E4-46B4-A017-3D5B6C7E9F7C}" type="slidenum">
              <a:rPr lang="en-US" altLang="en-US"/>
              <a:pPr>
                <a:defRPr/>
              </a:pPr>
              <a:t>‹#›</a:t>
            </a:fld>
            <a:endParaRPr lang="en-US" altLang="en-US"/>
          </a:p>
        </p:txBody>
      </p:sp>
    </p:spTree>
    <p:extLst>
      <p:ext uri="{BB962C8B-B14F-4D97-AF65-F5344CB8AC3E}">
        <p14:creationId xmlns:p14="http://schemas.microsoft.com/office/powerpoint/2010/main" val="956156728"/>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5"/>
            <a:ext cx="7886700" cy="1325563"/>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628650" y="1825625"/>
            <a:ext cx="78867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2832E09C-1741-D731-F104-8D4CA2756FC8}"/>
              </a:ext>
            </a:extLst>
          </p:cNvPr>
          <p:cNvSpPr>
            <a:spLocks noGrp="1"/>
          </p:cNvSpPr>
          <p:nvPr>
            <p:ph type="ftr" sz="quarter" idx="10"/>
          </p:nvPr>
        </p:nvSpPr>
        <p:spPr/>
        <p:txBody>
          <a:bodyPr/>
          <a:lstStyle>
            <a:lvl1pPr>
              <a:defRPr/>
            </a:lvl1pPr>
          </a:lstStyle>
          <a:p>
            <a:pPr>
              <a:defRPr/>
            </a:pPr>
            <a:r>
              <a:rPr lang="en-US" altLang="en-US"/>
              <a:t>Computer Science: A Structured Programming Approach Using C</a:t>
            </a:r>
          </a:p>
        </p:txBody>
      </p:sp>
      <p:sp>
        <p:nvSpPr>
          <p:cNvPr id="5" name="Slide Number Placeholder 4">
            <a:extLst>
              <a:ext uri="{FF2B5EF4-FFF2-40B4-BE49-F238E27FC236}">
                <a16:creationId xmlns:a16="http://schemas.microsoft.com/office/drawing/2014/main" id="{186B89F1-2E06-2D02-F1DA-1E8EFDEBAF2A}"/>
              </a:ext>
            </a:extLst>
          </p:cNvPr>
          <p:cNvSpPr>
            <a:spLocks noGrp="1"/>
          </p:cNvSpPr>
          <p:nvPr>
            <p:ph type="sldNum" sz="quarter" idx="11"/>
          </p:nvPr>
        </p:nvSpPr>
        <p:spPr/>
        <p:txBody>
          <a:bodyPr/>
          <a:lstStyle>
            <a:lvl1pPr>
              <a:defRPr/>
            </a:lvl1pPr>
          </a:lstStyle>
          <a:p>
            <a:pPr>
              <a:defRPr/>
            </a:pPr>
            <a:fld id="{27BA3E31-1189-4B9F-9807-A9946F3A83D4}" type="slidenum">
              <a:rPr lang="en-US" altLang="en-US"/>
              <a:pPr>
                <a:defRPr/>
              </a:pPr>
              <a:t>‹#›</a:t>
            </a:fld>
            <a:endParaRPr lang="en-US" altLang="en-US"/>
          </a:p>
        </p:txBody>
      </p:sp>
    </p:spTree>
    <p:extLst>
      <p:ext uri="{BB962C8B-B14F-4D97-AF65-F5344CB8AC3E}">
        <p14:creationId xmlns:p14="http://schemas.microsoft.com/office/powerpoint/2010/main" val="1704093443"/>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365125"/>
            <a:ext cx="5762625"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6602452-2288-BD61-6596-0B77758D7E6D}"/>
              </a:ext>
            </a:extLst>
          </p:cNvPr>
          <p:cNvSpPr>
            <a:spLocks noGrp="1"/>
          </p:cNvSpPr>
          <p:nvPr>
            <p:ph type="ftr" sz="quarter" idx="10"/>
          </p:nvPr>
        </p:nvSpPr>
        <p:spPr/>
        <p:txBody>
          <a:bodyPr/>
          <a:lstStyle>
            <a:lvl1pPr>
              <a:defRPr/>
            </a:lvl1pPr>
          </a:lstStyle>
          <a:p>
            <a:pPr>
              <a:defRPr/>
            </a:pPr>
            <a:r>
              <a:rPr lang="en-US" altLang="en-US"/>
              <a:t>Computer Science: A Structured Programming Approach Using C</a:t>
            </a:r>
          </a:p>
        </p:txBody>
      </p:sp>
      <p:sp>
        <p:nvSpPr>
          <p:cNvPr id="5" name="Slide Number Placeholder 4">
            <a:extLst>
              <a:ext uri="{FF2B5EF4-FFF2-40B4-BE49-F238E27FC236}">
                <a16:creationId xmlns:a16="http://schemas.microsoft.com/office/drawing/2014/main" id="{02FC4A60-E9BE-06D2-0898-300BED99EFFA}"/>
              </a:ext>
            </a:extLst>
          </p:cNvPr>
          <p:cNvSpPr>
            <a:spLocks noGrp="1"/>
          </p:cNvSpPr>
          <p:nvPr>
            <p:ph type="sldNum" sz="quarter" idx="11"/>
          </p:nvPr>
        </p:nvSpPr>
        <p:spPr/>
        <p:txBody>
          <a:bodyPr/>
          <a:lstStyle>
            <a:lvl1pPr>
              <a:defRPr/>
            </a:lvl1pPr>
          </a:lstStyle>
          <a:p>
            <a:pPr>
              <a:defRPr/>
            </a:pPr>
            <a:fld id="{CB20ECC9-C8C4-4C66-9332-FF182768329F}" type="slidenum">
              <a:rPr lang="en-US" altLang="en-US"/>
              <a:pPr>
                <a:defRPr/>
              </a:pPr>
              <a:t>‹#›</a:t>
            </a:fld>
            <a:endParaRPr lang="en-US" altLang="en-US"/>
          </a:p>
        </p:txBody>
      </p:sp>
    </p:spTree>
    <p:extLst>
      <p:ext uri="{BB962C8B-B14F-4D97-AF65-F5344CB8AC3E}">
        <p14:creationId xmlns:p14="http://schemas.microsoft.com/office/powerpoint/2010/main" val="42324269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86C39CD-D8A2-0F0F-E497-0CE662AF3D5B}"/>
              </a:ext>
            </a:extLst>
          </p:cNvPr>
          <p:cNvSpPr>
            <a:spLocks noGrp="1" noChangeArrowheads="1"/>
          </p:cNvSpPr>
          <p:nvPr>
            <p:ph type="sldNum" sz="quarter" idx="10"/>
          </p:nvPr>
        </p:nvSpPr>
        <p:spPr>
          <a:ln/>
        </p:spPr>
        <p:txBody>
          <a:bodyPr/>
          <a:lstStyle>
            <a:lvl2pPr lvl="1">
              <a:defRPr/>
            </a:lvl2pPr>
          </a:lstStyle>
          <a:p>
            <a:pPr lvl="1"/>
            <a:fld id="{AF68146B-C479-47C7-ABB2-B0FF9D234D25}" type="slidenum">
              <a:rPr lang="es-ES" altLang="en-US"/>
              <a:pPr lvl="1"/>
              <a:t>‹#›</a:t>
            </a:fld>
            <a:endParaRPr lang="es-ES" altLang="en-US"/>
          </a:p>
        </p:txBody>
      </p:sp>
      <p:sp>
        <p:nvSpPr>
          <p:cNvPr id="6" name="Rectangle 7">
            <a:extLst>
              <a:ext uri="{FF2B5EF4-FFF2-40B4-BE49-F238E27FC236}">
                <a16:creationId xmlns:a16="http://schemas.microsoft.com/office/drawing/2014/main" id="{EFAEA05F-B7BD-80FF-A998-03962F2D9676}"/>
              </a:ext>
            </a:extLst>
          </p:cNvPr>
          <p:cNvSpPr>
            <a:spLocks noGrp="1" noChangeArrowheads="1"/>
          </p:cNvSpPr>
          <p:nvPr>
            <p:ph type="ftr" sz="quarter" idx="11"/>
          </p:nvPr>
        </p:nvSpPr>
        <p:spPr>
          <a:ln/>
        </p:spPr>
        <p:txBody>
          <a:bodyPr/>
          <a:lstStyle>
            <a:lvl1pPr>
              <a:defRPr/>
            </a:lvl1pPr>
          </a:lstStyle>
          <a:p>
            <a:pPr>
              <a:defRPr/>
            </a:pPr>
            <a:r>
              <a:rPr lang="en-US"/>
              <a:t>Angel: Interactive Computer Graphics 5E © Addison-Wesley 2009</a:t>
            </a:r>
          </a:p>
        </p:txBody>
      </p:sp>
    </p:spTree>
    <p:extLst>
      <p:ext uri="{BB962C8B-B14F-4D97-AF65-F5344CB8AC3E}">
        <p14:creationId xmlns:p14="http://schemas.microsoft.com/office/powerpoint/2010/main" val="21463629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wm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oleObject" Target="../embeddings/oleObject1.bin"/></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theme" Target="../theme/theme2.xml"/><Relationship Id="rId1" Type="http://schemas.openxmlformats.org/officeDocument/2006/relationships/slideLayout" Target="../slideLayouts/slideLayout13.xml"/><Relationship Id="rId4" Type="http://schemas.openxmlformats.org/officeDocument/2006/relationships/image" Target="../media/image3.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6" Type="http://schemas.openxmlformats.org/officeDocument/2006/relationships/image" Target="../media/image4.wmf"/><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theme" Target="../theme/theme3.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oleObject" Target="../embeddings/oleObject2.bin"/><Relationship Id="rId3" Type="http://schemas.openxmlformats.org/officeDocument/2006/relationships/slideLayout" Target="../slideLayouts/slideLayout30.xml"/><Relationship Id="rId7" Type="http://schemas.openxmlformats.org/officeDocument/2006/relationships/slideLayout" Target="../slideLayouts/slideLayout34.xml"/><Relationship Id="rId12" Type="http://schemas.openxmlformats.org/officeDocument/2006/relationships/theme" Target="../theme/theme4.xml"/><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5" Type="http://schemas.openxmlformats.org/officeDocument/2006/relationships/slideLayout" Target="../slideLayouts/slideLayout32.xml"/><Relationship Id="rId10" Type="http://schemas.openxmlformats.org/officeDocument/2006/relationships/slideLayout" Target="../slideLayouts/slideLayout37.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image" Target="../media/image1.wmf"/></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6.xml"/><Relationship Id="rId13" Type="http://schemas.openxmlformats.org/officeDocument/2006/relationships/theme" Target="../theme/theme5.xml"/><Relationship Id="rId3" Type="http://schemas.openxmlformats.org/officeDocument/2006/relationships/slideLayout" Target="../slideLayouts/slideLayout41.xml"/><Relationship Id="rId7" Type="http://schemas.openxmlformats.org/officeDocument/2006/relationships/slideLayout" Target="../slideLayouts/slideLayout45.xml"/><Relationship Id="rId12" Type="http://schemas.openxmlformats.org/officeDocument/2006/relationships/slideLayout" Target="../slideLayouts/slideLayout50.xml"/><Relationship Id="rId2" Type="http://schemas.openxmlformats.org/officeDocument/2006/relationships/slideLayout" Target="../slideLayouts/slideLayout40.xml"/><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5" Type="http://schemas.openxmlformats.org/officeDocument/2006/relationships/slideLayout" Target="../slideLayouts/slideLayout43.xml"/><Relationship Id="rId15" Type="http://schemas.openxmlformats.org/officeDocument/2006/relationships/image" Target="../media/image1.wmf"/><Relationship Id="rId10" Type="http://schemas.openxmlformats.org/officeDocument/2006/relationships/slideLayout" Target="../slideLayouts/slideLayout48.xml"/><Relationship Id="rId4" Type="http://schemas.openxmlformats.org/officeDocument/2006/relationships/slideLayout" Target="../slideLayouts/slideLayout42.xml"/><Relationship Id="rId9" Type="http://schemas.openxmlformats.org/officeDocument/2006/relationships/slideLayout" Target="../slideLayouts/slideLayout47.xml"/><Relationship Id="rId14" Type="http://schemas.openxmlformats.org/officeDocument/2006/relationships/oleObject" Target="../embeddings/oleObject3.bin"/></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58.xml"/><Relationship Id="rId13" Type="http://schemas.openxmlformats.org/officeDocument/2006/relationships/theme" Target="../theme/theme6.xml"/><Relationship Id="rId3" Type="http://schemas.openxmlformats.org/officeDocument/2006/relationships/slideLayout" Target="../slideLayouts/slideLayout53.xml"/><Relationship Id="rId7" Type="http://schemas.openxmlformats.org/officeDocument/2006/relationships/slideLayout" Target="../slideLayouts/slideLayout57.xml"/><Relationship Id="rId12" Type="http://schemas.openxmlformats.org/officeDocument/2006/relationships/slideLayout" Target="../slideLayouts/slideLayout62.xml"/><Relationship Id="rId2" Type="http://schemas.openxmlformats.org/officeDocument/2006/relationships/slideLayout" Target="../slideLayouts/slideLayout52.xml"/><Relationship Id="rId1" Type="http://schemas.openxmlformats.org/officeDocument/2006/relationships/slideLayout" Target="../slideLayouts/slideLayout51.xml"/><Relationship Id="rId6" Type="http://schemas.openxmlformats.org/officeDocument/2006/relationships/slideLayout" Target="../slideLayouts/slideLayout56.xml"/><Relationship Id="rId11" Type="http://schemas.openxmlformats.org/officeDocument/2006/relationships/slideLayout" Target="../slideLayouts/slideLayout61.xml"/><Relationship Id="rId5" Type="http://schemas.openxmlformats.org/officeDocument/2006/relationships/slideLayout" Target="../slideLayouts/slideLayout55.xml"/><Relationship Id="rId15" Type="http://schemas.openxmlformats.org/officeDocument/2006/relationships/image" Target="../media/image1.wmf"/><Relationship Id="rId10" Type="http://schemas.openxmlformats.org/officeDocument/2006/relationships/slideLayout" Target="../slideLayouts/slideLayout60.xml"/><Relationship Id="rId4" Type="http://schemas.openxmlformats.org/officeDocument/2006/relationships/slideLayout" Target="../slideLayouts/slideLayout54.xml"/><Relationship Id="rId9" Type="http://schemas.openxmlformats.org/officeDocument/2006/relationships/slideLayout" Target="../slideLayouts/slideLayout59.xml"/><Relationship Id="rId14" Type="http://schemas.openxmlformats.org/officeDocument/2006/relationships/oleObject" Target="../embeddings/oleObject4.bin"/></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0.xml"/><Relationship Id="rId13" Type="http://schemas.openxmlformats.org/officeDocument/2006/relationships/oleObject" Target="../embeddings/oleObject5.bin"/><Relationship Id="rId3" Type="http://schemas.openxmlformats.org/officeDocument/2006/relationships/slideLayout" Target="../slideLayouts/slideLayout65.xml"/><Relationship Id="rId7" Type="http://schemas.openxmlformats.org/officeDocument/2006/relationships/slideLayout" Target="../slideLayouts/slideLayout69.xml"/><Relationship Id="rId12" Type="http://schemas.openxmlformats.org/officeDocument/2006/relationships/theme" Target="../theme/theme7.xml"/><Relationship Id="rId2" Type="http://schemas.openxmlformats.org/officeDocument/2006/relationships/slideLayout" Target="../slideLayouts/slideLayout64.xml"/><Relationship Id="rId1" Type="http://schemas.openxmlformats.org/officeDocument/2006/relationships/slideLayout" Target="../slideLayouts/slideLayout63.xml"/><Relationship Id="rId6" Type="http://schemas.openxmlformats.org/officeDocument/2006/relationships/slideLayout" Target="../slideLayouts/slideLayout68.xml"/><Relationship Id="rId11" Type="http://schemas.openxmlformats.org/officeDocument/2006/relationships/slideLayout" Target="../slideLayouts/slideLayout73.xml"/><Relationship Id="rId5" Type="http://schemas.openxmlformats.org/officeDocument/2006/relationships/slideLayout" Target="../slideLayouts/slideLayout67.xml"/><Relationship Id="rId10" Type="http://schemas.openxmlformats.org/officeDocument/2006/relationships/slideLayout" Target="../slideLayouts/slideLayout72.xml"/><Relationship Id="rId4" Type="http://schemas.openxmlformats.org/officeDocument/2006/relationships/slideLayout" Target="../slideLayouts/slideLayout66.xml"/><Relationship Id="rId9" Type="http://schemas.openxmlformats.org/officeDocument/2006/relationships/slideLayout" Target="../slideLayouts/slideLayout71.xml"/><Relationship Id="rId14" Type="http://schemas.openxmlformats.org/officeDocument/2006/relationships/image" Target="../media/image1.wmf"/></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81.xml"/><Relationship Id="rId3" Type="http://schemas.openxmlformats.org/officeDocument/2006/relationships/slideLayout" Target="../slideLayouts/slideLayout76.xml"/><Relationship Id="rId7" Type="http://schemas.openxmlformats.org/officeDocument/2006/relationships/slideLayout" Target="../slideLayouts/slideLayout80.xml"/><Relationship Id="rId12" Type="http://schemas.openxmlformats.org/officeDocument/2006/relationships/theme" Target="../theme/theme8.xml"/><Relationship Id="rId2" Type="http://schemas.openxmlformats.org/officeDocument/2006/relationships/slideLayout" Target="../slideLayouts/slideLayout75.xml"/><Relationship Id="rId1" Type="http://schemas.openxmlformats.org/officeDocument/2006/relationships/slideLayout" Target="../slideLayouts/slideLayout74.xml"/><Relationship Id="rId6" Type="http://schemas.openxmlformats.org/officeDocument/2006/relationships/slideLayout" Target="../slideLayouts/slideLayout79.xml"/><Relationship Id="rId11" Type="http://schemas.openxmlformats.org/officeDocument/2006/relationships/slideLayout" Target="../slideLayouts/slideLayout84.xml"/><Relationship Id="rId5" Type="http://schemas.openxmlformats.org/officeDocument/2006/relationships/slideLayout" Target="../slideLayouts/slideLayout78.xml"/><Relationship Id="rId10" Type="http://schemas.openxmlformats.org/officeDocument/2006/relationships/slideLayout" Target="../slideLayouts/slideLayout83.xml"/><Relationship Id="rId4" Type="http://schemas.openxmlformats.org/officeDocument/2006/relationships/slideLayout" Target="../slideLayouts/slideLayout77.xml"/><Relationship Id="rId9" Type="http://schemas.openxmlformats.org/officeDocument/2006/relationships/slideLayout" Target="../slideLayouts/slideLayout8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2606836C-C4BE-EC2E-8090-77715C3A4AC8}"/>
              </a:ext>
            </a:extLst>
          </p:cNvPr>
          <p:cNvSpPr>
            <a:spLocks noGrp="1" noChangeArrowheads="1"/>
          </p:cNvSpPr>
          <p:nvPr>
            <p:ph type="title"/>
          </p:nvPr>
        </p:nvSpPr>
        <p:spPr bwMode="auto">
          <a:xfrm>
            <a:off x="1371600" y="228600"/>
            <a:ext cx="62484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lvl="0"/>
            <a:r>
              <a:rPr lang="es-ES" altLang="en-US"/>
              <a:t>D</a:t>
            </a:r>
          </a:p>
        </p:txBody>
      </p:sp>
      <p:sp>
        <p:nvSpPr>
          <p:cNvPr id="1027" name="Rectangle 3">
            <a:extLst>
              <a:ext uri="{FF2B5EF4-FFF2-40B4-BE49-F238E27FC236}">
                <a16:creationId xmlns:a16="http://schemas.microsoft.com/office/drawing/2014/main" id="{9F4FB7A9-7F9E-12DE-B5D8-6D67C80AE40C}"/>
              </a:ext>
            </a:extLst>
          </p:cNvPr>
          <p:cNvSpPr>
            <a:spLocks noGrp="1" noChangeArrowheads="1"/>
          </p:cNvSpPr>
          <p:nvPr>
            <p:ph type="body" idx="1"/>
          </p:nvPr>
        </p:nvSpPr>
        <p:spPr bwMode="auto">
          <a:xfrm>
            <a:off x="685800" y="1524000"/>
            <a:ext cx="7772400" cy="472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s-ES" altLang="en-US"/>
              <a:t>Click to Edit Master Text Styles</a:t>
            </a:r>
          </a:p>
          <a:p>
            <a:pPr lvl="1"/>
            <a:r>
              <a:rPr lang="es-ES" altLang="en-US"/>
              <a:t>SECOND LEVEL</a:t>
            </a:r>
          </a:p>
          <a:p>
            <a:pPr lvl="2"/>
            <a:r>
              <a:rPr lang="es-ES" altLang="en-US"/>
              <a:t>THIRD LEVEL</a:t>
            </a:r>
          </a:p>
        </p:txBody>
      </p:sp>
      <p:sp>
        <p:nvSpPr>
          <p:cNvPr id="3076" name="Rectangle 4">
            <a:extLst>
              <a:ext uri="{FF2B5EF4-FFF2-40B4-BE49-F238E27FC236}">
                <a16:creationId xmlns:a16="http://schemas.microsoft.com/office/drawing/2014/main" id="{33A1191C-17F0-C6C0-7240-048AEB3B19FE}"/>
              </a:ext>
            </a:extLst>
          </p:cNvPr>
          <p:cNvSpPr>
            <a:spLocks noGrp="1" noChangeArrowheads="1"/>
          </p:cNvSpPr>
          <p:nvPr>
            <p:ph type="sldNum" sz="quarter" idx="4"/>
          </p:nvPr>
        </p:nvSpPr>
        <p:spPr bwMode="auto">
          <a:xfrm>
            <a:off x="8077200" y="6324600"/>
            <a:ext cx="381000" cy="3810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lvl2pPr lvl="1" algn="r">
              <a:defRPr sz="1000">
                <a:latin typeface="Arial" panose="020B0604020202020204" pitchFamily="34" charset="0"/>
              </a:defRPr>
            </a:lvl2pPr>
          </a:lstStyle>
          <a:p>
            <a:pPr lvl="1"/>
            <a:fld id="{01F9696E-81E3-47D2-97E9-59B6FDF4FC2E}" type="slidenum">
              <a:rPr lang="es-ES" altLang="en-US"/>
              <a:pPr lvl="1"/>
              <a:t>‹#›</a:t>
            </a:fld>
            <a:endParaRPr lang="es-ES" altLang="en-US"/>
          </a:p>
        </p:txBody>
      </p:sp>
      <p:sp>
        <p:nvSpPr>
          <p:cNvPr id="1029" name="Line 5">
            <a:extLst>
              <a:ext uri="{FF2B5EF4-FFF2-40B4-BE49-F238E27FC236}">
                <a16:creationId xmlns:a16="http://schemas.microsoft.com/office/drawing/2014/main" id="{066F1F34-2FEC-F907-A0BA-018F23957F7A}"/>
              </a:ext>
            </a:extLst>
          </p:cNvPr>
          <p:cNvSpPr>
            <a:spLocks noChangeShapeType="1"/>
          </p:cNvSpPr>
          <p:nvPr/>
        </p:nvSpPr>
        <p:spPr bwMode="auto">
          <a:xfrm>
            <a:off x="609600" y="1447800"/>
            <a:ext cx="6172200" cy="0"/>
          </a:xfrm>
          <a:prstGeom prst="line">
            <a:avLst/>
          </a:prstGeom>
          <a:noFill/>
          <a:ln w="50800">
            <a:solidFill>
              <a:srgbClr val="FF00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graphicFrame>
        <p:nvGraphicFramePr>
          <p:cNvPr id="1030" name="Object 2">
            <a:extLst>
              <a:ext uri="{FF2B5EF4-FFF2-40B4-BE49-F238E27FC236}">
                <a16:creationId xmlns:a16="http://schemas.microsoft.com/office/drawing/2014/main" id="{1118EDC5-5E8F-23E5-C1DE-1BBD4110F86B}"/>
              </a:ext>
            </a:extLst>
          </p:cNvPr>
          <p:cNvGraphicFramePr>
            <a:graphicFrameLocks/>
          </p:cNvGraphicFramePr>
          <p:nvPr/>
        </p:nvGraphicFramePr>
        <p:xfrm>
          <a:off x="152400" y="228600"/>
          <a:ext cx="1371600" cy="990600"/>
        </p:xfrm>
        <a:graphic>
          <a:graphicData uri="http://schemas.openxmlformats.org/presentationml/2006/ole">
            <mc:AlternateContent xmlns:mc="http://schemas.openxmlformats.org/markup-compatibility/2006">
              <mc:Choice xmlns:v="urn:schemas-microsoft-com:vml" Requires="v">
                <p:oleObj name="ClipArt" r:id="rId14" imgW="2354263" imgH="1792288" progId="MS_ClipArt_Gallery.2">
                  <p:embed/>
                </p:oleObj>
              </mc:Choice>
              <mc:Fallback>
                <p:oleObj name="ClipArt" r:id="rId14" imgW="2354263" imgH="1792288" progId="MS_ClipArt_Gallery.2">
                  <p:embed/>
                  <p:pic>
                    <p:nvPicPr>
                      <p:cNvPr id="1030" name="Object 2">
                        <a:extLst>
                          <a:ext uri="{FF2B5EF4-FFF2-40B4-BE49-F238E27FC236}">
                            <a16:creationId xmlns:a16="http://schemas.microsoft.com/office/drawing/2014/main" id="{1118EDC5-5E8F-23E5-C1DE-1BBD4110F86B}"/>
                          </a:ext>
                        </a:extLst>
                      </p:cNvPr>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2400" y="228600"/>
                        <a:ext cx="13716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079" name="Rectangle 7">
            <a:extLst>
              <a:ext uri="{FF2B5EF4-FFF2-40B4-BE49-F238E27FC236}">
                <a16:creationId xmlns:a16="http://schemas.microsoft.com/office/drawing/2014/main" id="{936F7AFD-7D56-AED6-E1B5-AE68AD4E5561}"/>
              </a:ext>
            </a:extLst>
          </p:cNvPr>
          <p:cNvSpPr>
            <a:spLocks noGrp="1" noChangeArrowheads="1"/>
          </p:cNvSpPr>
          <p:nvPr>
            <p:ph type="ftr" sz="quarter" idx="3"/>
          </p:nvPr>
        </p:nvSpPr>
        <p:spPr bwMode="auto">
          <a:xfrm>
            <a:off x="457200" y="6400800"/>
            <a:ext cx="5638800" cy="2286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ea typeface="ＭＳ Ｐゴシック" charset="-128"/>
              </a:defRPr>
            </a:lvl1pPr>
          </a:lstStyle>
          <a:p>
            <a:pPr>
              <a:defRPr/>
            </a:pPr>
            <a:r>
              <a:rPr lang="en-US"/>
              <a:t>Angel: Interactive Computer Graphics 5E © Addison-Wesley 2009</a:t>
            </a:r>
          </a:p>
        </p:txBody>
      </p:sp>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Lst>
  <p:hf hdr="0" dt="0"/>
  <p:txStyles>
    <p:titleStyle>
      <a:lvl1pPr algn="ctr" rtl="0" eaLnBrk="0" fontAlgn="base" hangingPunct="0">
        <a:spcBef>
          <a:spcPct val="0"/>
        </a:spcBef>
        <a:spcAft>
          <a:spcPct val="0"/>
        </a:spcAft>
        <a:defRPr sz="3700" b="1">
          <a:solidFill>
            <a:schemeClr val="accent2"/>
          </a:solidFill>
          <a:latin typeface="+mj-lt"/>
          <a:ea typeface="ＭＳ Ｐゴシック" charset="-128"/>
          <a:cs typeface="+mj-cs"/>
        </a:defRPr>
      </a:lvl1pPr>
      <a:lvl2pPr algn="ctr" rtl="0" eaLnBrk="0" fontAlgn="base" hangingPunct="0">
        <a:spcBef>
          <a:spcPct val="0"/>
        </a:spcBef>
        <a:spcAft>
          <a:spcPct val="0"/>
        </a:spcAft>
        <a:defRPr sz="3700" b="1">
          <a:solidFill>
            <a:schemeClr val="accent2"/>
          </a:solidFill>
          <a:latin typeface="Arial" charset="0"/>
          <a:ea typeface="ＭＳ Ｐゴシック" charset="-128"/>
        </a:defRPr>
      </a:lvl2pPr>
      <a:lvl3pPr algn="ctr" rtl="0" eaLnBrk="0" fontAlgn="base" hangingPunct="0">
        <a:spcBef>
          <a:spcPct val="0"/>
        </a:spcBef>
        <a:spcAft>
          <a:spcPct val="0"/>
        </a:spcAft>
        <a:defRPr sz="3700" b="1">
          <a:solidFill>
            <a:schemeClr val="accent2"/>
          </a:solidFill>
          <a:latin typeface="Arial" charset="0"/>
          <a:ea typeface="ＭＳ Ｐゴシック" charset="-128"/>
        </a:defRPr>
      </a:lvl3pPr>
      <a:lvl4pPr algn="ctr" rtl="0" eaLnBrk="0" fontAlgn="base" hangingPunct="0">
        <a:spcBef>
          <a:spcPct val="0"/>
        </a:spcBef>
        <a:spcAft>
          <a:spcPct val="0"/>
        </a:spcAft>
        <a:defRPr sz="3700" b="1">
          <a:solidFill>
            <a:schemeClr val="accent2"/>
          </a:solidFill>
          <a:latin typeface="Arial" charset="0"/>
          <a:ea typeface="ＭＳ Ｐゴシック" charset="-128"/>
        </a:defRPr>
      </a:lvl4pPr>
      <a:lvl5pPr algn="ctr" rtl="0" eaLnBrk="0" fontAlgn="base" hangingPunct="0">
        <a:spcBef>
          <a:spcPct val="0"/>
        </a:spcBef>
        <a:spcAft>
          <a:spcPct val="0"/>
        </a:spcAft>
        <a:defRPr sz="3700" b="1">
          <a:solidFill>
            <a:schemeClr val="accent2"/>
          </a:solidFill>
          <a:latin typeface="Arial" charset="0"/>
          <a:ea typeface="ＭＳ Ｐゴシック" charset="-128"/>
        </a:defRPr>
      </a:lvl5pPr>
      <a:lvl6pPr marL="457200" algn="ctr" rtl="0" eaLnBrk="0" fontAlgn="base" hangingPunct="0">
        <a:spcBef>
          <a:spcPct val="0"/>
        </a:spcBef>
        <a:spcAft>
          <a:spcPct val="0"/>
        </a:spcAft>
        <a:defRPr sz="3700" b="1">
          <a:solidFill>
            <a:schemeClr val="accent2"/>
          </a:solidFill>
          <a:latin typeface="Arial" charset="0"/>
        </a:defRPr>
      </a:lvl6pPr>
      <a:lvl7pPr marL="914400" algn="ctr" rtl="0" eaLnBrk="0" fontAlgn="base" hangingPunct="0">
        <a:spcBef>
          <a:spcPct val="0"/>
        </a:spcBef>
        <a:spcAft>
          <a:spcPct val="0"/>
        </a:spcAft>
        <a:defRPr sz="3700" b="1">
          <a:solidFill>
            <a:schemeClr val="accent2"/>
          </a:solidFill>
          <a:latin typeface="Arial" charset="0"/>
        </a:defRPr>
      </a:lvl7pPr>
      <a:lvl8pPr marL="1371600" algn="ctr" rtl="0" eaLnBrk="0" fontAlgn="base" hangingPunct="0">
        <a:spcBef>
          <a:spcPct val="0"/>
        </a:spcBef>
        <a:spcAft>
          <a:spcPct val="0"/>
        </a:spcAft>
        <a:defRPr sz="3700" b="1">
          <a:solidFill>
            <a:schemeClr val="accent2"/>
          </a:solidFill>
          <a:latin typeface="Arial" charset="0"/>
        </a:defRPr>
      </a:lvl8pPr>
      <a:lvl9pPr marL="1828800" algn="ctr" rtl="0" eaLnBrk="0" fontAlgn="base" hangingPunct="0">
        <a:spcBef>
          <a:spcPct val="0"/>
        </a:spcBef>
        <a:spcAft>
          <a:spcPct val="0"/>
        </a:spcAft>
        <a:defRPr sz="3700" b="1">
          <a:solidFill>
            <a:schemeClr val="accent2"/>
          </a:solidFill>
          <a:latin typeface="Arial" charset="0"/>
        </a:defRPr>
      </a:lvl9pPr>
    </p:titleStyle>
    <p:bodyStyle>
      <a:lvl1pPr marL="190500" indent="-190500" algn="l" rtl="0" eaLnBrk="0" fontAlgn="base" hangingPunct="0">
        <a:spcBef>
          <a:spcPct val="20000"/>
        </a:spcBef>
        <a:spcAft>
          <a:spcPct val="0"/>
        </a:spcAft>
        <a:buChar char="•"/>
        <a:defRPr sz="3100">
          <a:solidFill>
            <a:schemeClr val="tx1"/>
          </a:solidFill>
          <a:latin typeface="+mn-lt"/>
          <a:ea typeface="ＭＳ Ｐゴシック" charset="-128"/>
          <a:cs typeface="+mn-cs"/>
        </a:defRPr>
      </a:lvl1pPr>
      <a:lvl2pPr marL="571500" indent="-190500" algn="l" rtl="0" eaLnBrk="0" fontAlgn="base" hangingPunct="0">
        <a:spcBef>
          <a:spcPct val="20000"/>
        </a:spcBef>
        <a:spcAft>
          <a:spcPct val="0"/>
        </a:spcAft>
        <a:buChar char="­"/>
        <a:defRPr sz="2600">
          <a:solidFill>
            <a:schemeClr val="tx1"/>
          </a:solidFill>
          <a:latin typeface="+mn-lt"/>
          <a:ea typeface="ＭＳ Ｐゴシック" charset="-128"/>
        </a:defRPr>
      </a:lvl2pPr>
      <a:lvl3pPr marL="952500" indent="-190500" algn="l" rtl="0" eaLnBrk="0" fontAlgn="base" hangingPunct="0">
        <a:spcBef>
          <a:spcPct val="20000"/>
        </a:spcBef>
        <a:spcAft>
          <a:spcPct val="0"/>
        </a:spcAft>
        <a:buClr>
          <a:schemeClr val="bg2"/>
        </a:buClr>
        <a:buChar char="•"/>
        <a:defRPr sz="2000">
          <a:solidFill>
            <a:schemeClr val="tx1"/>
          </a:solidFill>
          <a:latin typeface="+mn-lt"/>
          <a:ea typeface="ＭＳ Ｐゴシック" charset="-128"/>
        </a:defRPr>
      </a:lvl3pPr>
      <a:lvl4pPr marL="1600200" indent="-228600" algn="l" rtl="0" eaLnBrk="0" fontAlgn="base" hangingPunct="0">
        <a:spcBef>
          <a:spcPct val="20000"/>
        </a:spcBef>
        <a:spcAft>
          <a:spcPct val="0"/>
        </a:spcAft>
        <a:buChar char="–"/>
        <a:defRPr sz="2000" b="1">
          <a:solidFill>
            <a:schemeClr val="tx1"/>
          </a:solidFill>
          <a:latin typeface="+mn-lt"/>
          <a:ea typeface="ＭＳ Ｐゴシック" charset="-128"/>
        </a:defRPr>
      </a:lvl4pPr>
      <a:lvl5pPr marL="2057400" indent="-228600" algn="l" rtl="0" eaLnBrk="0" fontAlgn="base" hangingPunct="0">
        <a:spcBef>
          <a:spcPct val="20000"/>
        </a:spcBef>
        <a:spcAft>
          <a:spcPct val="0"/>
        </a:spcAft>
        <a:buChar char="•"/>
        <a:defRPr sz="2000" b="1">
          <a:solidFill>
            <a:schemeClr val="tx1"/>
          </a:solidFill>
          <a:latin typeface="+mn-lt"/>
          <a:ea typeface="ＭＳ Ｐゴシック" charset="-128"/>
        </a:defRPr>
      </a:lvl5pPr>
      <a:lvl6pPr marL="2514600" indent="-228600" algn="l" rtl="0" eaLnBrk="0" fontAlgn="base" hangingPunct="0">
        <a:spcBef>
          <a:spcPct val="20000"/>
        </a:spcBef>
        <a:spcAft>
          <a:spcPct val="0"/>
        </a:spcAft>
        <a:buChar char="•"/>
        <a:defRPr sz="2000" b="1">
          <a:solidFill>
            <a:schemeClr val="tx1"/>
          </a:solidFill>
          <a:latin typeface="+mn-lt"/>
          <a:ea typeface="ＭＳ Ｐゴシック" charset="-128"/>
        </a:defRPr>
      </a:lvl6pPr>
      <a:lvl7pPr marL="2971800" indent="-228600" algn="l" rtl="0" eaLnBrk="0" fontAlgn="base" hangingPunct="0">
        <a:spcBef>
          <a:spcPct val="20000"/>
        </a:spcBef>
        <a:spcAft>
          <a:spcPct val="0"/>
        </a:spcAft>
        <a:buChar char="•"/>
        <a:defRPr sz="2000" b="1">
          <a:solidFill>
            <a:schemeClr val="tx1"/>
          </a:solidFill>
          <a:latin typeface="+mn-lt"/>
          <a:ea typeface="ＭＳ Ｐゴシック" charset="-128"/>
        </a:defRPr>
      </a:lvl7pPr>
      <a:lvl8pPr marL="3429000" indent="-228600" algn="l" rtl="0" eaLnBrk="0" fontAlgn="base" hangingPunct="0">
        <a:spcBef>
          <a:spcPct val="20000"/>
        </a:spcBef>
        <a:spcAft>
          <a:spcPct val="0"/>
        </a:spcAft>
        <a:buChar char="•"/>
        <a:defRPr sz="2000" b="1">
          <a:solidFill>
            <a:schemeClr val="tx1"/>
          </a:solidFill>
          <a:latin typeface="+mn-lt"/>
          <a:ea typeface="ＭＳ Ｐゴシック" charset="-128"/>
        </a:defRPr>
      </a:lvl8pPr>
      <a:lvl9pPr marL="3886200" indent="-228600" algn="l" rtl="0" eaLnBrk="0" fontAlgn="base" hangingPunct="0">
        <a:spcBef>
          <a:spcPct val="20000"/>
        </a:spcBef>
        <a:spcAft>
          <a:spcPct val="0"/>
        </a:spcAft>
        <a:buChar char="•"/>
        <a:defRPr sz="2000" b="1">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Marcador de título 1">
            <a:extLst>
              <a:ext uri="{FF2B5EF4-FFF2-40B4-BE49-F238E27FC236}">
                <a16:creationId xmlns:a16="http://schemas.microsoft.com/office/drawing/2014/main" id="{BD1D7847-98BA-CE01-DF52-620B21F67FD1}"/>
              </a:ext>
            </a:extLst>
          </p:cNvPr>
          <p:cNvSpPr>
            <a:spLocks noGrp="1" noChangeArrowheads="1"/>
          </p:cNvSpPr>
          <p:nvPr>
            <p:ph type="title"/>
          </p:nvPr>
        </p:nvSpPr>
        <p:spPr bwMode="auto">
          <a:xfrm>
            <a:off x="628650" y="365125"/>
            <a:ext cx="78867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s-MX" altLang="en-US"/>
              <a:t>Haz clic para modificar el estilo de título del patrón</a:t>
            </a:r>
          </a:p>
        </p:txBody>
      </p:sp>
      <p:sp>
        <p:nvSpPr>
          <p:cNvPr id="3" name="Marcador de texto 2">
            <a:extLst>
              <a:ext uri="{FF2B5EF4-FFF2-40B4-BE49-F238E27FC236}">
                <a16:creationId xmlns:a16="http://schemas.microsoft.com/office/drawing/2014/main" id="{DD69ECB2-5710-98AD-D8F3-EB9A355E7025}"/>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p>
        </p:txBody>
      </p:sp>
      <p:sp>
        <p:nvSpPr>
          <p:cNvPr id="4" name="Marcador de fecha 3">
            <a:extLst>
              <a:ext uri="{FF2B5EF4-FFF2-40B4-BE49-F238E27FC236}">
                <a16:creationId xmlns:a16="http://schemas.microsoft.com/office/drawing/2014/main" id="{DE7DB3DD-8F85-C802-54BA-06ECD33B591E}"/>
              </a:ext>
            </a:extLst>
          </p:cNvPr>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900" smtClean="0">
                <a:solidFill>
                  <a:prstClr val="black">
                    <a:tint val="75000"/>
                  </a:prstClr>
                </a:solidFill>
                <a:cs typeface="Arial" panose="020B0604020202020204" pitchFamily="34" charset="0"/>
              </a:defRPr>
            </a:lvl1pPr>
          </a:lstStyle>
          <a:p>
            <a:pPr>
              <a:defRPr/>
            </a:pPr>
            <a:fld id="{0F6BB97C-21B3-B04E-8B66-17429DA4143B}" type="datetimeFigureOut">
              <a:rPr lang="es-MX"/>
              <a:pPr>
                <a:defRPr/>
              </a:pPr>
              <a:t>29/09/2023</a:t>
            </a:fld>
            <a:endParaRPr lang="es-MX"/>
          </a:p>
        </p:txBody>
      </p:sp>
      <p:sp>
        <p:nvSpPr>
          <p:cNvPr id="5" name="Marcador de pie de página 4">
            <a:extLst>
              <a:ext uri="{FF2B5EF4-FFF2-40B4-BE49-F238E27FC236}">
                <a16:creationId xmlns:a16="http://schemas.microsoft.com/office/drawing/2014/main" id="{6AF81CE3-23DB-38C4-0307-48723CC30749}"/>
              </a:ext>
            </a:extLst>
          </p:cNvPr>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900">
                <a:solidFill>
                  <a:prstClr val="black">
                    <a:tint val="75000"/>
                  </a:prstClr>
                </a:solidFill>
                <a:cs typeface="Arial" panose="020B0604020202020204" pitchFamily="34" charset="0"/>
              </a:defRPr>
            </a:lvl1pPr>
          </a:lstStyle>
          <a:p>
            <a:pPr>
              <a:defRPr/>
            </a:pPr>
            <a:endParaRPr lang="es-MX"/>
          </a:p>
        </p:txBody>
      </p:sp>
      <p:sp>
        <p:nvSpPr>
          <p:cNvPr id="6" name="Marcador de número de diapositiva 5">
            <a:extLst>
              <a:ext uri="{FF2B5EF4-FFF2-40B4-BE49-F238E27FC236}">
                <a16:creationId xmlns:a16="http://schemas.microsoft.com/office/drawing/2014/main" id="{B7638F18-5F13-3E1F-3C48-5F575C212AE7}"/>
              </a:ext>
            </a:extLst>
          </p:cNvPr>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900" smtClean="0">
                <a:solidFill>
                  <a:prstClr val="black">
                    <a:tint val="75000"/>
                  </a:prstClr>
                </a:solidFill>
                <a:cs typeface="Arial" panose="020B0604020202020204" pitchFamily="34" charset="0"/>
              </a:defRPr>
            </a:lvl1pPr>
          </a:lstStyle>
          <a:p>
            <a:pPr>
              <a:defRPr/>
            </a:pPr>
            <a:fld id="{AEB3A095-60B4-4E74-9D8E-0A053EF991C8}" type="slidenum">
              <a:rPr lang="es-MX"/>
              <a:pPr>
                <a:defRPr/>
              </a:pPr>
              <a:t>‹#›</a:t>
            </a:fld>
            <a:endParaRPr lang="es-MX"/>
          </a:p>
        </p:txBody>
      </p:sp>
      <p:sp>
        <p:nvSpPr>
          <p:cNvPr id="7" name="Rectángulo 6">
            <a:extLst>
              <a:ext uri="{FF2B5EF4-FFF2-40B4-BE49-F238E27FC236}">
                <a16:creationId xmlns:a16="http://schemas.microsoft.com/office/drawing/2014/main" id="{1B165284-EB75-380E-A909-0CE180A600AC}"/>
              </a:ext>
            </a:extLst>
          </p:cNvPr>
          <p:cNvSpPr/>
          <p:nvPr userDrawn="1"/>
        </p:nvSpPr>
        <p:spPr>
          <a:xfrm>
            <a:off x="0" y="0"/>
            <a:ext cx="9144000" cy="6858000"/>
          </a:xfrm>
          <a:prstGeom prst="rect">
            <a:avLst/>
          </a:prstGeom>
          <a:solidFill>
            <a:srgbClr val="BA003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MX" sz="1800">
              <a:solidFill>
                <a:prstClr val="white"/>
              </a:solidFill>
            </a:endParaRPr>
          </a:p>
        </p:txBody>
      </p:sp>
      <p:pic>
        <p:nvPicPr>
          <p:cNvPr id="3080" name="Imagen 10">
            <a:extLst>
              <a:ext uri="{FF2B5EF4-FFF2-40B4-BE49-F238E27FC236}">
                <a16:creationId xmlns:a16="http://schemas.microsoft.com/office/drawing/2014/main" id="{5EDCFD66-3780-2D7F-9E22-412DFE3FE49A}"/>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815975" y="681038"/>
            <a:ext cx="2706688" cy="4646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ángulo 13">
            <a:extLst>
              <a:ext uri="{FF2B5EF4-FFF2-40B4-BE49-F238E27FC236}">
                <a16:creationId xmlns:a16="http://schemas.microsoft.com/office/drawing/2014/main" id="{FB3A4073-B93F-856C-FC09-A8455397DF31}"/>
              </a:ext>
            </a:extLst>
          </p:cNvPr>
          <p:cNvSpPr/>
          <p:nvPr userDrawn="1"/>
        </p:nvSpPr>
        <p:spPr>
          <a:xfrm>
            <a:off x="193675" y="6464300"/>
            <a:ext cx="3951288" cy="414338"/>
          </a:xfrm>
          <a:prstGeom prst="rect">
            <a:avLst/>
          </a:prstGeom>
        </p:spPr>
        <p:txBody>
          <a:bodyPr>
            <a:spAutoFit/>
          </a:bodyPr>
          <a:lstStyle/>
          <a:p>
            <a:pPr>
              <a:defRPr/>
            </a:pPr>
            <a:r>
              <a:rPr lang="es-MX" sz="1050">
                <a:solidFill>
                  <a:prstClr val="white"/>
                </a:solidFill>
                <a:cs typeface="Arial" panose="020B0604020202020204" pitchFamily="34" charset="0"/>
              </a:rPr>
              <a:t>©2020-2021 All rights reserved. Unauthorized distribution prohibited.</a:t>
            </a:r>
          </a:p>
        </p:txBody>
      </p:sp>
      <p:pic>
        <p:nvPicPr>
          <p:cNvPr id="3082" name="Imagen 9">
            <a:extLst>
              <a:ext uri="{FF2B5EF4-FFF2-40B4-BE49-F238E27FC236}">
                <a16:creationId xmlns:a16="http://schemas.microsoft.com/office/drawing/2014/main" id="{A44105A9-B088-596F-4C96-A22F7E1F7688}"/>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979988" y="617538"/>
            <a:ext cx="2706687"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55821993"/>
      </p:ext>
    </p:extLst>
  </p:cSld>
  <p:clrMap bg1="lt1" tx1="dk1" bg2="lt2" tx2="dk2" accent1="accent1" accent2="accent2" accent3="accent3" accent4="accent4" accent5="accent5" accent6="accent6" hlink="hlink" folHlink="folHlink"/>
  <p:sldLayoutIdLst>
    <p:sldLayoutId id="2147483663" r:id="rId1"/>
  </p:sldLayoutIdLst>
  <p:txStyles>
    <p:titleStyle>
      <a:lvl1pPr algn="l" defTabSz="685800" rtl="0" fontAlgn="base">
        <a:lnSpc>
          <a:spcPct val="90000"/>
        </a:lnSpc>
        <a:spcBef>
          <a:spcPct val="0"/>
        </a:spcBef>
        <a:spcAft>
          <a:spcPct val="0"/>
        </a:spcAft>
        <a:defRPr sz="3300" kern="1200">
          <a:solidFill>
            <a:schemeClr val="tx1"/>
          </a:solidFill>
          <a:latin typeface="+mj-lt"/>
          <a:ea typeface="+mj-ea"/>
          <a:cs typeface="+mj-cs"/>
        </a:defRPr>
      </a:lvl1pPr>
      <a:lvl2pPr algn="l" defTabSz="685800" rtl="0" fontAlgn="base">
        <a:lnSpc>
          <a:spcPct val="90000"/>
        </a:lnSpc>
        <a:spcBef>
          <a:spcPct val="0"/>
        </a:spcBef>
        <a:spcAft>
          <a:spcPct val="0"/>
        </a:spcAft>
        <a:defRPr sz="3300">
          <a:solidFill>
            <a:schemeClr val="tx1"/>
          </a:solidFill>
          <a:latin typeface="Calibri Light" panose="020F0302020204030204" pitchFamily="34" charset="0"/>
        </a:defRPr>
      </a:lvl2pPr>
      <a:lvl3pPr algn="l" defTabSz="685800" rtl="0" fontAlgn="base">
        <a:lnSpc>
          <a:spcPct val="90000"/>
        </a:lnSpc>
        <a:spcBef>
          <a:spcPct val="0"/>
        </a:spcBef>
        <a:spcAft>
          <a:spcPct val="0"/>
        </a:spcAft>
        <a:defRPr sz="3300">
          <a:solidFill>
            <a:schemeClr val="tx1"/>
          </a:solidFill>
          <a:latin typeface="Calibri Light" panose="020F0302020204030204" pitchFamily="34" charset="0"/>
        </a:defRPr>
      </a:lvl3pPr>
      <a:lvl4pPr algn="l" defTabSz="685800" rtl="0" fontAlgn="base">
        <a:lnSpc>
          <a:spcPct val="90000"/>
        </a:lnSpc>
        <a:spcBef>
          <a:spcPct val="0"/>
        </a:spcBef>
        <a:spcAft>
          <a:spcPct val="0"/>
        </a:spcAft>
        <a:defRPr sz="3300">
          <a:solidFill>
            <a:schemeClr val="tx1"/>
          </a:solidFill>
          <a:latin typeface="Calibri Light" panose="020F0302020204030204" pitchFamily="34" charset="0"/>
        </a:defRPr>
      </a:lvl4pPr>
      <a:lvl5pPr algn="l" defTabSz="685800" rtl="0" fontAlgn="base">
        <a:lnSpc>
          <a:spcPct val="90000"/>
        </a:lnSpc>
        <a:spcBef>
          <a:spcPct val="0"/>
        </a:spcBef>
        <a:spcAft>
          <a:spcPct val="0"/>
        </a:spcAft>
        <a:defRPr sz="3300">
          <a:solidFill>
            <a:schemeClr val="tx1"/>
          </a:solidFill>
          <a:latin typeface="Calibri Light" panose="020F0302020204030204" pitchFamily="34" charset="0"/>
        </a:defRPr>
      </a:lvl5pPr>
      <a:lvl6pPr marL="457200" algn="l" defTabSz="685800" rtl="0" fontAlgn="base">
        <a:lnSpc>
          <a:spcPct val="90000"/>
        </a:lnSpc>
        <a:spcBef>
          <a:spcPct val="0"/>
        </a:spcBef>
        <a:spcAft>
          <a:spcPct val="0"/>
        </a:spcAft>
        <a:defRPr sz="3300">
          <a:solidFill>
            <a:schemeClr val="tx1"/>
          </a:solidFill>
          <a:latin typeface="Calibri Light" panose="020F0302020204030204" pitchFamily="34" charset="0"/>
        </a:defRPr>
      </a:lvl6pPr>
      <a:lvl7pPr marL="914400" algn="l" defTabSz="685800" rtl="0" fontAlgn="base">
        <a:lnSpc>
          <a:spcPct val="90000"/>
        </a:lnSpc>
        <a:spcBef>
          <a:spcPct val="0"/>
        </a:spcBef>
        <a:spcAft>
          <a:spcPct val="0"/>
        </a:spcAft>
        <a:defRPr sz="3300">
          <a:solidFill>
            <a:schemeClr val="tx1"/>
          </a:solidFill>
          <a:latin typeface="Calibri Light" panose="020F0302020204030204" pitchFamily="34" charset="0"/>
        </a:defRPr>
      </a:lvl7pPr>
      <a:lvl8pPr marL="1371600" algn="l" defTabSz="685800" rtl="0" fontAlgn="base">
        <a:lnSpc>
          <a:spcPct val="90000"/>
        </a:lnSpc>
        <a:spcBef>
          <a:spcPct val="0"/>
        </a:spcBef>
        <a:spcAft>
          <a:spcPct val="0"/>
        </a:spcAft>
        <a:defRPr sz="3300">
          <a:solidFill>
            <a:schemeClr val="tx1"/>
          </a:solidFill>
          <a:latin typeface="Calibri Light" panose="020F0302020204030204" pitchFamily="34" charset="0"/>
        </a:defRPr>
      </a:lvl8pPr>
      <a:lvl9pPr marL="1828800" algn="l" defTabSz="685800" rtl="0" fontAlgn="base">
        <a:lnSpc>
          <a:spcPct val="90000"/>
        </a:lnSpc>
        <a:spcBef>
          <a:spcPct val="0"/>
        </a:spcBef>
        <a:spcAft>
          <a:spcPct val="0"/>
        </a:spcAft>
        <a:defRPr sz="3300">
          <a:solidFill>
            <a:schemeClr val="tx1"/>
          </a:solidFill>
          <a:latin typeface="Calibri Light" panose="020F0302020204030204" pitchFamily="34" charset="0"/>
        </a:defRPr>
      </a:lvl9pPr>
    </p:titleStyle>
    <p:bodyStyle>
      <a:lvl1pPr marL="171450" indent="-171450" algn="l" defTabSz="685800" rtl="0" fontAlgn="base">
        <a:lnSpc>
          <a:spcPct val="90000"/>
        </a:lnSpc>
        <a:spcBef>
          <a:spcPts val="750"/>
        </a:spcBef>
        <a:spcAft>
          <a:spcPct val="0"/>
        </a:spcAft>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fontAlgn="base">
        <a:lnSpc>
          <a:spcPct val="90000"/>
        </a:lnSpc>
        <a:spcBef>
          <a:spcPts val="375"/>
        </a:spcBef>
        <a:spcAft>
          <a:spcPct val="0"/>
        </a:spcAft>
        <a:buFont typeface="Arial" panose="020B0604020202020204" pitchFamily="34" charset="0"/>
        <a:buChar char="•"/>
        <a:defRPr kern="1200">
          <a:solidFill>
            <a:schemeClr val="tx1"/>
          </a:solidFill>
          <a:latin typeface="+mn-lt"/>
          <a:ea typeface="+mn-ea"/>
          <a:cs typeface="+mn-cs"/>
        </a:defRPr>
      </a:lvl2pPr>
      <a:lvl3pPr marL="857250" indent="-171450" algn="l" defTabSz="685800" rtl="0" fontAlgn="base">
        <a:lnSpc>
          <a:spcPct val="90000"/>
        </a:lnSpc>
        <a:spcBef>
          <a:spcPts val="375"/>
        </a:spcBef>
        <a:spcAft>
          <a:spcPct val="0"/>
        </a:spcAft>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fontAlgn="base">
        <a:lnSpc>
          <a:spcPct val="90000"/>
        </a:lnSpc>
        <a:spcBef>
          <a:spcPts val="375"/>
        </a:spcBef>
        <a:spcAft>
          <a:spcPct val="0"/>
        </a:spcAft>
        <a:buFont typeface="Arial" panose="020B0604020202020204" pitchFamily="34" charset="0"/>
        <a:buChar char="•"/>
        <a:defRPr sz="1300" kern="1200">
          <a:solidFill>
            <a:schemeClr val="tx1"/>
          </a:solidFill>
          <a:latin typeface="+mn-lt"/>
          <a:ea typeface="+mn-ea"/>
          <a:cs typeface="+mn-cs"/>
        </a:defRPr>
      </a:lvl4pPr>
      <a:lvl5pPr marL="1543050" indent="-171450" algn="l" defTabSz="685800" rtl="0" fontAlgn="base">
        <a:lnSpc>
          <a:spcPct val="90000"/>
        </a:lnSpc>
        <a:spcBef>
          <a:spcPts val="375"/>
        </a:spcBef>
        <a:spcAft>
          <a:spcPct val="0"/>
        </a:spcAft>
        <a:buFont typeface="Arial" panose="020B0604020202020204" pitchFamily="34" charset="0"/>
        <a:buChar char="•"/>
        <a:defRPr sz="13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s-MX"/>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CCCD0DA7-3099-6FC0-6787-E3D2A27A9470}"/>
              </a:ext>
            </a:extLst>
          </p:cNvPr>
          <p:cNvSpPr>
            <a:spLocks noGrp="1" noChangeArrowheads="1"/>
          </p:cNvSpPr>
          <p:nvPr>
            <p:ph type="title"/>
          </p:nvPr>
        </p:nvSpPr>
        <p:spPr bwMode="auto">
          <a:xfrm>
            <a:off x="838200" y="419100"/>
            <a:ext cx="7772400" cy="1104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Click to edit Master title style</a:t>
            </a:r>
          </a:p>
        </p:txBody>
      </p:sp>
      <p:sp>
        <p:nvSpPr>
          <p:cNvPr id="4099" name="Rectangle 3">
            <a:extLst>
              <a:ext uri="{FF2B5EF4-FFF2-40B4-BE49-F238E27FC236}">
                <a16:creationId xmlns:a16="http://schemas.microsoft.com/office/drawing/2014/main" id="{D892C96B-B998-8213-16C7-AFC03951AD4E}"/>
              </a:ext>
            </a:extLst>
          </p:cNvPr>
          <p:cNvSpPr>
            <a:spLocks noGrp="1" noChangeArrowheads="1"/>
          </p:cNvSpPr>
          <p:nvPr>
            <p:ph type="body" idx="1"/>
          </p:nvPr>
        </p:nvSpPr>
        <p:spPr bwMode="auto">
          <a:xfrm>
            <a:off x="838200" y="1981200"/>
            <a:ext cx="7772400" cy="4076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C65750F3-27AB-E6BA-A40A-6DB08E7AFA21}"/>
              </a:ext>
            </a:extLst>
          </p:cNvPr>
          <p:cNvSpPr>
            <a:spLocks noChangeArrowheads="1"/>
          </p:cNvSpPr>
          <p:nvPr/>
        </p:nvSpPr>
        <p:spPr bwMode="auto">
          <a:xfrm>
            <a:off x="93663" y="6488113"/>
            <a:ext cx="5603875" cy="301625"/>
          </a:xfrm>
          <a:prstGeom prst="rect">
            <a:avLst/>
          </a:prstGeom>
          <a:noFill/>
          <a:ln>
            <a:noFill/>
          </a:ln>
          <a:effectLst/>
        </p:spPr>
        <p:txBody>
          <a:bodyPr wrap="none" lIns="90488" tIns="44450" rIns="90488" bIns="44450" anchor="ct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defRPr/>
            </a:pPr>
            <a:r>
              <a:rPr lang="en-US" altLang="en-US" sz="1400">
                <a:solidFill>
                  <a:srgbClr val="005400"/>
                </a:solidFill>
                <a:latin typeface="Book Antiqua" pitchFamily="18" charset="0"/>
                <a:cs typeface="Arial" panose="020B0604020202020204" pitchFamily="34" charset="0"/>
              </a:rPr>
              <a:t>Database Management Systems 3ed,  R. Ramakrishnan and J. Gehrke</a:t>
            </a:r>
          </a:p>
        </p:txBody>
      </p:sp>
      <p:sp>
        <p:nvSpPr>
          <p:cNvPr id="1029" name="Rectangle 5">
            <a:extLst>
              <a:ext uri="{FF2B5EF4-FFF2-40B4-BE49-F238E27FC236}">
                <a16:creationId xmlns:a16="http://schemas.microsoft.com/office/drawing/2014/main" id="{C50D703C-31B7-5720-AF7C-42F15E4F8763}"/>
              </a:ext>
            </a:extLst>
          </p:cNvPr>
          <p:cNvSpPr>
            <a:spLocks noChangeArrowheads="1"/>
          </p:cNvSpPr>
          <p:nvPr/>
        </p:nvSpPr>
        <p:spPr bwMode="auto">
          <a:xfrm>
            <a:off x="8645525" y="6488113"/>
            <a:ext cx="406400" cy="301625"/>
          </a:xfrm>
          <a:prstGeom prst="rect">
            <a:avLst/>
          </a:prstGeom>
          <a:noFill/>
          <a:ln>
            <a:noFill/>
          </a:ln>
          <a:effectLst/>
        </p:spPr>
        <p:txBody>
          <a:bodyPr wrap="none" lIns="90488" tIns="44450" rIns="90488" bIns="44450"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r">
              <a:defRPr/>
            </a:pPr>
            <a:fld id="{95E91DA2-225F-4DFF-8B59-FCEF595D2656}" type="slidenum">
              <a:rPr lang="en-US" altLang="en-US" sz="1400">
                <a:solidFill>
                  <a:srgbClr val="005400"/>
                </a:solidFill>
                <a:latin typeface="Book Antiqua" panose="02040602050305030304" pitchFamily="18" charset="0"/>
                <a:cs typeface="Arial" panose="020B0604020202020204" pitchFamily="34" charset="0"/>
              </a:rPr>
              <a:pPr algn="r">
                <a:defRPr/>
              </a:pPr>
              <a:t>‹#›</a:t>
            </a:fld>
            <a:endParaRPr lang="en-US" altLang="en-US" sz="1400">
              <a:solidFill>
                <a:srgbClr val="005400"/>
              </a:solidFill>
              <a:latin typeface="Book Antiqua" panose="02040602050305030304" pitchFamily="18" charset="0"/>
              <a:cs typeface="Arial" panose="020B0604020202020204" pitchFamily="34" charset="0"/>
            </a:endParaRPr>
          </a:p>
        </p:txBody>
      </p:sp>
      <p:pic>
        <p:nvPicPr>
          <p:cNvPr id="4102" name="Picture 6">
            <a:extLst>
              <a:ext uri="{FF2B5EF4-FFF2-40B4-BE49-F238E27FC236}">
                <a16:creationId xmlns:a16="http://schemas.microsoft.com/office/drawing/2014/main" id="{54F23D72-B73B-F61E-D83C-C03F02F8B62E}"/>
              </a:ext>
            </a:extLst>
          </p:cNvPr>
          <p:cNvPicPr>
            <a:picLocks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721600" y="0"/>
            <a:ext cx="1447800" cy="1104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71453349"/>
      </p:ext>
    </p:extLst>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 id="2147483676" r:id="rId12"/>
    <p:sldLayoutId id="2147483677" r:id="rId13"/>
    <p:sldLayoutId id="2147483678" r:id="rId14"/>
  </p:sldLayoutIdLst>
  <p:txStyles>
    <p:titleStyle>
      <a:lvl1pPr algn="l" rtl="0" eaLnBrk="0" fontAlgn="base" hangingPunct="0">
        <a:spcBef>
          <a:spcPct val="0"/>
        </a:spcBef>
        <a:spcAft>
          <a:spcPct val="0"/>
        </a:spcAft>
        <a:defRPr sz="4000" i="1">
          <a:solidFill>
            <a:schemeClr val="tx2"/>
          </a:solidFill>
          <a:latin typeface="+mj-lt"/>
          <a:ea typeface="+mj-ea"/>
          <a:cs typeface="+mj-cs"/>
        </a:defRPr>
      </a:lvl1pPr>
      <a:lvl2pPr algn="l" rtl="0" eaLnBrk="0" fontAlgn="base" hangingPunct="0">
        <a:spcBef>
          <a:spcPct val="0"/>
        </a:spcBef>
        <a:spcAft>
          <a:spcPct val="0"/>
        </a:spcAft>
        <a:defRPr sz="4000" i="1">
          <a:solidFill>
            <a:schemeClr val="tx2"/>
          </a:solidFill>
          <a:latin typeface="Book Antiqua" pitchFamily="18" charset="0"/>
        </a:defRPr>
      </a:lvl2pPr>
      <a:lvl3pPr algn="l" rtl="0" eaLnBrk="0" fontAlgn="base" hangingPunct="0">
        <a:spcBef>
          <a:spcPct val="0"/>
        </a:spcBef>
        <a:spcAft>
          <a:spcPct val="0"/>
        </a:spcAft>
        <a:defRPr sz="4000" i="1">
          <a:solidFill>
            <a:schemeClr val="tx2"/>
          </a:solidFill>
          <a:latin typeface="Book Antiqua" pitchFamily="18" charset="0"/>
        </a:defRPr>
      </a:lvl3pPr>
      <a:lvl4pPr algn="l" rtl="0" eaLnBrk="0" fontAlgn="base" hangingPunct="0">
        <a:spcBef>
          <a:spcPct val="0"/>
        </a:spcBef>
        <a:spcAft>
          <a:spcPct val="0"/>
        </a:spcAft>
        <a:defRPr sz="4000" i="1">
          <a:solidFill>
            <a:schemeClr val="tx2"/>
          </a:solidFill>
          <a:latin typeface="Book Antiqua" pitchFamily="18" charset="0"/>
        </a:defRPr>
      </a:lvl4pPr>
      <a:lvl5pPr algn="l" rtl="0" eaLnBrk="0" fontAlgn="base" hangingPunct="0">
        <a:spcBef>
          <a:spcPct val="0"/>
        </a:spcBef>
        <a:spcAft>
          <a:spcPct val="0"/>
        </a:spcAft>
        <a:defRPr sz="4000" i="1">
          <a:solidFill>
            <a:schemeClr val="tx2"/>
          </a:solidFill>
          <a:latin typeface="Book Antiqua" pitchFamily="18" charset="0"/>
        </a:defRPr>
      </a:lvl5pPr>
      <a:lvl6pPr marL="457200" algn="l" rtl="0" eaLnBrk="0" fontAlgn="base" hangingPunct="0">
        <a:spcBef>
          <a:spcPct val="0"/>
        </a:spcBef>
        <a:spcAft>
          <a:spcPct val="0"/>
        </a:spcAft>
        <a:defRPr sz="4000" i="1">
          <a:solidFill>
            <a:schemeClr val="tx2"/>
          </a:solidFill>
          <a:latin typeface="Book Antiqua" pitchFamily="18" charset="0"/>
        </a:defRPr>
      </a:lvl6pPr>
      <a:lvl7pPr marL="914400" algn="l" rtl="0" eaLnBrk="0" fontAlgn="base" hangingPunct="0">
        <a:spcBef>
          <a:spcPct val="0"/>
        </a:spcBef>
        <a:spcAft>
          <a:spcPct val="0"/>
        </a:spcAft>
        <a:defRPr sz="4000" i="1">
          <a:solidFill>
            <a:schemeClr val="tx2"/>
          </a:solidFill>
          <a:latin typeface="Book Antiqua" pitchFamily="18" charset="0"/>
        </a:defRPr>
      </a:lvl7pPr>
      <a:lvl8pPr marL="1371600" algn="l" rtl="0" eaLnBrk="0" fontAlgn="base" hangingPunct="0">
        <a:spcBef>
          <a:spcPct val="0"/>
        </a:spcBef>
        <a:spcAft>
          <a:spcPct val="0"/>
        </a:spcAft>
        <a:defRPr sz="4000" i="1">
          <a:solidFill>
            <a:schemeClr val="tx2"/>
          </a:solidFill>
          <a:latin typeface="Book Antiqua" pitchFamily="18" charset="0"/>
        </a:defRPr>
      </a:lvl8pPr>
      <a:lvl9pPr marL="1828800" algn="l" rtl="0" eaLnBrk="0" fontAlgn="base" hangingPunct="0">
        <a:spcBef>
          <a:spcPct val="0"/>
        </a:spcBef>
        <a:spcAft>
          <a:spcPct val="0"/>
        </a:spcAft>
        <a:defRPr sz="4000" i="1">
          <a:solidFill>
            <a:schemeClr val="tx2"/>
          </a:solidFill>
          <a:latin typeface="Book Antiqua" pitchFamily="18" charset="0"/>
        </a:defRPr>
      </a:lvl9pPr>
    </p:titleStyle>
    <p:bodyStyle>
      <a:lvl1pPr marL="342900" indent="-342900" algn="l" rtl="0" eaLnBrk="0" fontAlgn="base" hangingPunct="0">
        <a:spcBef>
          <a:spcPct val="20000"/>
        </a:spcBef>
        <a:spcAft>
          <a:spcPct val="0"/>
        </a:spcAft>
        <a:buClr>
          <a:schemeClr val="tx1"/>
        </a:buClr>
        <a:buSzPct val="75000"/>
        <a:buFont typeface="Wingdings" panose="05000000000000000000" pitchFamily="2" charset="2"/>
        <a:buChar char="v"/>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Font typeface="Wingdings" panose="05000000000000000000" pitchFamily="2" charset="2"/>
        <a:buChar char="§"/>
        <a:defRPr sz="2400">
          <a:solidFill>
            <a:schemeClr val="tx1"/>
          </a:solidFill>
          <a:latin typeface="+mn-lt"/>
        </a:defRPr>
      </a:lvl2pPr>
      <a:lvl3pPr marL="1143000" indent="-228600" algn="l" rtl="0" eaLnBrk="0" fontAlgn="base" hangingPunct="0">
        <a:spcBef>
          <a:spcPct val="20000"/>
        </a:spcBef>
        <a:spcAft>
          <a:spcPct val="0"/>
        </a:spcAft>
        <a:buClr>
          <a:schemeClr val="tx1"/>
        </a:buClr>
        <a:buChar char="•"/>
        <a:defRPr sz="2000">
          <a:solidFill>
            <a:schemeClr val="tx1"/>
          </a:solidFill>
          <a:latin typeface="+mn-lt"/>
        </a:defRPr>
      </a:lvl3pPr>
      <a:lvl4pPr marL="1600200" indent="-228600" algn="l" rtl="0" eaLnBrk="0" fontAlgn="base" hangingPunct="0">
        <a:spcBef>
          <a:spcPct val="20000"/>
        </a:spcBef>
        <a:spcAft>
          <a:spcPct val="0"/>
        </a:spcAft>
        <a:buClr>
          <a:schemeClr val="tx1"/>
        </a:buClr>
        <a:buChar char="•"/>
        <a:defRPr>
          <a:solidFill>
            <a:schemeClr val="tx1"/>
          </a:solidFill>
          <a:latin typeface="+mn-lt"/>
        </a:defRPr>
      </a:lvl4pPr>
      <a:lvl5pPr marL="2057400" indent="-228600" algn="l" rtl="0" eaLnBrk="0" fontAlgn="base" hangingPunct="0">
        <a:spcBef>
          <a:spcPct val="20000"/>
        </a:spcBef>
        <a:spcAft>
          <a:spcPct val="0"/>
        </a:spcAft>
        <a:buClr>
          <a:schemeClr val="tx1"/>
        </a:buClr>
        <a:buChar char="•"/>
        <a:defRPr>
          <a:solidFill>
            <a:schemeClr val="tx1"/>
          </a:solidFill>
          <a:latin typeface="+mn-lt"/>
        </a:defRPr>
      </a:lvl5pPr>
      <a:lvl6pPr marL="2514600" indent="-228600" algn="l" rtl="0" eaLnBrk="0" fontAlgn="base" hangingPunct="0">
        <a:spcBef>
          <a:spcPct val="20000"/>
        </a:spcBef>
        <a:spcAft>
          <a:spcPct val="0"/>
        </a:spcAft>
        <a:buClr>
          <a:schemeClr val="tx1"/>
        </a:buClr>
        <a:buChar char="•"/>
        <a:defRPr>
          <a:solidFill>
            <a:schemeClr val="tx1"/>
          </a:solidFill>
          <a:latin typeface="+mn-lt"/>
        </a:defRPr>
      </a:lvl6pPr>
      <a:lvl7pPr marL="2971800" indent="-228600" algn="l" rtl="0" eaLnBrk="0" fontAlgn="base" hangingPunct="0">
        <a:spcBef>
          <a:spcPct val="20000"/>
        </a:spcBef>
        <a:spcAft>
          <a:spcPct val="0"/>
        </a:spcAft>
        <a:buClr>
          <a:schemeClr val="tx1"/>
        </a:buClr>
        <a:buChar char="•"/>
        <a:defRPr>
          <a:solidFill>
            <a:schemeClr val="tx1"/>
          </a:solidFill>
          <a:latin typeface="+mn-lt"/>
        </a:defRPr>
      </a:lvl7pPr>
      <a:lvl8pPr marL="3429000" indent="-228600" algn="l" rtl="0" eaLnBrk="0" fontAlgn="base" hangingPunct="0">
        <a:spcBef>
          <a:spcPct val="20000"/>
        </a:spcBef>
        <a:spcAft>
          <a:spcPct val="0"/>
        </a:spcAft>
        <a:buClr>
          <a:schemeClr val="tx1"/>
        </a:buClr>
        <a:buChar char="•"/>
        <a:defRPr>
          <a:solidFill>
            <a:schemeClr val="tx1"/>
          </a:solidFill>
          <a:latin typeface="+mn-lt"/>
        </a:defRPr>
      </a:lvl8pPr>
      <a:lvl9pPr marL="3886200" indent="-228600" algn="l" rtl="0" eaLnBrk="0" fontAlgn="base" hangingPunct="0">
        <a:spcBef>
          <a:spcPct val="20000"/>
        </a:spcBef>
        <a:spcAft>
          <a:spcPct val="0"/>
        </a:spcAft>
        <a:buClr>
          <a:schemeClr val="tx1"/>
        </a:buClr>
        <a:buChar char="•"/>
        <a:defRPr>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855949CC-AFB2-CB55-6F0E-8742DBF18504}"/>
              </a:ext>
            </a:extLst>
          </p:cNvPr>
          <p:cNvSpPr>
            <a:spLocks noGrp="1" noChangeArrowheads="1"/>
          </p:cNvSpPr>
          <p:nvPr>
            <p:ph type="title"/>
          </p:nvPr>
        </p:nvSpPr>
        <p:spPr bwMode="auto">
          <a:xfrm>
            <a:off x="1371600" y="228600"/>
            <a:ext cx="62484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lvl="0"/>
            <a:r>
              <a:rPr lang="es-ES" altLang="en-US"/>
              <a:t>D</a:t>
            </a:r>
          </a:p>
        </p:txBody>
      </p:sp>
      <p:sp>
        <p:nvSpPr>
          <p:cNvPr id="5123" name="Rectangle 3">
            <a:extLst>
              <a:ext uri="{FF2B5EF4-FFF2-40B4-BE49-F238E27FC236}">
                <a16:creationId xmlns:a16="http://schemas.microsoft.com/office/drawing/2014/main" id="{E61F5CA7-6EB5-3165-AC02-62F671C19851}"/>
              </a:ext>
            </a:extLst>
          </p:cNvPr>
          <p:cNvSpPr>
            <a:spLocks noGrp="1" noChangeArrowheads="1"/>
          </p:cNvSpPr>
          <p:nvPr>
            <p:ph type="body" idx="1"/>
          </p:nvPr>
        </p:nvSpPr>
        <p:spPr bwMode="auto">
          <a:xfrm>
            <a:off x="685800" y="1524000"/>
            <a:ext cx="7772400" cy="472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s-ES" altLang="en-US"/>
              <a:t>Click to Edit Master Text Styles</a:t>
            </a:r>
          </a:p>
          <a:p>
            <a:pPr lvl="1"/>
            <a:r>
              <a:rPr lang="es-ES" altLang="en-US"/>
              <a:t>SECOND LEVEL</a:t>
            </a:r>
          </a:p>
          <a:p>
            <a:pPr lvl="2"/>
            <a:r>
              <a:rPr lang="es-ES" altLang="en-US"/>
              <a:t>THIRD LEVEL</a:t>
            </a:r>
          </a:p>
        </p:txBody>
      </p:sp>
      <p:sp>
        <p:nvSpPr>
          <p:cNvPr id="3076" name="Rectangle 4">
            <a:extLst>
              <a:ext uri="{FF2B5EF4-FFF2-40B4-BE49-F238E27FC236}">
                <a16:creationId xmlns:a16="http://schemas.microsoft.com/office/drawing/2014/main" id="{D7D1879C-5860-5127-93D5-47656F552A69}"/>
              </a:ext>
            </a:extLst>
          </p:cNvPr>
          <p:cNvSpPr>
            <a:spLocks noGrp="1" noChangeArrowheads="1"/>
          </p:cNvSpPr>
          <p:nvPr>
            <p:ph type="sldNum" sz="quarter" idx="4"/>
          </p:nvPr>
        </p:nvSpPr>
        <p:spPr bwMode="auto">
          <a:xfrm>
            <a:off x="8077200" y="6324600"/>
            <a:ext cx="381000" cy="3810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lvl2pPr lvl="1" algn="r" eaLnBrk="0" hangingPunct="0">
              <a:defRPr sz="1000">
                <a:solidFill>
                  <a:srgbClr val="000000"/>
                </a:solidFill>
                <a:latin typeface="Arial" panose="020B0604020202020204" pitchFamily="34" charset="0"/>
              </a:defRPr>
            </a:lvl2pPr>
          </a:lstStyle>
          <a:p>
            <a:pPr lvl="1">
              <a:defRPr/>
            </a:pPr>
            <a:fld id="{77B653AA-9FF0-4413-9DEC-0A6485F0715A}" type="slidenum">
              <a:rPr lang="es-ES" altLang="en-US"/>
              <a:pPr lvl="1">
                <a:defRPr/>
              </a:pPr>
              <a:t>‹#›</a:t>
            </a:fld>
            <a:endParaRPr lang="es-ES" altLang="en-US"/>
          </a:p>
        </p:txBody>
      </p:sp>
      <p:sp>
        <p:nvSpPr>
          <p:cNvPr id="5125" name="Line 5">
            <a:extLst>
              <a:ext uri="{FF2B5EF4-FFF2-40B4-BE49-F238E27FC236}">
                <a16:creationId xmlns:a16="http://schemas.microsoft.com/office/drawing/2014/main" id="{200D5572-48C5-1936-B531-143684AE9C07}"/>
              </a:ext>
            </a:extLst>
          </p:cNvPr>
          <p:cNvSpPr>
            <a:spLocks noChangeShapeType="1"/>
          </p:cNvSpPr>
          <p:nvPr/>
        </p:nvSpPr>
        <p:spPr bwMode="auto">
          <a:xfrm>
            <a:off x="609600" y="1447800"/>
            <a:ext cx="6172200" cy="0"/>
          </a:xfrm>
          <a:prstGeom prst="line">
            <a:avLst/>
          </a:prstGeom>
          <a:noFill/>
          <a:ln w="50800">
            <a:solidFill>
              <a:srgbClr val="FF00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graphicFrame>
        <p:nvGraphicFramePr>
          <p:cNvPr id="5126" name="Object 2">
            <a:extLst>
              <a:ext uri="{FF2B5EF4-FFF2-40B4-BE49-F238E27FC236}">
                <a16:creationId xmlns:a16="http://schemas.microsoft.com/office/drawing/2014/main" id="{43DFC5CB-BF89-E01E-C3BA-4634A221BEF3}"/>
              </a:ext>
            </a:extLst>
          </p:cNvPr>
          <p:cNvGraphicFramePr>
            <a:graphicFrameLocks/>
          </p:cNvGraphicFramePr>
          <p:nvPr/>
        </p:nvGraphicFramePr>
        <p:xfrm>
          <a:off x="152400" y="228600"/>
          <a:ext cx="1371600" cy="990600"/>
        </p:xfrm>
        <a:graphic>
          <a:graphicData uri="http://schemas.openxmlformats.org/presentationml/2006/ole">
            <mc:AlternateContent xmlns:mc="http://schemas.openxmlformats.org/markup-compatibility/2006">
              <mc:Choice xmlns:v="urn:schemas-microsoft-com:vml" Requires="v">
                <p:oleObj name="ClipArt" r:id="rId13" imgW="2354263" imgH="1792288" progId="MS_ClipArt_Gallery.2">
                  <p:embed/>
                </p:oleObj>
              </mc:Choice>
              <mc:Fallback>
                <p:oleObj name="ClipArt" r:id="rId13" imgW="2354263" imgH="1792288" progId="MS_ClipArt_Gallery.2">
                  <p:embed/>
                  <p:pic>
                    <p:nvPicPr>
                      <p:cNvPr id="5126" name="Object 2">
                        <a:extLst>
                          <a:ext uri="{FF2B5EF4-FFF2-40B4-BE49-F238E27FC236}">
                            <a16:creationId xmlns:a16="http://schemas.microsoft.com/office/drawing/2014/main" id="{43DFC5CB-BF89-E01E-C3BA-4634A221BEF3}"/>
                          </a:ext>
                        </a:extLst>
                      </p:cNvPr>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52400" y="228600"/>
                        <a:ext cx="13716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079" name="Rectangle 7">
            <a:extLst>
              <a:ext uri="{FF2B5EF4-FFF2-40B4-BE49-F238E27FC236}">
                <a16:creationId xmlns:a16="http://schemas.microsoft.com/office/drawing/2014/main" id="{5981E4A1-D6ED-B22E-A031-36253B6A0533}"/>
              </a:ext>
            </a:extLst>
          </p:cNvPr>
          <p:cNvSpPr>
            <a:spLocks noGrp="1" noChangeArrowheads="1"/>
          </p:cNvSpPr>
          <p:nvPr>
            <p:ph type="ftr" sz="quarter" idx="3"/>
          </p:nvPr>
        </p:nvSpPr>
        <p:spPr bwMode="auto">
          <a:xfrm>
            <a:off x="457200" y="6400800"/>
            <a:ext cx="5638800" cy="2286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0" hangingPunct="0">
              <a:defRPr sz="1400">
                <a:solidFill>
                  <a:srgbClr val="000000"/>
                </a:solidFill>
                <a:ea typeface="ＭＳ Ｐゴシック" charset="-128"/>
                <a:cs typeface="+mn-cs"/>
              </a:defRPr>
            </a:lvl1pPr>
          </a:lstStyle>
          <a:p>
            <a:pPr>
              <a:defRPr/>
            </a:pPr>
            <a:r>
              <a:rPr lang="en-US"/>
              <a:t>Angel: Interactive Computer Graphics 5E © Addison-Wesley 2009</a:t>
            </a:r>
          </a:p>
        </p:txBody>
      </p:sp>
    </p:spTree>
    <p:extLst>
      <p:ext uri="{BB962C8B-B14F-4D97-AF65-F5344CB8AC3E}">
        <p14:creationId xmlns:p14="http://schemas.microsoft.com/office/powerpoint/2010/main" val="160633797"/>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Lst>
  <p:hf hdr="0" dt="0"/>
  <p:txStyles>
    <p:titleStyle>
      <a:lvl1pPr algn="ctr" rtl="0" eaLnBrk="0" fontAlgn="base" hangingPunct="0">
        <a:spcBef>
          <a:spcPct val="0"/>
        </a:spcBef>
        <a:spcAft>
          <a:spcPct val="0"/>
        </a:spcAft>
        <a:defRPr sz="3700" b="1">
          <a:solidFill>
            <a:schemeClr val="accent2"/>
          </a:solidFill>
          <a:latin typeface="+mj-lt"/>
          <a:ea typeface="ＭＳ Ｐゴシック" charset="-128"/>
          <a:cs typeface="ＭＳ Ｐゴシック"/>
        </a:defRPr>
      </a:lvl1pPr>
      <a:lvl2pPr algn="ctr" rtl="0" eaLnBrk="0" fontAlgn="base" hangingPunct="0">
        <a:spcBef>
          <a:spcPct val="0"/>
        </a:spcBef>
        <a:spcAft>
          <a:spcPct val="0"/>
        </a:spcAft>
        <a:defRPr sz="3700" b="1">
          <a:solidFill>
            <a:schemeClr val="accent2"/>
          </a:solidFill>
          <a:latin typeface="Arial" charset="0"/>
          <a:ea typeface="ＭＳ Ｐゴシック" charset="-128"/>
          <a:cs typeface="ＭＳ Ｐゴシック"/>
        </a:defRPr>
      </a:lvl2pPr>
      <a:lvl3pPr algn="ctr" rtl="0" eaLnBrk="0" fontAlgn="base" hangingPunct="0">
        <a:spcBef>
          <a:spcPct val="0"/>
        </a:spcBef>
        <a:spcAft>
          <a:spcPct val="0"/>
        </a:spcAft>
        <a:defRPr sz="3700" b="1">
          <a:solidFill>
            <a:schemeClr val="accent2"/>
          </a:solidFill>
          <a:latin typeface="Arial" charset="0"/>
          <a:ea typeface="ＭＳ Ｐゴシック" charset="-128"/>
          <a:cs typeface="ＭＳ Ｐゴシック"/>
        </a:defRPr>
      </a:lvl3pPr>
      <a:lvl4pPr algn="ctr" rtl="0" eaLnBrk="0" fontAlgn="base" hangingPunct="0">
        <a:spcBef>
          <a:spcPct val="0"/>
        </a:spcBef>
        <a:spcAft>
          <a:spcPct val="0"/>
        </a:spcAft>
        <a:defRPr sz="3700" b="1">
          <a:solidFill>
            <a:schemeClr val="accent2"/>
          </a:solidFill>
          <a:latin typeface="Arial" charset="0"/>
          <a:ea typeface="ＭＳ Ｐゴシック" charset="-128"/>
          <a:cs typeface="ＭＳ Ｐゴシック"/>
        </a:defRPr>
      </a:lvl4pPr>
      <a:lvl5pPr algn="ctr" rtl="0" eaLnBrk="0" fontAlgn="base" hangingPunct="0">
        <a:spcBef>
          <a:spcPct val="0"/>
        </a:spcBef>
        <a:spcAft>
          <a:spcPct val="0"/>
        </a:spcAft>
        <a:defRPr sz="3700" b="1">
          <a:solidFill>
            <a:schemeClr val="accent2"/>
          </a:solidFill>
          <a:latin typeface="Arial" charset="0"/>
          <a:ea typeface="ＭＳ Ｐゴシック" charset="-128"/>
          <a:cs typeface="ＭＳ Ｐゴシック"/>
        </a:defRPr>
      </a:lvl5pPr>
      <a:lvl6pPr marL="457200" algn="ctr" rtl="0" eaLnBrk="0" fontAlgn="base" hangingPunct="0">
        <a:spcBef>
          <a:spcPct val="0"/>
        </a:spcBef>
        <a:spcAft>
          <a:spcPct val="0"/>
        </a:spcAft>
        <a:defRPr sz="3700" b="1">
          <a:solidFill>
            <a:schemeClr val="accent2"/>
          </a:solidFill>
          <a:latin typeface="Arial" charset="0"/>
        </a:defRPr>
      </a:lvl6pPr>
      <a:lvl7pPr marL="914400" algn="ctr" rtl="0" eaLnBrk="0" fontAlgn="base" hangingPunct="0">
        <a:spcBef>
          <a:spcPct val="0"/>
        </a:spcBef>
        <a:spcAft>
          <a:spcPct val="0"/>
        </a:spcAft>
        <a:defRPr sz="3700" b="1">
          <a:solidFill>
            <a:schemeClr val="accent2"/>
          </a:solidFill>
          <a:latin typeface="Arial" charset="0"/>
        </a:defRPr>
      </a:lvl7pPr>
      <a:lvl8pPr marL="1371600" algn="ctr" rtl="0" eaLnBrk="0" fontAlgn="base" hangingPunct="0">
        <a:spcBef>
          <a:spcPct val="0"/>
        </a:spcBef>
        <a:spcAft>
          <a:spcPct val="0"/>
        </a:spcAft>
        <a:defRPr sz="3700" b="1">
          <a:solidFill>
            <a:schemeClr val="accent2"/>
          </a:solidFill>
          <a:latin typeface="Arial" charset="0"/>
        </a:defRPr>
      </a:lvl8pPr>
      <a:lvl9pPr marL="1828800" algn="ctr" rtl="0" eaLnBrk="0" fontAlgn="base" hangingPunct="0">
        <a:spcBef>
          <a:spcPct val="0"/>
        </a:spcBef>
        <a:spcAft>
          <a:spcPct val="0"/>
        </a:spcAft>
        <a:defRPr sz="3700" b="1">
          <a:solidFill>
            <a:schemeClr val="accent2"/>
          </a:solidFill>
          <a:latin typeface="Arial" charset="0"/>
        </a:defRPr>
      </a:lvl9pPr>
    </p:titleStyle>
    <p:bodyStyle>
      <a:lvl1pPr marL="190500" indent="-190500" algn="l" rtl="0" eaLnBrk="0" fontAlgn="base" hangingPunct="0">
        <a:spcBef>
          <a:spcPct val="20000"/>
        </a:spcBef>
        <a:spcAft>
          <a:spcPct val="0"/>
        </a:spcAft>
        <a:buChar char="•"/>
        <a:defRPr sz="3100">
          <a:solidFill>
            <a:schemeClr val="tx1"/>
          </a:solidFill>
          <a:latin typeface="+mn-lt"/>
          <a:ea typeface="ＭＳ Ｐゴシック" charset="-128"/>
          <a:cs typeface="ＭＳ Ｐゴシック"/>
        </a:defRPr>
      </a:lvl1pPr>
      <a:lvl2pPr marL="571500" indent="-190500" algn="l" rtl="0" eaLnBrk="0" fontAlgn="base" hangingPunct="0">
        <a:spcBef>
          <a:spcPct val="20000"/>
        </a:spcBef>
        <a:spcAft>
          <a:spcPct val="0"/>
        </a:spcAft>
        <a:buChar char="­"/>
        <a:defRPr sz="2600">
          <a:solidFill>
            <a:schemeClr val="tx1"/>
          </a:solidFill>
          <a:latin typeface="+mn-lt"/>
          <a:ea typeface="ＭＳ Ｐゴシック" charset="-128"/>
          <a:cs typeface="ＭＳ Ｐゴシック"/>
        </a:defRPr>
      </a:lvl2pPr>
      <a:lvl3pPr marL="952500" indent="-190500" algn="l" rtl="0" eaLnBrk="0" fontAlgn="base" hangingPunct="0">
        <a:spcBef>
          <a:spcPct val="20000"/>
        </a:spcBef>
        <a:spcAft>
          <a:spcPct val="0"/>
        </a:spcAft>
        <a:buClr>
          <a:schemeClr val="bg2"/>
        </a:buClr>
        <a:buChar char="•"/>
        <a:defRPr sz="2000">
          <a:solidFill>
            <a:schemeClr val="tx1"/>
          </a:solidFill>
          <a:latin typeface="+mn-lt"/>
          <a:ea typeface="ＭＳ Ｐゴシック" charset="-128"/>
          <a:cs typeface="ＭＳ Ｐゴシック"/>
        </a:defRPr>
      </a:lvl3pPr>
      <a:lvl4pPr marL="1600200" indent="-228600" algn="l" rtl="0" eaLnBrk="0" fontAlgn="base" hangingPunct="0">
        <a:spcBef>
          <a:spcPct val="20000"/>
        </a:spcBef>
        <a:spcAft>
          <a:spcPct val="0"/>
        </a:spcAft>
        <a:buChar char="–"/>
        <a:defRPr sz="2000" b="1">
          <a:solidFill>
            <a:schemeClr val="tx1"/>
          </a:solidFill>
          <a:latin typeface="+mn-lt"/>
          <a:ea typeface="ＭＳ Ｐゴシック" charset="-128"/>
          <a:cs typeface="ＭＳ Ｐゴシック"/>
        </a:defRPr>
      </a:lvl4pPr>
      <a:lvl5pPr marL="2057400" indent="-228600" algn="l" rtl="0" eaLnBrk="0" fontAlgn="base" hangingPunct="0">
        <a:spcBef>
          <a:spcPct val="20000"/>
        </a:spcBef>
        <a:spcAft>
          <a:spcPct val="0"/>
        </a:spcAft>
        <a:buChar char="•"/>
        <a:defRPr sz="2000" b="1">
          <a:solidFill>
            <a:schemeClr val="tx1"/>
          </a:solidFill>
          <a:latin typeface="+mn-lt"/>
          <a:ea typeface="ＭＳ Ｐゴシック" charset="-128"/>
          <a:cs typeface="ＭＳ Ｐゴシック"/>
        </a:defRPr>
      </a:lvl5pPr>
      <a:lvl6pPr marL="2514600" indent="-228600" algn="l" rtl="0" eaLnBrk="0" fontAlgn="base" hangingPunct="0">
        <a:spcBef>
          <a:spcPct val="20000"/>
        </a:spcBef>
        <a:spcAft>
          <a:spcPct val="0"/>
        </a:spcAft>
        <a:buChar char="•"/>
        <a:defRPr sz="2000" b="1">
          <a:solidFill>
            <a:schemeClr val="tx1"/>
          </a:solidFill>
          <a:latin typeface="+mn-lt"/>
          <a:ea typeface="ＭＳ Ｐゴシック" charset="-128"/>
        </a:defRPr>
      </a:lvl6pPr>
      <a:lvl7pPr marL="2971800" indent="-228600" algn="l" rtl="0" eaLnBrk="0" fontAlgn="base" hangingPunct="0">
        <a:spcBef>
          <a:spcPct val="20000"/>
        </a:spcBef>
        <a:spcAft>
          <a:spcPct val="0"/>
        </a:spcAft>
        <a:buChar char="•"/>
        <a:defRPr sz="2000" b="1">
          <a:solidFill>
            <a:schemeClr val="tx1"/>
          </a:solidFill>
          <a:latin typeface="+mn-lt"/>
          <a:ea typeface="ＭＳ Ｐゴシック" charset="-128"/>
        </a:defRPr>
      </a:lvl7pPr>
      <a:lvl8pPr marL="3429000" indent="-228600" algn="l" rtl="0" eaLnBrk="0" fontAlgn="base" hangingPunct="0">
        <a:spcBef>
          <a:spcPct val="20000"/>
        </a:spcBef>
        <a:spcAft>
          <a:spcPct val="0"/>
        </a:spcAft>
        <a:buChar char="•"/>
        <a:defRPr sz="2000" b="1">
          <a:solidFill>
            <a:schemeClr val="tx1"/>
          </a:solidFill>
          <a:latin typeface="+mn-lt"/>
          <a:ea typeface="ＭＳ Ｐゴシック" charset="-128"/>
        </a:defRPr>
      </a:lvl8pPr>
      <a:lvl9pPr marL="3886200" indent="-228600" algn="l" rtl="0" eaLnBrk="0" fontAlgn="base" hangingPunct="0">
        <a:spcBef>
          <a:spcPct val="20000"/>
        </a:spcBef>
        <a:spcAft>
          <a:spcPct val="0"/>
        </a:spcAft>
        <a:buChar char="•"/>
        <a:defRPr sz="2000" b="1">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218" name="Rectangle 2">
            <a:extLst>
              <a:ext uri="{FF2B5EF4-FFF2-40B4-BE49-F238E27FC236}">
                <a16:creationId xmlns:a16="http://schemas.microsoft.com/office/drawing/2014/main" id="{1DAA7176-A164-CAAB-26A3-43D2D84E88DD}"/>
              </a:ext>
            </a:extLst>
          </p:cNvPr>
          <p:cNvSpPr>
            <a:spLocks noGrp="1" noChangeArrowheads="1"/>
          </p:cNvSpPr>
          <p:nvPr>
            <p:ph type="title"/>
          </p:nvPr>
        </p:nvSpPr>
        <p:spPr bwMode="auto">
          <a:xfrm>
            <a:off x="1371600" y="228600"/>
            <a:ext cx="62484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lvl="0"/>
            <a:r>
              <a:rPr lang="es-ES" altLang="en-US"/>
              <a:t>D</a:t>
            </a:r>
          </a:p>
        </p:txBody>
      </p:sp>
      <p:sp>
        <p:nvSpPr>
          <p:cNvPr id="9219" name="Rectangle 3">
            <a:extLst>
              <a:ext uri="{FF2B5EF4-FFF2-40B4-BE49-F238E27FC236}">
                <a16:creationId xmlns:a16="http://schemas.microsoft.com/office/drawing/2014/main" id="{7E6EC96F-BA43-128C-0AAF-06645488E3F1}"/>
              </a:ext>
            </a:extLst>
          </p:cNvPr>
          <p:cNvSpPr>
            <a:spLocks noGrp="1" noChangeArrowheads="1"/>
          </p:cNvSpPr>
          <p:nvPr>
            <p:ph type="body" idx="1"/>
          </p:nvPr>
        </p:nvSpPr>
        <p:spPr bwMode="auto">
          <a:xfrm>
            <a:off x="685800" y="1524000"/>
            <a:ext cx="7772400" cy="472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s-ES" altLang="en-US"/>
              <a:t>Click to Edit Master Text Styles</a:t>
            </a:r>
          </a:p>
          <a:p>
            <a:pPr lvl="1"/>
            <a:r>
              <a:rPr lang="es-ES" altLang="en-US"/>
              <a:t>SECOND LEVEL</a:t>
            </a:r>
          </a:p>
          <a:p>
            <a:pPr lvl="2"/>
            <a:r>
              <a:rPr lang="es-ES" altLang="en-US"/>
              <a:t>THIRD LEVEL</a:t>
            </a:r>
          </a:p>
        </p:txBody>
      </p:sp>
      <p:sp>
        <p:nvSpPr>
          <p:cNvPr id="3076" name="Rectangle 4">
            <a:extLst>
              <a:ext uri="{FF2B5EF4-FFF2-40B4-BE49-F238E27FC236}">
                <a16:creationId xmlns:a16="http://schemas.microsoft.com/office/drawing/2014/main" id="{6553EC00-6CB6-6509-EE5A-7C4862A756DC}"/>
              </a:ext>
            </a:extLst>
          </p:cNvPr>
          <p:cNvSpPr>
            <a:spLocks noGrp="1" noChangeArrowheads="1"/>
          </p:cNvSpPr>
          <p:nvPr>
            <p:ph type="sldNum" sz="quarter" idx="4"/>
          </p:nvPr>
        </p:nvSpPr>
        <p:spPr bwMode="auto">
          <a:xfrm>
            <a:off x="8077200" y="6324600"/>
            <a:ext cx="381000" cy="3810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lvl2pPr lvl="1" algn="r">
              <a:defRPr sz="1000">
                <a:solidFill>
                  <a:srgbClr val="000000"/>
                </a:solidFill>
                <a:latin typeface="Arial" panose="020B0604020202020204" pitchFamily="34" charset="0"/>
                <a:ea typeface="ＭＳ Ｐゴシック" panose="020B0600070205080204" pitchFamily="34" charset="-128"/>
                <a:cs typeface="Arial" panose="020B0604020202020204" pitchFamily="34" charset="0"/>
              </a:defRPr>
            </a:lvl2pPr>
          </a:lstStyle>
          <a:p>
            <a:pPr lvl="1">
              <a:defRPr/>
            </a:pPr>
            <a:fld id="{B155D886-EB36-4A59-9B81-11D2865A177B}" type="slidenum">
              <a:rPr lang="es-ES" altLang="en-US"/>
              <a:pPr lvl="1">
                <a:defRPr/>
              </a:pPr>
              <a:t>‹#›</a:t>
            </a:fld>
            <a:endParaRPr lang="es-ES" altLang="en-US"/>
          </a:p>
        </p:txBody>
      </p:sp>
      <p:sp>
        <p:nvSpPr>
          <p:cNvPr id="9221" name="Line 5">
            <a:extLst>
              <a:ext uri="{FF2B5EF4-FFF2-40B4-BE49-F238E27FC236}">
                <a16:creationId xmlns:a16="http://schemas.microsoft.com/office/drawing/2014/main" id="{102A8A15-44D5-D5E5-F032-D720EBDEF339}"/>
              </a:ext>
            </a:extLst>
          </p:cNvPr>
          <p:cNvSpPr>
            <a:spLocks noChangeShapeType="1"/>
          </p:cNvSpPr>
          <p:nvPr/>
        </p:nvSpPr>
        <p:spPr bwMode="auto">
          <a:xfrm>
            <a:off x="609600" y="1447800"/>
            <a:ext cx="6172200" cy="0"/>
          </a:xfrm>
          <a:prstGeom prst="line">
            <a:avLst/>
          </a:prstGeom>
          <a:noFill/>
          <a:ln w="50800">
            <a:solidFill>
              <a:srgbClr val="FF00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graphicFrame>
        <p:nvGraphicFramePr>
          <p:cNvPr id="9222" name="Object 2">
            <a:extLst>
              <a:ext uri="{FF2B5EF4-FFF2-40B4-BE49-F238E27FC236}">
                <a16:creationId xmlns:a16="http://schemas.microsoft.com/office/drawing/2014/main" id="{3AF2D454-6600-EC60-6C71-0D3337075FC7}"/>
              </a:ext>
            </a:extLst>
          </p:cNvPr>
          <p:cNvGraphicFramePr>
            <a:graphicFrameLocks/>
          </p:cNvGraphicFramePr>
          <p:nvPr/>
        </p:nvGraphicFramePr>
        <p:xfrm>
          <a:off x="152400" y="228600"/>
          <a:ext cx="1371600" cy="990600"/>
        </p:xfrm>
        <a:graphic>
          <a:graphicData uri="http://schemas.openxmlformats.org/presentationml/2006/ole">
            <mc:AlternateContent xmlns:mc="http://schemas.openxmlformats.org/markup-compatibility/2006">
              <mc:Choice xmlns:v="urn:schemas-microsoft-com:vml" Requires="v">
                <p:oleObj name="ClipArt" r:id="rId14" imgW="2354263" imgH="1792288" progId="MS_ClipArt_Gallery.2">
                  <p:embed/>
                </p:oleObj>
              </mc:Choice>
              <mc:Fallback>
                <p:oleObj name="ClipArt" r:id="rId14" imgW="2354263" imgH="1792288" progId="MS_ClipArt_Gallery.2">
                  <p:embed/>
                  <p:pic>
                    <p:nvPicPr>
                      <p:cNvPr id="9222" name="Object 2">
                        <a:extLst>
                          <a:ext uri="{FF2B5EF4-FFF2-40B4-BE49-F238E27FC236}">
                            <a16:creationId xmlns:a16="http://schemas.microsoft.com/office/drawing/2014/main" id="{3AF2D454-6600-EC60-6C71-0D3337075FC7}"/>
                          </a:ext>
                        </a:extLst>
                      </p:cNvPr>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2400" y="228600"/>
                        <a:ext cx="13716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079" name="Rectangle 7">
            <a:extLst>
              <a:ext uri="{FF2B5EF4-FFF2-40B4-BE49-F238E27FC236}">
                <a16:creationId xmlns:a16="http://schemas.microsoft.com/office/drawing/2014/main" id="{8201ABA3-25C4-F776-9848-C1C87F1C501E}"/>
              </a:ext>
            </a:extLst>
          </p:cNvPr>
          <p:cNvSpPr>
            <a:spLocks noGrp="1" noChangeArrowheads="1"/>
          </p:cNvSpPr>
          <p:nvPr>
            <p:ph type="ftr" sz="quarter" idx="3"/>
          </p:nvPr>
        </p:nvSpPr>
        <p:spPr bwMode="auto">
          <a:xfrm>
            <a:off x="457200" y="6400800"/>
            <a:ext cx="5638800" cy="2286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solidFill>
                  <a:srgbClr val="000000"/>
                </a:solidFill>
                <a:ea typeface="ＭＳ Ｐゴシック" charset="-128"/>
                <a:cs typeface="Arial" panose="020B0604020202020204" pitchFamily="34" charset="0"/>
              </a:defRPr>
            </a:lvl1pPr>
          </a:lstStyle>
          <a:p>
            <a:pPr>
              <a:defRPr/>
            </a:pPr>
            <a:r>
              <a:rPr lang="en-US"/>
              <a:t>Angel: Interactive Computer Graphics 5E © Addison-Wesley 2009</a:t>
            </a:r>
          </a:p>
        </p:txBody>
      </p:sp>
    </p:spTree>
    <p:extLst>
      <p:ext uri="{BB962C8B-B14F-4D97-AF65-F5344CB8AC3E}">
        <p14:creationId xmlns:p14="http://schemas.microsoft.com/office/powerpoint/2010/main" val="1037456573"/>
      </p:ext>
    </p:extLst>
  </p:cSld>
  <p:clrMap bg1="lt1" tx1="dk1" bg2="lt2" tx2="dk2" accent1="accent1" accent2="accent2" accent3="accent3" accent4="accent4" accent5="accent5" accent6="accent6" hlink="hlink" folHlink="folHlink"/>
  <p:sldLayoutIdLst>
    <p:sldLayoutId id="2147483692" r:id="rId1"/>
    <p:sldLayoutId id="2147483693" r:id="rId2"/>
    <p:sldLayoutId id="2147483694" r:id="rId3"/>
    <p:sldLayoutId id="2147483695" r:id="rId4"/>
    <p:sldLayoutId id="2147483696" r:id="rId5"/>
    <p:sldLayoutId id="2147483697" r:id="rId6"/>
    <p:sldLayoutId id="2147483698" r:id="rId7"/>
    <p:sldLayoutId id="2147483699" r:id="rId8"/>
    <p:sldLayoutId id="2147483700" r:id="rId9"/>
    <p:sldLayoutId id="2147483701" r:id="rId10"/>
    <p:sldLayoutId id="2147483702" r:id="rId11"/>
    <p:sldLayoutId id="2147483703" r:id="rId12"/>
  </p:sldLayoutIdLst>
  <p:hf hdr="0" dt="0"/>
  <p:txStyles>
    <p:titleStyle>
      <a:lvl1pPr algn="ctr" rtl="0" eaLnBrk="0" fontAlgn="base" hangingPunct="0">
        <a:spcBef>
          <a:spcPct val="0"/>
        </a:spcBef>
        <a:spcAft>
          <a:spcPct val="0"/>
        </a:spcAft>
        <a:defRPr sz="3700" b="1">
          <a:solidFill>
            <a:schemeClr val="accent2"/>
          </a:solidFill>
          <a:latin typeface="+mj-lt"/>
          <a:ea typeface="ＭＳ Ｐゴシック" panose="020B0600070205080204" pitchFamily="34" charset="-128"/>
          <a:cs typeface="+mj-cs"/>
        </a:defRPr>
      </a:lvl1pPr>
      <a:lvl2pPr algn="ctr" rtl="0" eaLnBrk="0" fontAlgn="base" hangingPunct="0">
        <a:spcBef>
          <a:spcPct val="0"/>
        </a:spcBef>
        <a:spcAft>
          <a:spcPct val="0"/>
        </a:spcAft>
        <a:defRPr sz="3700" b="1">
          <a:solidFill>
            <a:schemeClr val="accent2"/>
          </a:solidFill>
          <a:latin typeface="Arial" charset="0"/>
          <a:ea typeface="ＭＳ Ｐゴシック" panose="020B0600070205080204" pitchFamily="34" charset="-128"/>
        </a:defRPr>
      </a:lvl2pPr>
      <a:lvl3pPr algn="ctr" rtl="0" eaLnBrk="0" fontAlgn="base" hangingPunct="0">
        <a:spcBef>
          <a:spcPct val="0"/>
        </a:spcBef>
        <a:spcAft>
          <a:spcPct val="0"/>
        </a:spcAft>
        <a:defRPr sz="3700" b="1">
          <a:solidFill>
            <a:schemeClr val="accent2"/>
          </a:solidFill>
          <a:latin typeface="Arial" charset="0"/>
          <a:ea typeface="ＭＳ Ｐゴシック" panose="020B0600070205080204" pitchFamily="34" charset="-128"/>
        </a:defRPr>
      </a:lvl3pPr>
      <a:lvl4pPr algn="ctr" rtl="0" eaLnBrk="0" fontAlgn="base" hangingPunct="0">
        <a:spcBef>
          <a:spcPct val="0"/>
        </a:spcBef>
        <a:spcAft>
          <a:spcPct val="0"/>
        </a:spcAft>
        <a:defRPr sz="3700" b="1">
          <a:solidFill>
            <a:schemeClr val="accent2"/>
          </a:solidFill>
          <a:latin typeface="Arial" charset="0"/>
          <a:ea typeface="ＭＳ Ｐゴシック" panose="020B0600070205080204" pitchFamily="34" charset="-128"/>
        </a:defRPr>
      </a:lvl4pPr>
      <a:lvl5pPr algn="ctr" rtl="0" eaLnBrk="0" fontAlgn="base" hangingPunct="0">
        <a:spcBef>
          <a:spcPct val="0"/>
        </a:spcBef>
        <a:spcAft>
          <a:spcPct val="0"/>
        </a:spcAft>
        <a:defRPr sz="3700" b="1">
          <a:solidFill>
            <a:schemeClr val="accent2"/>
          </a:solidFill>
          <a:latin typeface="Arial" charset="0"/>
          <a:ea typeface="ＭＳ Ｐゴシック" panose="020B0600070205080204" pitchFamily="34" charset="-128"/>
        </a:defRPr>
      </a:lvl5pPr>
      <a:lvl6pPr marL="457200" algn="ctr" rtl="0" eaLnBrk="0" fontAlgn="base" hangingPunct="0">
        <a:spcBef>
          <a:spcPct val="0"/>
        </a:spcBef>
        <a:spcAft>
          <a:spcPct val="0"/>
        </a:spcAft>
        <a:defRPr sz="3700" b="1">
          <a:solidFill>
            <a:schemeClr val="accent2"/>
          </a:solidFill>
          <a:latin typeface="Arial" charset="0"/>
        </a:defRPr>
      </a:lvl6pPr>
      <a:lvl7pPr marL="914400" algn="ctr" rtl="0" eaLnBrk="0" fontAlgn="base" hangingPunct="0">
        <a:spcBef>
          <a:spcPct val="0"/>
        </a:spcBef>
        <a:spcAft>
          <a:spcPct val="0"/>
        </a:spcAft>
        <a:defRPr sz="3700" b="1">
          <a:solidFill>
            <a:schemeClr val="accent2"/>
          </a:solidFill>
          <a:latin typeface="Arial" charset="0"/>
        </a:defRPr>
      </a:lvl7pPr>
      <a:lvl8pPr marL="1371600" algn="ctr" rtl="0" eaLnBrk="0" fontAlgn="base" hangingPunct="0">
        <a:spcBef>
          <a:spcPct val="0"/>
        </a:spcBef>
        <a:spcAft>
          <a:spcPct val="0"/>
        </a:spcAft>
        <a:defRPr sz="3700" b="1">
          <a:solidFill>
            <a:schemeClr val="accent2"/>
          </a:solidFill>
          <a:latin typeface="Arial" charset="0"/>
        </a:defRPr>
      </a:lvl8pPr>
      <a:lvl9pPr marL="1828800" algn="ctr" rtl="0" eaLnBrk="0" fontAlgn="base" hangingPunct="0">
        <a:spcBef>
          <a:spcPct val="0"/>
        </a:spcBef>
        <a:spcAft>
          <a:spcPct val="0"/>
        </a:spcAft>
        <a:defRPr sz="3700" b="1">
          <a:solidFill>
            <a:schemeClr val="accent2"/>
          </a:solidFill>
          <a:latin typeface="Arial" charset="0"/>
        </a:defRPr>
      </a:lvl9pPr>
    </p:titleStyle>
    <p:bodyStyle>
      <a:lvl1pPr marL="190500" indent="-190500" algn="l" rtl="0" eaLnBrk="0" fontAlgn="base" hangingPunct="0">
        <a:spcBef>
          <a:spcPct val="20000"/>
        </a:spcBef>
        <a:spcAft>
          <a:spcPct val="0"/>
        </a:spcAft>
        <a:buChar char="•"/>
        <a:defRPr sz="3100">
          <a:solidFill>
            <a:schemeClr val="tx1"/>
          </a:solidFill>
          <a:latin typeface="+mn-lt"/>
          <a:ea typeface="ＭＳ Ｐゴシック" panose="020B0600070205080204" pitchFamily="34" charset="-128"/>
          <a:cs typeface="+mn-cs"/>
        </a:defRPr>
      </a:lvl1pPr>
      <a:lvl2pPr marL="571500" indent="-190500" algn="l" rtl="0" eaLnBrk="0" fontAlgn="base" hangingPunct="0">
        <a:spcBef>
          <a:spcPct val="20000"/>
        </a:spcBef>
        <a:spcAft>
          <a:spcPct val="0"/>
        </a:spcAft>
        <a:buChar char="­"/>
        <a:defRPr sz="2600">
          <a:solidFill>
            <a:schemeClr val="tx1"/>
          </a:solidFill>
          <a:latin typeface="+mn-lt"/>
          <a:ea typeface="ＭＳ Ｐゴシック" panose="020B0600070205080204" pitchFamily="34" charset="-128"/>
        </a:defRPr>
      </a:lvl2pPr>
      <a:lvl3pPr marL="952500" indent="-190500" algn="l" rtl="0" eaLnBrk="0" fontAlgn="base" hangingPunct="0">
        <a:spcBef>
          <a:spcPct val="20000"/>
        </a:spcBef>
        <a:spcAft>
          <a:spcPct val="0"/>
        </a:spcAft>
        <a:buClr>
          <a:schemeClr val="bg2"/>
        </a:buClr>
        <a:buChar char="•"/>
        <a:defRPr sz="2000">
          <a:solidFill>
            <a:schemeClr val="tx1"/>
          </a:solidFill>
          <a:latin typeface="+mn-lt"/>
          <a:ea typeface="ＭＳ Ｐゴシック" panose="020B0600070205080204" pitchFamily="34" charset="-128"/>
        </a:defRPr>
      </a:lvl3pPr>
      <a:lvl4pPr marL="1600200" indent="-228600" algn="l" rtl="0" eaLnBrk="0" fontAlgn="base" hangingPunct="0">
        <a:spcBef>
          <a:spcPct val="20000"/>
        </a:spcBef>
        <a:spcAft>
          <a:spcPct val="0"/>
        </a:spcAft>
        <a:buChar char="–"/>
        <a:defRPr sz="2000" b="1">
          <a:solidFill>
            <a:schemeClr val="tx1"/>
          </a:solidFill>
          <a:latin typeface="+mn-lt"/>
          <a:ea typeface="ＭＳ Ｐゴシック" panose="020B0600070205080204" pitchFamily="34" charset="-128"/>
        </a:defRPr>
      </a:lvl4pPr>
      <a:lvl5pPr marL="2057400" indent="-228600" algn="l" rtl="0" eaLnBrk="0" fontAlgn="base" hangingPunct="0">
        <a:spcBef>
          <a:spcPct val="20000"/>
        </a:spcBef>
        <a:spcAft>
          <a:spcPct val="0"/>
        </a:spcAft>
        <a:buChar char="•"/>
        <a:defRPr sz="2000" b="1">
          <a:solidFill>
            <a:schemeClr val="tx1"/>
          </a:solidFill>
          <a:latin typeface="+mn-lt"/>
          <a:ea typeface="ＭＳ Ｐゴシック" panose="020B0600070205080204" pitchFamily="34" charset="-128"/>
        </a:defRPr>
      </a:lvl5pPr>
      <a:lvl6pPr marL="2514600" indent="-228600" algn="l" rtl="0" eaLnBrk="0" fontAlgn="base" hangingPunct="0">
        <a:spcBef>
          <a:spcPct val="20000"/>
        </a:spcBef>
        <a:spcAft>
          <a:spcPct val="0"/>
        </a:spcAft>
        <a:buChar char="•"/>
        <a:defRPr sz="2000" b="1">
          <a:solidFill>
            <a:schemeClr val="tx1"/>
          </a:solidFill>
          <a:latin typeface="+mn-lt"/>
          <a:ea typeface="ＭＳ Ｐゴシック" charset="-128"/>
        </a:defRPr>
      </a:lvl6pPr>
      <a:lvl7pPr marL="2971800" indent="-228600" algn="l" rtl="0" eaLnBrk="0" fontAlgn="base" hangingPunct="0">
        <a:spcBef>
          <a:spcPct val="20000"/>
        </a:spcBef>
        <a:spcAft>
          <a:spcPct val="0"/>
        </a:spcAft>
        <a:buChar char="•"/>
        <a:defRPr sz="2000" b="1">
          <a:solidFill>
            <a:schemeClr val="tx1"/>
          </a:solidFill>
          <a:latin typeface="+mn-lt"/>
          <a:ea typeface="ＭＳ Ｐゴシック" charset="-128"/>
        </a:defRPr>
      </a:lvl7pPr>
      <a:lvl8pPr marL="3429000" indent="-228600" algn="l" rtl="0" eaLnBrk="0" fontAlgn="base" hangingPunct="0">
        <a:spcBef>
          <a:spcPct val="20000"/>
        </a:spcBef>
        <a:spcAft>
          <a:spcPct val="0"/>
        </a:spcAft>
        <a:buChar char="•"/>
        <a:defRPr sz="2000" b="1">
          <a:solidFill>
            <a:schemeClr val="tx1"/>
          </a:solidFill>
          <a:latin typeface="+mn-lt"/>
          <a:ea typeface="ＭＳ Ｐゴシック" charset="-128"/>
        </a:defRPr>
      </a:lvl8pPr>
      <a:lvl9pPr marL="3886200" indent="-228600" algn="l" rtl="0" eaLnBrk="0" fontAlgn="base" hangingPunct="0">
        <a:spcBef>
          <a:spcPct val="20000"/>
        </a:spcBef>
        <a:spcAft>
          <a:spcPct val="0"/>
        </a:spcAft>
        <a:buChar char="•"/>
        <a:defRPr sz="2000" b="1">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87B62AA-98D9-C795-7B60-6240A9A0E90F}"/>
              </a:ext>
            </a:extLst>
          </p:cNvPr>
          <p:cNvSpPr>
            <a:spLocks noGrp="1" noChangeArrowheads="1"/>
          </p:cNvSpPr>
          <p:nvPr>
            <p:ph type="title"/>
          </p:nvPr>
        </p:nvSpPr>
        <p:spPr bwMode="auto">
          <a:xfrm>
            <a:off x="1371600" y="228600"/>
            <a:ext cx="62484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lvl="0"/>
            <a:r>
              <a:rPr lang="es-ES" altLang="en-US"/>
              <a:t>D</a:t>
            </a:r>
          </a:p>
        </p:txBody>
      </p:sp>
      <p:sp>
        <p:nvSpPr>
          <p:cNvPr id="1027" name="Rectangle 3">
            <a:extLst>
              <a:ext uri="{FF2B5EF4-FFF2-40B4-BE49-F238E27FC236}">
                <a16:creationId xmlns:a16="http://schemas.microsoft.com/office/drawing/2014/main" id="{992B0D07-39BD-5D83-E2A8-813825830F83}"/>
              </a:ext>
            </a:extLst>
          </p:cNvPr>
          <p:cNvSpPr>
            <a:spLocks noGrp="1" noChangeArrowheads="1"/>
          </p:cNvSpPr>
          <p:nvPr>
            <p:ph type="body" idx="1"/>
          </p:nvPr>
        </p:nvSpPr>
        <p:spPr bwMode="auto">
          <a:xfrm>
            <a:off x="685800" y="1524000"/>
            <a:ext cx="7772400" cy="472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s-ES" altLang="en-US"/>
              <a:t>Click to Edit Master Text Styles</a:t>
            </a:r>
          </a:p>
          <a:p>
            <a:pPr lvl="1"/>
            <a:r>
              <a:rPr lang="es-ES" altLang="en-US"/>
              <a:t>SECOND LEVEL</a:t>
            </a:r>
          </a:p>
          <a:p>
            <a:pPr lvl="2"/>
            <a:r>
              <a:rPr lang="es-ES" altLang="en-US"/>
              <a:t>THIRD LEVEL</a:t>
            </a:r>
          </a:p>
        </p:txBody>
      </p:sp>
      <p:sp>
        <p:nvSpPr>
          <p:cNvPr id="3076" name="Rectangle 4">
            <a:extLst>
              <a:ext uri="{FF2B5EF4-FFF2-40B4-BE49-F238E27FC236}">
                <a16:creationId xmlns:a16="http://schemas.microsoft.com/office/drawing/2014/main" id="{EF7CE03B-3344-369E-E5F1-965A6486B695}"/>
              </a:ext>
            </a:extLst>
          </p:cNvPr>
          <p:cNvSpPr>
            <a:spLocks noGrp="1" noChangeArrowheads="1"/>
          </p:cNvSpPr>
          <p:nvPr>
            <p:ph type="sldNum" sz="quarter" idx="4"/>
          </p:nvPr>
        </p:nvSpPr>
        <p:spPr bwMode="auto">
          <a:xfrm>
            <a:off x="8077200" y="6324600"/>
            <a:ext cx="381000" cy="3810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lvl2pPr lvl="1" algn="r">
              <a:defRPr sz="1000">
                <a:latin typeface="Arial" panose="020B0604020202020204" pitchFamily="34" charset="0"/>
                <a:ea typeface="ＭＳ Ｐゴシック" panose="020B0600070205080204" pitchFamily="34" charset="-128"/>
              </a:defRPr>
            </a:lvl2pPr>
          </a:lstStyle>
          <a:p>
            <a:pPr lvl="1">
              <a:defRPr/>
            </a:pPr>
            <a:fld id="{9544523A-B540-4314-87F9-414EBD4DEE19}" type="slidenum">
              <a:rPr lang="es-ES" altLang="en-US" b="0">
                <a:solidFill>
                  <a:srgbClr val="000000"/>
                </a:solidFill>
              </a:rPr>
              <a:pPr lvl="1">
                <a:defRPr/>
              </a:pPr>
              <a:t>‹#›</a:t>
            </a:fld>
            <a:endParaRPr lang="es-ES" altLang="en-US" b="0">
              <a:solidFill>
                <a:srgbClr val="000000"/>
              </a:solidFill>
            </a:endParaRPr>
          </a:p>
        </p:txBody>
      </p:sp>
      <p:sp>
        <p:nvSpPr>
          <p:cNvPr id="1029" name="Line 5">
            <a:extLst>
              <a:ext uri="{FF2B5EF4-FFF2-40B4-BE49-F238E27FC236}">
                <a16:creationId xmlns:a16="http://schemas.microsoft.com/office/drawing/2014/main" id="{53A28E65-E33B-55D9-AF81-F6591DCC1E39}"/>
              </a:ext>
            </a:extLst>
          </p:cNvPr>
          <p:cNvSpPr>
            <a:spLocks noChangeShapeType="1"/>
          </p:cNvSpPr>
          <p:nvPr/>
        </p:nvSpPr>
        <p:spPr bwMode="auto">
          <a:xfrm>
            <a:off x="609600" y="1447800"/>
            <a:ext cx="6172200" cy="0"/>
          </a:xfrm>
          <a:prstGeom prst="line">
            <a:avLst/>
          </a:prstGeom>
          <a:noFill/>
          <a:ln w="50800">
            <a:solidFill>
              <a:srgbClr val="FF00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b="0">
              <a:solidFill>
                <a:srgbClr val="000000"/>
              </a:solidFill>
            </a:endParaRPr>
          </a:p>
        </p:txBody>
      </p:sp>
      <p:graphicFrame>
        <p:nvGraphicFramePr>
          <p:cNvPr id="1030" name="Object 2">
            <a:extLst>
              <a:ext uri="{FF2B5EF4-FFF2-40B4-BE49-F238E27FC236}">
                <a16:creationId xmlns:a16="http://schemas.microsoft.com/office/drawing/2014/main" id="{C6151C57-E601-D624-57AD-67C1B13BE04B}"/>
              </a:ext>
            </a:extLst>
          </p:cNvPr>
          <p:cNvGraphicFramePr>
            <a:graphicFrameLocks/>
          </p:cNvGraphicFramePr>
          <p:nvPr/>
        </p:nvGraphicFramePr>
        <p:xfrm>
          <a:off x="152400" y="228600"/>
          <a:ext cx="1371600" cy="990600"/>
        </p:xfrm>
        <a:graphic>
          <a:graphicData uri="http://schemas.openxmlformats.org/presentationml/2006/ole">
            <mc:AlternateContent xmlns:mc="http://schemas.openxmlformats.org/markup-compatibility/2006">
              <mc:Choice xmlns:v="urn:schemas-microsoft-com:vml" Requires="v">
                <p:oleObj name="ClipArt" r:id="rId14" imgW="2354263" imgH="1792288" progId="MS_ClipArt_Gallery.2">
                  <p:embed/>
                </p:oleObj>
              </mc:Choice>
              <mc:Fallback>
                <p:oleObj name="ClipArt" r:id="rId14" imgW="2354263" imgH="1792288" progId="MS_ClipArt_Gallery.2">
                  <p:embed/>
                  <p:pic>
                    <p:nvPicPr>
                      <p:cNvPr id="1030" name="Object 2">
                        <a:extLst>
                          <a:ext uri="{FF2B5EF4-FFF2-40B4-BE49-F238E27FC236}">
                            <a16:creationId xmlns:a16="http://schemas.microsoft.com/office/drawing/2014/main" id="{C6151C57-E601-D624-57AD-67C1B13BE04B}"/>
                          </a:ext>
                        </a:extLst>
                      </p:cNvPr>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2400" y="228600"/>
                        <a:ext cx="13716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079" name="Rectangle 7">
            <a:extLst>
              <a:ext uri="{FF2B5EF4-FFF2-40B4-BE49-F238E27FC236}">
                <a16:creationId xmlns:a16="http://schemas.microsoft.com/office/drawing/2014/main" id="{2E71D940-C7C5-051F-5F63-25C8379E08BD}"/>
              </a:ext>
            </a:extLst>
          </p:cNvPr>
          <p:cNvSpPr>
            <a:spLocks noGrp="1" noChangeArrowheads="1"/>
          </p:cNvSpPr>
          <p:nvPr>
            <p:ph type="ftr" sz="quarter" idx="3"/>
          </p:nvPr>
        </p:nvSpPr>
        <p:spPr bwMode="auto">
          <a:xfrm>
            <a:off x="457200" y="6400800"/>
            <a:ext cx="5638800" cy="2286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ea typeface="ＭＳ Ｐゴシック" charset="-128"/>
              </a:defRPr>
            </a:lvl1pPr>
          </a:lstStyle>
          <a:p>
            <a:pPr>
              <a:defRPr/>
            </a:pPr>
            <a:r>
              <a:rPr lang="en-US" b="0">
                <a:solidFill>
                  <a:srgbClr val="000000"/>
                </a:solidFill>
              </a:rPr>
              <a:t>Angel: Interactive Computer Graphics 5E © Addison-Wesley 2009</a:t>
            </a:r>
          </a:p>
        </p:txBody>
      </p:sp>
    </p:spTree>
    <p:extLst>
      <p:ext uri="{BB962C8B-B14F-4D97-AF65-F5344CB8AC3E}">
        <p14:creationId xmlns:p14="http://schemas.microsoft.com/office/powerpoint/2010/main" val="260158710"/>
      </p:ext>
    </p:extLst>
  </p:cSld>
  <p:clrMap bg1="lt1" tx1="dk1" bg2="lt2" tx2="dk2" accent1="accent1" accent2="accent2" accent3="accent3" accent4="accent4" accent5="accent5" accent6="accent6" hlink="hlink" folHlink="folHlink"/>
  <p:sldLayoutIdLst>
    <p:sldLayoutId id="2147483705" r:id="rId1"/>
    <p:sldLayoutId id="2147483706" r:id="rId2"/>
    <p:sldLayoutId id="2147483707" r:id="rId3"/>
    <p:sldLayoutId id="2147483708" r:id="rId4"/>
    <p:sldLayoutId id="2147483709" r:id="rId5"/>
    <p:sldLayoutId id="2147483710" r:id="rId6"/>
    <p:sldLayoutId id="2147483711" r:id="rId7"/>
    <p:sldLayoutId id="2147483712" r:id="rId8"/>
    <p:sldLayoutId id="2147483713" r:id="rId9"/>
    <p:sldLayoutId id="2147483714" r:id="rId10"/>
    <p:sldLayoutId id="2147483715" r:id="rId11"/>
    <p:sldLayoutId id="2147483716" r:id="rId12"/>
  </p:sldLayoutIdLst>
  <p:hf hdr="0" dt="0"/>
  <p:txStyles>
    <p:titleStyle>
      <a:lvl1pPr algn="ctr" rtl="0" eaLnBrk="0" fontAlgn="base" hangingPunct="0">
        <a:spcBef>
          <a:spcPct val="0"/>
        </a:spcBef>
        <a:spcAft>
          <a:spcPct val="0"/>
        </a:spcAft>
        <a:defRPr sz="3700" b="1">
          <a:solidFill>
            <a:schemeClr val="accent2"/>
          </a:solidFill>
          <a:latin typeface="+mj-lt"/>
          <a:ea typeface="ＭＳ Ｐゴシック" panose="020B0600070205080204" pitchFamily="34" charset="-128"/>
          <a:cs typeface="+mj-cs"/>
        </a:defRPr>
      </a:lvl1pPr>
      <a:lvl2pPr algn="ctr" rtl="0" eaLnBrk="0" fontAlgn="base" hangingPunct="0">
        <a:spcBef>
          <a:spcPct val="0"/>
        </a:spcBef>
        <a:spcAft>
          <a:spcPct val="0"/>
        </a:spcAft>
        <a:defRPr sz="3700" b="1">
          <a:solidFill>
            <a:schemeClr val="accent2"/>
          </a:solidFill>
          <a:latin typeface="Arial" charset="0"/>
          <a:ea typeface="ＭＳ Ｐゴシック" panose="020B0600070205080204" pitchFamily="34" charset="-128"/>
        </a:defRPr>
      </a:lvl2pPr>
      <a:lvl3pPr algn="ctr" rtl="0" eaLnBrk="0" fontAlgn="base" hangingPunct="0">
        <a:spcBef>
          <a:spcPct val="0"/>
        </a:spcBef>
        <a:spcAft>
          <a:spcPct val="0"/>
        </a:spcAft>
        <a:defRPr sz="3700" b="1">
          <a:solidFill>
            <a:schemeClr val="accent2"/>
          </a:solidFill>
          <a:latin typeface="Arial" charset="0"/>
          <a:ea typeface="ＭＳ Ｐゴシック" panose="020B0600070205080204" pitchFamily="34" charset="-128"/>
        </a:defRPr>
      </a:lvl3pPr>
      <a:lvl4pPr algn="ctr" rtl="0" eaLnBrk="0" fontAlgn="base" hangingPunct="0">
        <a:spcBef>
          <a:spcPct val="0"/>
        </a:spcBef>
        <a:spcAft>
          <a:spcPct val="0"/>
        </a:spcAft>
        <a:defRPr sz="3700" b="1">
          <a:solidFill>
            <a:schemeClr val="accent2"/>
          </a:solidFill>
          <a:latin typeface="Arial" charset="0"/>
          <a:ea typeface="ＭＳ Ｐゴシック" panose="020B0600070205080204" pitchFamily="34" charset="-128"/>
        </a:defRPr>
      </a:lvl4pPr>
      <a:lvl5pPr algn="ctr" rtl="0" eaLnBrk="0" fontAlgn="base" hangingPunct="0">
        <a:spcBef>
          <a:spcPct val="0"/>
        </a:spcBef>
        <a:spcAft>
          <a:spcPct val="0"/>
        </a:spcAft>
        <a:defRPr sz="3700" b="1">
          <a:solidFill>
            <a:schemeClr val="accent2"/>
          </a:solidFill>
          <a:latin typeface="Arial" charset="0"/>
          <a:ea typeface="ＭＳ Ｐゴシック" panose="020B0600070205080204" pitchFamily="34" charset="-128"/>
        </a:defRPr>
      </a:lvl5pPr>
      <a:lvl6pPr marL="457200" algn="ctr" rtl="0" eaLnBrk="0" fontAlgn="base" hangingPunct="0">
        <a:spcBef>
          <a:spcPct val="0"/>
        </a:spcBef>
        <a:spcAft>
          <a:spcPct val="0"/>
        </a:spcAft>
        <a:defRPr sz="3700" b="1">
          <a:solidFill>
            <a:schemeClr val="accent2"/>
          </a:solidFill>
          <a:latin typeface="Arial" charset="0"/>
        </a:defRPr>
      </a:lvl6pPr>
      <a:lvl7pPr marL="914400" algn="ctr" rtl="0" eaLnBrk="0" fontAlgn="base" hangingPunct="0">
        <a:spcBef>
          <a:spcPct val="0"/>
        </a:spcBef>
        <a:spcAft>
          <a:spcPct val="0"/>
        </a:spcAft>
        <a:defRPr sz="3700" b="1">
          <a:solidFill>
            <a:schemeClr val="accent2"/>
          </a:solidFill>
          <a:latin typeface="Arial" charset="0"/>
        </a:defRPr>
      </a:lvl7pPr>
      <a:lvl8pPr marL="1371600" algn="ctr" rtl="0" eaLnBrk="0" fontAlgn="base" hangingPunct="0">
        <a:spcBef>
          <a:spcPct val="0"/>
        </a:spcBef>
        <a:spcAft>
          <a:spcPct val="0"/>
        </a:spcAft>
        <a:defRPr sz="3700" b="1">
          <a:solidFill>
            <a:schemeClr val="accent2"/>
          </a:solidFill>
          <a:latin typeface="Arial" charset="0"/>
        </a:defRPr>
      </a:lvl8pPr>
      <a:lvl9pPr marL="1828800" algn="ctr" rtl="0" eaLnBrk="0" fontAlgn="base" hangingPunct="0">
        <a:spcBef>
          <a:spcPct val="0"/>
        </a:spcBef>
        <a:spcAft>
          <a:spcPct val="0"/>
        </a:spcAft>
        <a:defRPr sz="3700" b="1">
          <a:solidFill>
            <a:schemeClr val="accent2"/>
          </a:solidFill>
          <a:latin typeface="Arial" charset="0"/>
        </a:defRPr>
      </a:lvl9pPr>
    </p:titleStyle>
    <p:bodyStyle>
      <a:lvl1pPr marL="190500" indent="-190500" algn="l" rtl="0" eaLnBrk="0" fontAlgn="base" hangingPunct="0">
        <a:spcBef>
          <a:spcPct val="20000"/>
        </a:spcBef>
        <a:spcAft>
          <a:spcPct val="0"/>
        </a:spcAft>
        <a:buChar char="•"/>
        <a:defRPr sz="3100">
          <a:solidFill>
            <a:schemeClr val="tx1"/>
          </a:solidFill>
          <a:latin typeface="+mn-lt"/>
          <a:ea typeface="ＭＳ Ｐゴシック" panose="020B0600070205080204" pitchFamily="34" charset="-128"/>
          <a:cs typeface="+mn-cs"/>
        </a:defRPr>
      </a:lvl1pPr>
      <a:lvl2pPr marL="571500" indent="-190500" algn="l" rtl="0" eaLnBrk="0" fontAlgn="base" hangingPunct="0">
        <a:spcBef>
          <a:spcPct val="20000"/>
        </a:spcBef>
        <a:spcAft>
          <a:spcPct val="0"/>
        </a:spcAft>
        <a:buChar char="­"/>
        <a:defRPr sz="2600">
          <a:solidFill>
            <a:schemeClr val="tx1"/>
          </a:solidFill>
          <a:latin typeface="+mn-lt"/>
          <a:ea typeface="ＭＳ Ｐゴシック" panose="020B0600070205080204" pitchFamily="34" charset="-128"/>
        </a:defRPr>
      </a:lvl2pPr>
      <a:lvl3pPr marL="952500" indent="-190500" algn="l" rtl="0" eaLnBrk="0" fontAlgn="base" hangingPunct="0">
        <a:spcBef>
          <a:spcPct val="20000"/>
        </a:spcBef>
        <a:spcAft>
          <a:spcPct val="0"/>
        </a:spcAft>
        <a:buClr>
          <a:schemeClr val="bg2"/>
        </a:buClr>
        <a:buChar char="•"/>
        <a:defRPr sz="2000">
          <a:solidFill>
            <a:schemeClr val="tx1"/>
          </a:solidFill>
          <a:latin typeface="+mn-lt"/>
          <a:ea typeface="ＭＳ Ｐゴシック" panose="020B0600070205080204" pitchFamily="34" charset="-128"/>
        </a:defRPr>
      </a:lvl3pPr>
      <a:lvl4pPr marL="1600200" indent="-228600" algn="l" rtl="0" eaLnBrk="0" fontAlgn="base" hangingPunct="0">
        <a:spcBef>
          <a:spcPct val="20000"/>
        </a:spcBef>
        <a:spcAft>
          <a:spcPct val="0"/>
        </a:spcAft>
        <a:buChar char="–"/>
        <a:defRPr sz="2000" b="1">
          <a:solidFill>
            <a:schemeClr val="tx1"/>
          </a:solidFill>
          <a:latin typeface="+mn-lt"/>
          <a:ea typeface="ＭＳ Ｐゴシック" panose="020B0600070205080204" pitchFamily="34" charset="-128"/>
        </a:defRPr>
      </a:lvl4pPr>
      <a:lvl5pPr marL="2057400" indent="-228600" algn="l" rtl="0" eaLnBrk="0" fontAlgn="base" hangingPunct="0">
        <a:spcBef>
          <a:spcPct val="20000"/>
        </a:spcBef>
        <a:spcAft>
          <a:spcPct val="0"/>
        </a:spcAft>
        <a:buChar char="•"/>
        <a:defRPr sz="2000" b="1">
          <a:solidFill>
            <a:schemeClr val="tx1"/>
          </a:solidFill>
          <a:latin typeface="+mn-lt"/>
          <a:ea typeface="ＭＳ Ｐゴシック" panose="020B0600070205080204" pitchFamily="34" charset="-128"/>
        </a:defRPr>
      </a:lvl5pPr>
      <a:lvl6pPr marL="2514600" indent="-228600" algn="l" rtl="0" eaLnBrk="0" fontAlgn="base" hangingPunct="0">
        <a:spcBef>
          <a:spcPct val="20000"/>
        </a:spcBef>
        <a:spcAft>
          <a:spcPct val="0"/>
        </a:spcAft>
        <a:buChar char="•"/>
        <a:defRPr sz="2000" b="1">
          <a:solidFill>
            <a:schemeClr val="tx1"/>
          </a:solidFill>
          <a:latin typeface="+mn-lt"/>
          <a:ea typeface="ＭＳ Ｐゴシック" charset="-128"/>
        </a:defRPr>
      </a:lvl6pPr>
      <a:lvl7pPr marL="2971800" indent="-228600" algn="l" rtl="0" eaLnBrk="0" fontAlgn="base" hangingPunct="0">
        <a:spcBef>
          <a:spcPct val="20000"/>
        </a:spcBef>
        <a:spcAft>
          <a:spcPct val="0"/>
        </a:spcAft>
        <a:buChar char="•"/>
        <a:defRPr sz="2000" b="1">
          <a:solidFill>
            <a:schemeClr val="tx1"/>
          </a:solidFill>
          <a:latin typeface="+mn-lt"/>
          <a:ea typeface="ＭＳ Ｐゴシック" charset="-128"/>
        </a:defRPr>
      </a:lvl7pPr>
      <a:lvl8pPr marL="3429000" indent="-228600" algn="l" rtl="0" eaLnBrk="0" fontAlgn="base" hangingPunct="0">
        <a:spcBef>
          <a:spcPct val="20000"/>
        </a:spcBef>
        <a:spcAft>
          <a:spcPct val="0"/>
        </a:spcAft>
        <a:buChar char="•"/>
        <a:defRPr sz="2000" b="1">
          <a:solidFill>
            <a:schemeClr val="tx1"/>
          </a:solidFill>
          <a:latin typeface="+mn-lt"/>
          <a:ea typeface="ＭＳ Ｐゴシック" charset="-128"/>
        </a:defRPr>
      </a:lvl8pPr>
      <a:lvl9pPr marL="3886200" indent="-228600" algn="l" rtl="0" eaLnBrk="0" fontAlgn="base" hangingPunct="0">
        <a:spcBef>
          <a:spcPct val="20000"/>
        </a:spcBef>
        <a:spcAft>
          <a:spcPct val="0"/>
        </a:spcAft>
        <a:buChar char="•"/>
        <a:defRPr sz="2000" b="1">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620622B9-53CC-4661-7051-B64395A20031}"/>
              </a:ext>
            </a:extLst>
          </p:cNvPr>
          <p:cNvSpPr>
            <a:spLocks noGrp="1" noChangeArrowheads="1"/>
          </p:cNvSpPr>
          <p:nvPr>
            <p:ph type="title"/>
          </p:nvPr>
        </p:nvSpPr>
        <p:spPr bwMode="auto">
          <a:xfrm>
            <a:off x="1371600" y="228600"/>
            <a:ext cx="62484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lvl="0"/>
            <a:r>
              <a:rPr lang="es-ES" altLang="en-US"/>
              <a:t>D</a:t>
            </a:r>
          </a:p>
        </p:txBody>
      </p:sp>
      <p:sp>
        <p:nvSpPr>
          <p:cNvPr id="8195" name="Rectangle 3">
            <a:extLst>
              <a:ext uri="{FF2B5EF4-FFF2-40B4-BE49-F238E27FC236}">
                <a16:creationId xmlns:a16="http://schemas.microsoft.com/office/drawing/2014/main" id="{0ED097CF-ECD2-2270-54B7-2B4333040A93}"/>
              </a:ext>
            </a:extLst>
          </p:cNvPr>
          <p:cNvSpPr>
            <a:spLocks noGrp="1" noChangeArrowheads="1"/>
          </p:cNvSpPr>
          <p:nvPr>
            <p:ph type="body" idx="1"/>
          </p:nvPr>
        </p:nvSpPr>
        <p:spPr bwMode="auto">
          <a:xfrm>
            <a:off x="685800" y="1524000"/>
            <a:ext cx="7772400" cy="472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s-ES" altLang="en-US"/>
              <a:t>Click to Edit Master Text Styles</a:t>
            </a:r>
          </a:p>
          <a:p>
            <a:pPr lvl="1"/>
            <a:r>
              <a:rPr lang="es-ES" altLang="en-US"/>
              <a:t>SECOND LEVEL</a:t>
            </a:r>
          </a:p>
          <a:p>
            <a:pPr lvl="2"/>
            <a:r>
              <a:rPr lang="es-ES" altLang="en-US"/>
              <a:t>THIRD LEVEL</a:t>
            </a:r>
          </a:p>
        </p:txBody>
      </p:sp>
      <p:sp>
        <p:nvSpPr>
          <p:cNvPr id="3076" name="Rectangle 4">
            <a:extLst>
              <a:ext uri="{FF2B5EF4-FFF2-40B4-BE49-F238E27FC236}">
                <a16:creationId xmlns:a16="http://schemas.microsoft.com/office/drawing/2014/main" id="{A6E89A7F-B26C-C711-A3BE-3F78C006FDF0}"/>
              </a:ext>
            </a:extLst>
          </p:cNvPr>
          <p:cNvSpPr>
            <a:spLocks noGrp="1" noChangeArrowheads="1"/>
          </p:cNvSpPr>
          <p:nvPr>
            <p:ph type="sldNum" sz="quarter" idx="4"/>
          </p:nvPr>
        </p:nvSpPr>
        <p:spPr bwMode="auto">
          <a:xfrm>
            <a:off x="8077200" y="6324600"/>
            <a:ext cx="381000" cy="3810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lvl2pPr lvl="1" algn="r" eaLnBrk="0" hangingPunct="0">
              <a:defRPr sz="1000">
                <a:solidFill>
                  <a:srgbClr val="000000"/>
                </a:solidFill>
                <a:latin typeface="Arial" panose="020B0604020202020204" pitchFamily="34" charset="0"/>
                <a:cs typeface="Arial" panose="020B0604020202020204" pitchFamily="34" charset="0"/>
              </a:defRPr>
            </a:lvl2pPr>
          </a:lstStyle>
          <a:p>
            <a:pPr lvl="1">
              <a:defRPr/>
            </a:pPr>
            <a:fld id="{64A79ACA-6337-45F4-853F-0D5448CA2AD8}" type="slidenum">
              <a:rPr lang="es-ES" altLang="en-US"/>
              <a:pPr lvl="1">
                <a:defRPr/>
              </a:pPr>
              <a:t>‹#›</a:t>
            </a:fld>
            <a:endParaRPr lang="es-ES" altLang="en-US"/>
          </a:p>
        </p:txBody>
      </p:sp>
      <p:sp>
        <p:nvSpPr>
          <p:cNvPr id="8197" name="Line 5">
            <a:extLst>
              <a:ext uri="{FF2B5EF4-FFF2-40B4-BE49-F238E27FC236}">
                <a16:creationId xmlns:a16="http://schemas.microsoft.com/office/drawing/2014/main" id="{8E7234C8-DE5C-9F76-F445-064BC54B4505}"/>
              </a:ext>
            </a:extLst>
          </p:cNvPr>
          <p:cNvSpPr>
            <a:spLocks noChangeShapeType="1"/>
          </p:cNvSpPr>
          <p:nvPr/>
        </p:nvSpPr>
        <p:spPr bwMode="auto">
          <a:xfrm>
            <a:off x="609600" y="1447800"/>
            <a:ext cx="6172200" cy="0"/>
          </a:xfrm>
          <a:prstGeom prst="line">
            <a:avLst/>
          </a:prstGeom>
          <a:noFill/>
          <a:ln w="50800">
            <a:solidFill>
              <a:srgbClr val="FF00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graphicFrame>
        <p:nvGraphicFramePr>
          <p:cNvPr id="8198" name="Object 2">
            <a:extLst>
              <a:ext uri="{FF2B5EF4-FFF2-40B4-BE49-F238E27FC236}">
                <a16:creationId xmlns:a16="http://schemas.microsoft.com/office/drawing/2014/main" id="{2147D88D-7105-1790-1496-152D9C2F9568}"/>
              </a:ext>
            </a:extLst>
          </p:cNvPr>
          <p:cNvGraphicFramePr>
            <a:graphicFrameLocks/>
          </p:cNvGraphicFramePr>
          <p:nvPr/>
        </p:nvGraphicFramePr>
        <p:xfrm>
          <a:off x="152400" y="228600"/>
          <a:ext cx="1371600" cy="990600"/>
        </p:xfrm>
        <a:graphic>
          <a:graphicData uri="http://schemas.openxmlformats.org/presentationml/2006/ole">
            <mc:AlternateContent xmlns:mc="http://schemas.openxmlformats.org/markup-compatibility/2006">
              <mc:Choice xmlns:v="urn:schemas-microsoft-com:vml" Requires="v">
                <p:oleObj name="ClipArt" r:id="rId13" imgW="2354263" imgH="1792288" progId="MS_ClipArt_Gallery.2">
                  <p:embed/>
                </p:oleObj>
              </mc:Choice>
              <mc:Fallback>
                <p:oleObj name="ClipArt" r:id="rId13" imgW="2354263" imgH="1792288" progId="MS_ClipArt_Gallery.2">
                  <p:embed/>
                  <p:pic>
                    <p:nvPicPr>
                      <p:cNvPr id="8198" name="Object 2">
                        <a:extLst>
                          <a:ext uri="{FF2B5EF4-FFF2-40B4-BE49-F238E27FC236}">
                            <a16:creationId xmlns:a16="http://schemas.microsoft.com/office/drawing/2014/main" id="{2147D88D-7105-1790-1496-152D9C2F9568}"/>
                          </a:ext>
                        </a:extLst>
                      </p:cNvPr>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52400" y="228600"/>
                        <a:ext cx="13716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079" name="Rectangle 7">
            <a:extLst>
              <a:ext uri="{FF2B5EF4-FFF2-40B4-BE49-F238E27FC236}">
                <a16:creationId xmlns:a16="http://schemas.microsoft.com/office/drawing/2014/main" id="{E815A2D2-C72D-2D78-7639-C606293096FC}"/>
              </a:ext>
            </a:extLst>
          </p:cNvPr>
          <p:cNvSpPr>
            <a:spLocks noGrp="1" noChangeArrowheads="1"/>
          </p:cNvSpPr>
          <p:nvPr>
            <p:ph type="ftr" sz="quarter" idx="3"/>
          </p:nvPr>
        </p:nvSpPr>
        <p:spPr bwMode="auto">
          <a:xfrm>
            <a:off x="457200" y="6400800"/>
            <a:ext cx="5638800" cy="2286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0" hangingPunct="0">
              <a:defRPr sz="1400">
                <a:solidFill>
                  <a:srgbClr val="000000"/>
                </a:solidFill>
                <a:ea typeface="ＭＳ Ｐゴシック" charset="-128"/>
                <a:cs typeface="+mn-cs"/>
              </a:defRPr>
            </a:lvl1pPr>
          </a:lstStyle>
          <a:p>
            <a:pPr>
              <a:defRPr/>
            </a:pPr>
            <a:r>
              <a:rPr lang="en-US"/>
              <a:t>Angel: Interactive Computer Graphics 5E © Addison-Wesley 2009</a:t>
            </a:r>
          </a:p>
        </p:txBody>
      </p:sp>
    </p:spTree>
    <p:extLst>
      <p:ext uri="{BB962C8B-B14F-4D97-AF65-F5344CB8AC3E}">
        <p14:creationId xmlns:p14="http://schemas.microsoft.com/office/powerpoint/2010/main" val="2019043137"/>
      </p:ext>
    </p:extLst>
  </p:cSld>
  <p:clrMap bg1="lt1" tx1="dk1" bg2="lt2" tx2="dk2" accent1="accent1" accent2="accent2" accent3="accent3" accent4="accent4" accent5="accent5" accent6="accent6" hlink="hlink" folHlink="folHlink"/>
  <p:sldLayoutIdLst>
    <p:sldLayoutId id="2147483718" r:id="rId1"/>
    <p:sldLayoutId id="2147483719" r:id="rId2"/>
    <p:sldLayoutId id="2147483720" r:id="rId3"/>
    <p:sldLayoutId id="2147483721" r:id="rId4"/>
    <p:sldLayoutId id="2147483722" r:id="rId5"/>
    <p:sldLayoutId id="2147483723" r:id="rId6"/>
    <p:sldLayoutId id="2147483724" r:id="rId7"/>
    <p:sldLayoutId id="2147483725" r:id="rId8"/>
    <p:sldLayoutId id="2147483726" r:id="rId9"/>
    <p:sldLayoutId id="2147483727" r:id="rId10"/>
    <p:sldLayoutId id="2147483728" r:id="rId11"/>
  </p:sldLayoutIdLst>
  <p:hf hdr="0" dt="0"/>
  <p:txStyles>
    <p:titleStyle>
      <a:lvl1pPr algn="ctr" rtl="0" eaLnBrk="0" fontAlgn="base" hangingPunct="0">
        <a:spcBef>
          <a:spcPct val="0"/>
        </a:spcBef>
        <a:spcAft>
          <a:spcPct val="0"/>
        </a:spcAft>
        <a:defRPr sz="3700" b="1">
          <a:solidFill>
            <a:schemeClr val="accent2"/>
          </a:solidFill>
          <a:latin typeface="+mj-lt"/>
          <a:ea typeface="ＭＳ Ｐゴシック" charset="-128"/>
          <a:cs typeface="ＭＳ Ｐゴシック"/>
        </a:defRPr>
      </a:lvl1pPr>
      <a:lvl2pPr algn="ctr" rtl="0" eaLnBrk="0" fontAlgn="base" hangingPunct="0">
        <a:spcBef>
          <a:spcPct val="0"/>
        </a:spcBef>
        <a:spcAft>
          <a:spcPct val="0"/>
        </a:spcAft>
        <a:defRPr sz="3700" b="1">
          <a:solidFill>
            <a:schemeClr val="accent2"/>
          </a:solidFill>
          <a:latin typeface="Arial" charset="0"/>
          <a:ea typeface="ＭＳ Ｐゴシック" charset="-128"/>
          <a:cs typeface="ＭＳ Ｐゴシック"/>
        </a:defRPr>
      </a:lvl2pPr>
      <a:lvl3pPr algn="ctr" rtl="0" eaLnBrk="0" fontAlgn="base" hangingPunct="0">
        <a:spcBef>
          <a:spcPct val="0"/>
        </a:spcBef>
        <a:spcAft>
          <a:spcPct val="0"/>
        </a:spcAft>
        <a:defRPr sz="3700" b="1">
          <a:solidFill>
            <a:schemeClr val="accent2"/>
          </a:solidFill>
          <a:latin typeface="Arial" charset="0"/>
          <a:ea typeface="ＭＳ Ｐゴシック" charset="-128"/>
          <a:cs typeface="ＭＳ Ｐゴシック"/>
        </a:defRPr>
      </a:lvl3pPr>
      <a:lvl4pPr algn="ctr" rtl="0" eaLnBrk="0" fontAlgn="base" hangingPunct="0">
        <a:spcBef>
          <a:spcPct val="0"/>
        </a:spcBef>
        <a:spcAft>
          <a:spcPct val="0"/>
        </a:spcAft>
        <a:defRPr sz="3700" b="1">
          <a:solidFill>
            <a:schemeClr val="accent2"/>
          </a:solidFill>
          <a:latin typeface="Arial" charset="0"/>
          <a:ea typeface="ＭＳ Ｐゴシック" charset="-128"/>
          <a:cs typeface="ＭＳ Ｐゴシック"/>
        </a:defRPr>
      </a:lvl4pPr>
      <a:lvl5pPr algn="ctr" rtl="0" eaLnBrk="0" fontAlgn="base" hangingPunct="0">
        <a:spcBef>
          <a:spcPct val="0"/>
        </a:spcBef>
        <a:spcAft>
          <a:spcPct val="0"/>
        </a:spcAft>
        <a:defRPr sz="3700" b="1">
          <a:solidFill>
            <a:schemeClr val="accent2"/>
          </a:solidFill>
          <a:latin typeface="Arial" charset="0"/>
          <a:ea typeface="ＭＳ Ｐゴシック" charset="-128"/>
          <a:cs typeface="ＭＳ Ｐゴシック"/>
        </a:defRPr>
      </a:lvl5pPr>
      <a:lvl6pPr marL="457200" algn="ctr" rtl="0" eaLnBrk="0" fontAlgn="base" hangingPunct="0">
        <a:spcBef>
          <a:spcPct val="0"/>
        </a:spcBef>
        <a:spcAft>
          <a:spcPct val="0"/>
        </a:spcAft>
        <a:defRPr sz="3700" b="1">
          <a:solidFill>
            <a:schemeClr val="accent2"/>
          </a:solidFill>
          <a:latin typeface="Arial" charset="0"/>
        </a:defRPr>
      </a:lvl6pPr>
      <a:lvl7pPr marL="914400" algn="ctr" rtl="0" eaLnBrk="0" fontAlgn="base" hangingPunct="0">
        <a:spcBef>
          <a:spcPct val="0"/>
        </a:spcBef>
        <a:spcAft>
          <a:spcPct val="0"/>
        </a:spcAft>
        <a:defRPr sz="3700" b="1">
          <a:solidFill>
            <a:schemeClr val="accent2"/>
          </a:solidFill>
          <a:latin typeface="Arial" charset="0"/>
        </a:defRPr>
      </a:lvl7pPr>
      <a:lvl8pPr marL="1371600" algn="ctr" rtl="0" eaLnBrk="0" fontAlgn="base" hangingPunct="0">
        <a:spcBef>
          <a:spcPct val="0"/>
        </a:spcBef>
        <a:spcAft>
          <a:spcPct val="0"/>
        </a:spcAft>
        <a:defRPr sz="3700" b="1">
          <a:solidFill>
            <a:schemeClr val="accent2"/>
          </a:solidFill>
          <a:latin typeface="Arial" charset="0"/>
        </a:defRPr>
      </a:lvl8pPr>
      <a:lvl9pPr marL="1828800" algn="ctr" rtl="0" eaLnBrk="0" fontAlgn="base" hangingPunct="0">
        <a:spcBef>
          <a:spcPct val="0"/>
        </a:spcBef>
        <a:spcAft>
          <a:spcPct val="0"/>
        </a:spcAft>
        <a:defRPr sz="3700" b="1">
          <a:solidFill>
            <a:schemeClr val="accent2"/>
          </a:solidFill>
          <a:latin typeface="Arial" charset="0"/>
        </a:defRPr>
      </a:lvl9pPr>
    </p:titleStyle>
    <p:bodyStyle>
      <a:lvl1pPr marL="190500" indent="-190500" algn="l" rtl="0" eaLnBrk="0" fontAlgn="base" hangingPunct="0">
        <a:spcBef>
          <a:spcPct val="20000"/>
        </a:spcBef>
        <a:spcAft>
          <a:spcPct val="0"/>
        </a:spcAft>
        <a:buChar char="•"/>
        <a:defRPr sz="3100">
          <a:solidFill>
            <a:schemeClr val="tx1"/>
          </a:solidFill>
          <a:latin typeface="+mn-lt"/>
          <a:ea typeface="ＭＳ Ｐゴシック" charset="-128"/>
          <a:cs typeface="ＭＳ Ｐゴシック"/>
        </a:defRPr>
      </a:lvl1pPr>
      <a:lvl2pPr marL="571500" indent="-190500" algn="l" rtl="0" eaLnBrk="0" fontAlgn="base" hangingPunct="0">
        <a:spcBef>
          <a:spcPct val="20000"/>
        </a:spcBef>
        <a:spcAft>
          <a:spcPct val="0"/>
        </a:spcAft>
        <a:buChar char="­"/>
        <a:defRPr sz="2600">
          <a:solidFill>
            <a:schemeClr val="tx1"/>
          </a:solidFill>
          <a:latin typeface="+mn-lt"/>
          <a:ea typeface="ＭＳ Ｐゴシック" charset="-128"/>
          <a:cs typeface="ＭＳ Ｐゴシック"/>
        </a:defRPr>
      </a:lvl2pPr>
      <a:lvl3pPr marL="952500" indent="-190500" algn="l" rtl="0" eaLnBrk="0" fontAlgn="base" hangingPunct="0">
        <a:spcBef>
          <a:spcPct val="20000"/>
        </a:spcBef>
        <a:spcAft>
          <a:spcPct val="0"/>
        </a:spcAft>
        <a:buClr>
          <a:schemeClr val="bg2"/>
        </a:buClr>
        <a:buChar char="•"/>
        <a:defRPr sz="2000">
          <a:solidFill>
            <a:schemeClr val="tx1"/>
          </a:solidFill>
          <a:latin typeface="+mn-lt"/>
          <a:ea typeface="ＭＳ Ｐゴシック" charset="-128"/>
          <a:cs typeface="ＭＳ Ｐゴシック"/>
        </a:defRPr>
      </a:lvl3pPr>
      <a:lvl4pPr marL="1600200" indent="-228600" algn="l" rtl="0" eaLnBrk="0" fontAlgn="base" hangingPunct="0">
        <a:spcBef>
          <a:spcPct val="20000"/>
        </a:spcBef>
        <a:spcAft>
          <a:spcPct val="0"/>
        </a:spcAft>
        <a:buChar char="–"/>
        <a:defRPr sz="2000" b="1">
          <a:solidFill>
            <a:schemeClr val="tx1"/>
          </a:solidFill>
          <a:latin typeface="+mn-lt"/>
          <a:ea typeface="ＭＳ Ｐゴシック" charset="-128"/>
          <a:cs typeface="ＭＳ Ｐゴシック"/>
        </a:defRPr>
      </a:lvl4pPr>
      <a:lvl5pPr marL="2057400" indent="-228600" algn="l" rtl="0" eaLnBrk="0" fontAlgn="base" hangingPunct="0">
        <a:spcBef>
          <a:spcPct val="20000"/>
        </a:spcBef>
        <a:spcAft>
          <a:spcPct val="0"/>
        </a:spcAft>
        <a:buChar char="•"/>
        <a:defRPr sz="2000" b="1">
          <a:solidFill>
            <a:schemeClr val="tx1"/>
          </a:solidFill>
          <a:latin typeface="+mn-lt"/>
          <a:ea typeface="ＭＳ Ｐゴシック" charset="-128"/>
          <a:cs typeface="ＭＳ Ｐゴシック"/>
        </a:defRPr>
      </a:lvl5pPr>
      <a:lvl6pPr marL="2514600" indent="-228600" algn="l" rtl="0" eaLnBrk="0" fontAlgn="base" hangingPunct="0">
        <a:spcBef>
          <a:spcPct val="20000"/>
        </a:spcBef>
        <a:spcAft>
          <a:spcPct val="0"/>
        </a:spcAft>
        <a:buChar char="•"/>
        <a:defRPr sz="2000" b="1">
          <a:solidFill>
            <a:schemeClr val="tx1"/>
          </a:solidFill>
          <a:latin typeface="+mn-lt"/>
          <a:ea typeface="ＭＳ Ｐゴシック" charset="-128"/>
        </a:defRPr>
      </a:lvl6pPr>
      <a:lvl7pPr marL="2971800" indent="-228600" algn="l" rtl="0" eaLnBrk="0" fontAlgn="base" hangingPunct="0">
        <a:spcBef>
          <a:spcPct val="20000"/>
        </a:spcBef>
        <a:spcAft>
          <a:spcPct val="0"/>
        </a:spcAft>
        <a:buChar char="•"/>
        <a:defRPr sz="2000" b="1">
          <a:solidFill>
            <a:schemeClr val="tx1"/>
          </a:solidFill>
          <a:latin typeface="+mn-lt"/>
          <a:ea typeface="ＭＳ Ｐゴシック" charset="-128"/>
        </a:defRPr>
      </a:lvl7pPr>
      <a:lvl8pPr marL="3429000" indent="-228600" algn="l" rtl="0" eaLnBrk="0" fontAlgn="base" hangingPunct="0">
        <a:spcBef>
          <a:spcPct val="20000"/>
        </a:spcBef>
        <a:spcAft>
          <a:spcPct val="0"/>
        </a:spcAft>
        <a:buChar char="•"/>
        <a:defRPr sz="2000" b="1">
          <a:solidFill>
            <a:schemeClr val="tx1"/>
          </a:solidFill>
          <a:latin typeface="+mn-lt"/>
          <a:ea typeface="ＭＳ Ｐゴシック" charset="-128"/>
        </a:defRPr>
      </a:lvl8pPr>
      <a:lvl9pPr marL="3886200" indent="-228600" algn="l" rtl="0" eaLnBrk="0" fontAlgn="base" hangingPunct="0">
        <a:spcBef>
          <a:spcPct val="20000"/>
        </a:spcBef>
        <a:spcAft>
          <a:spcPct val="0"/>
        </a:spcAft>
        <a:buChar char="•"/>
        <a:defRPr sz="2000" b="1">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9932" name="Rectangle 12">
            <a:extLst>
              <a:ext uri="{FF2B5EF4-FFF2-40B4-BE49-F238E27FC236}">
                <a16:creationId xmlns:a16="http://schemas.microsoft.com/office/drawing/2014/main" id="{FBCF9CC6-657E-35AE-FE10-EEBF4B8D56D3}"/>
              </a:ext>
            </a:extLst>
          </p:cNvPr>
          <p:cNvSpPr>
            <a:spLocks noGrp="1" noChangeArrowheads="1"/>
          </p:cNvSpPr>
          <p:nvPr>
            <p:ph type="ftr" sz="quarter" idx="3"/>
          </p:nvPr>
        </p:nvSpPr>
        <p:spPr bwMode="auto">
          <a:xfrm>
            <a:off x="152400" y="6243638"/>
            <a:ext cx="5181600" cy="457200"/>
          </a:xfrm>
          <a:prstGeom prst="rect">
            <a:avLst/>
          </a:prstGeom>
          <a:noFill/>
          <a:ln>
            <a:noFill/>
          </a:ln>
          <a:effectLst/>
        </p:spPr>
        <p:txBody>
          <a:bodyPr vert="horz" wrap="square" lIns="91440" tIns="45720" rIns="91440" bIns="45720" numCol="1" anchor="b" anchorCtr="0" compatLnSpc="1">
            <a:prstTxWarp prst="textNoShape">
              <a:avLst/>
            </a:prstTxWarp>
          </a:bodyPr>
          <a:lstStyle>
            <a:lvl1pPr algn="l" eaLnBrk="1" hangingPunct="1">
              <a:defRPr sz="1000">
                <a:solidFill>
                  <a:srgbClr val="000000"/>
                </a:solidFill>
                <a:latin typeface="+mn-lt"/>
              </a:defRPr>
            </a:lvl1pPr>
          </a:lstStyle>
          <a:p>
            <a:pPr>
              <a:defRPr/>
            </a:pPr>
            <a:r>
              <a:rPr lang="en-US" altLang="en-US"/>
              <a:t>Computer Science: A Structured Programming Approach Using C</a:t>
            </a:r>
          </a:p>
        </p:txBody>
      </p:sp>
      <p:sp>
        <p:nvSpPr>
          <p:cNvPr id="209933" name="Rectangle 13">
            <a:extLst>
              <a:ext uri="{FF2B5EF4-FFF2-40B4-BE49-F238E27FC236}">
                <a16:creationId xmlns:a16="http://schemas.microsoft.com/office/drawing/2014/main" id="{45F5829C-49CB-4AE0-794E-5C70A283FD90}"/>
              </a:ext>
            </a:extLst>
          </p:cNvPr>
          <p:cNvSpPr>
            <a:spLocks noGrp="1" noChangeArrowheads="1"/>
          </p:cNvSpPr>
          <p:nvPr>
            <p:ph type="sldNum" sz="quarter" idx="4"/>
          </p:nvPr>
        </p:nvSpPr>
        <p:spPr bwMode="auto">
          <a:xfrm>
            <a:off x="7042150" y="6243638"/>
            <a:ext cx="1905000" cy="457200"/>
          </a:xfrm>
          <a:prstGeom prst="rect">
            <a:avLst/>
          </a:prstGeom>
          <a:noFill/>
          <a:ln>
            <a:noFill/>
          </a:ln>
          <a:effectLst/>
        </p:spPr>
        <p:txBody>
          <a:bodyPr vert="horz" wrap="square" lIns="91440" tIns="45720" rIns="91440" bIns="45720" numCol="1" anchor="b" anchorCtr="0" compatLnSpc="1">
            <a:prstTxWarp prst="textNoShape">
              <a:avLst/>
            </a:prstTxWarp>
          </a:bodyPr>
          <a:lstStyle>
            <a:lvl1pPr algn="r" eaLnBrk="1" hangingPunct="1">
              <a:defRPr sz="1000">
                <a:solidFill>
                  <a:srgbClr val="000000"/>
                </a:solidFill>
                <a:latin typeface="Tahoma" panose="020B0604030504040204" pitchFamily="34" charset="0"/>
              </a:defRPr>
            </a:lvl1pPr>
          </a:lstStyle>
          <a:p>
            <a:pPr>
              <a:defRPr/>
            </a:pPr>
            <a:fld id="{32CC5B30-9813-4910-BC72-74D79D31D083}" type="slidenum">
              <a:rPr lang="en-US" altLang="en-US"/>
              <a:pPr>
                <a:defRPr/>
              </a:pPr>
              <a:t>‹#›</a:t>
            </a:fld>
            <a:endParaRPr lang="en-US" altLang="en-US"/>
          </a:p>
        </p:txBody>
      </p:sp>
      <p:sp>
        <p:nvSpPr>
          <p:cNvPr id="1028" name="Text Box 15">
            <a:extLst>
              <a:ext uri="{FF2B5EF4-FFF2-40B4-BE49-F238E27FC236}">
                <a16:creationId xmlns:a16="http://schemas.microsoft.com/office/drawing/2014/main" id="{D45269F7-1134-DA8E-99D8-16EF05776BCA}"/>
              </a:ext>
            </a:extLst>
          </p:cNvPr>
          <p:cNvSpPr txBox="1">
            <a:spLocks noChangeArrowheads="1"/>
          </p:cNvSpPr>
          <p:nvPr userDrawn="1"/>
        </p:nvSpPr>
        <p:spPr bwMode="auto">
          <a:xfrm>
            <a:off x="4572000" y="6553200"/>
            <a:ext cx="4572000" cy="457200"/>
          </a:xfrm>
          <a:prstGeom prst="rect">
            <a:avLst/>
          </a:prstGeom>
          <a:noFill/>
          <a:ln>
            <a:noFill/>
          </a:ln>
          <a:effectLst/>
        </p:spPr>
        <p:txBody>
          <a:bodyPr>
            <a:spAutoFit/>
          </a:bodyPr>
          <a:lstStyle>
            <a:lvl1pPr algn="r">
              <a:defRPr sz="2400" b="1">
                <a:solidFill>
                  <a:schemeClr val="tx1"/>
                </a:solidFill>
                <a:latin typeface="Times New Roman" panose="02020603050405020304" pitchFamily="18" charset="0"/>
              </a:defRPr>
            </a:lvl1pPr>
            <a:lvl2pPr marL="742950" indent="-285750" algn="r">
              <a:defRPr sz="2400" b="1">
                <a:solidFill>
                  <a:schemeClr val="tx1"/>
                </a:solidFill>
                <a:latin typeface="Times New Roman" panose="02020603050405020304" pitchFamily="18" charset="0"/>
              </a:defRPr>
            </a:lvl2pPr>
            <a:lvl3pPr marL="1143000" indent="-228600" algn="r">
              <a:defRPr sz="2400" b="1">
                <a:solidFill>
                  <a:schemeClr val="tx1"/>
                </a:solidFill>
                <a:latin typeface="Times New Roman" panose="02020603050405020304" pitchFamily="18" charset="0"/>
              </a:defRPr>
            </a:lvl3pPr>
            <a:lvl4pPr marL="1600200" indent="-228600" algn="r">
              <a:defRPr sz="2400" b="1">
                <a:solidFill>
                  <a:schemeClr val="tx1"/>
                </a:solidFill>
                <a:latin typeface="Times New Roman" panose="02020603050405020304" pitchFamily="18" charset="0"/>
              </a:defRPr>
            </a:lvl4pPr>
            <a:lvl5pPr marL="2057400" indent="-228600" algn="r">
              <a:defRPr sz="2400" b="1">
                <a:solidFill>
                  <a:schemeClr val="tx1"/>
                </a:solidFill>
                <a:latin typeface="Times New Roman" panose="02020603050405020304" pitchFamily="18" charset="0"/>
              </a:defRPr>
            </a:lvl5pPr>
            <a:lvl6pPr marL="2514600" indent="-228600" algn="r" eaLnBrk="0" fontAlgn="base" hangingPunct="0">
              <a:spcBef>
                <a:spcPct val="0"/>
              </a:spcBef>
              <a:spcAft>
                <a:spcPct val="0"/>
              </a:spcAft>
              <a:defRPr sz="2400" b="1">
                <a:solidFill>
                  <a:schemeClr val="tx1"/>
                </a:solidFill>
                <a:latin typeface="Times New Roman" panose="02020603050405020304" pitchFamily="18" charset="0"/>
              </a:defRPr>
            </a:lvl6pPr>
            <a:lvl7pPr marL="2971800" indent="-228600" algn="r" eaLnBrk="0" fontAlgn="base" hangingPunct="0">
              <a:spcBef>
                <a:spcPct val="0"/>
              </a:spcBef>
              <a:spcAft>
                <a:spcPct val="0"/>
              </a:spcAft>
              <a:defRPr sz="2400" b="1">
                <a:solidFill>
                  <a:schemeClr val="tx1"/>
                </a:solidFill>
                <a:latin typeface="Times New Roman" panose="02020603050405020304" pitchFamily="18" charset="0"/>
              </a:defRPr>
            </a:lvl7pPr>
            <a:lvl8pPr marL="3429000" indent="-228600" algn="r" eaLnBrk="0" fontAlgn="base" hangingPunct="0">
              <a:spcBef>
                <a:spcPct val="0"/>
              </a:spcBef>
              <a:spcAft>
                <a:spcPct val="0"/>
              </a:spcAft>
              <a:defRPr sz="2400" b="1">
                <a:solidFill>
                  <a:schemeClr val="tx1"/>
                </a:solidFill>
                <a:latin typeface="Times New Roman" panose="02020603050405020304" pitchFamily="18" charset="0"/>
              </a:defRPr>
            </a:lvl8pPr>
            <a:lvl9pPr marL="3886200" indent="-228600" algn="r" eaLnBrk="0" fontAlgn="base" hangingPunct="0">
              <a:spcBef>
                <a:spcPct val="0"/>
              </a:spcBef>
              <a:spcAft>
                <a:spcPct val="0"/>
              </a:spcAft>
              <a:defRPr sz="2400" b="1">
                <a:solidFill>
                  <a:schemeClr val="tx1"/>
                </a:solidFill>
                <a:latin typeface="Times New Roman" panose="02020603050405020304" pitchFamily="18" charset="0"/>
              </a:defRPr>
            </a:lvl9pPr>
          </a:lstStyle>
          <a:p>
            <a:pPr>
              <a:buFontTx/>
              <a:buChar char="©"/>
              <a:defRPr/>
            </a:pPr>
            <a:endParaRPr lang="en-US" altLang="en-US" b="0">
              <a:solidFill>
                <a:srgbClr val="000000"/>
              </a:solidFill>
            </a:endParaRPr>
          </a:p>
        </p:txBody>
      </p:sp>
    </p:spTree>
    <p:extLst>
      <p:ext uri="{BB962C8B-B14F-4D97-AF65-F5344CB8AC3E}">
        <p14:creationId xmlns:p14="http://schemas.microsoft.com/office/powerpoint/2010/main" val="3432988289"/>
      </p:ext>
    </p:extLst>
  </p:cSld>
  <p:clrMap bg1="lt1" tx1="dk1" bg2="lt2" tx2="dk2" accent1="accent1" accent2="accent2" accent3="accent3" accent4="accent4" accent5="accent5" accent6="accent6" hlink="hlink" folHlink="fol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Lst>
  <p:hf hdr="0" dt="0"/>
  <p:txStyles>
    <p:titleStyle>
      <a:lvl1pPr algn="l" rtl="0" eaLnBrk="0" fontAlgn="base" hangingPunct="0">
        <a:spcBef>
          <a:spcPct val="0"/>
        </a:spcBef>
        <a:spcAft>
          <a:spcPct val="0"/>
        </a:spcAft>
        <a:defRPr sz="4400" kern="12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Tahoma" panose="020B0604030504040204" pitchFamily="34" charset="0"/>
        </a:defRPr>
      </a:lvl2pPr>
      <a:lvl3pPr algn="l" rtl="0" eaLnBrk="0" fontAlgn="base" hangingPunct="0">
        <a:spcBef>
          <a:spcPct val="0"/>
        </a:spcBef>
        <a:spcAft>
          <a:spcPct val="0"/>
        </a:spcAft>
        <a:defRPr sz="4400">
          <a:solidFill>
            <a:schemeClr val="tx2"/>
          </a:solidFill>
          <a:latin typeface="Tahoma" panose="020B0604030504040204" pitchFamily="34" charset="0"/>
        </a:defRPr>
      </a:lvl3pPr>
      <a:lvl4pPr algn="l" rtl="0" eaLnBrk="0" fontAlgn="base" hangingPunct="0">
        <a:spcBef>
          <a:spcPct val="0"/>
        </a:spcBef>
        <a:spcAft>
          <a:spcPct val="0"/>
        </a:spcAft>
        <a:defRPr sz="4400">
          <a:solidFill>
            <a:schemeClr val="tx2"/>
          </a:solidFill>
          <a:latin typeface="Tahoma" panose="020B0604030504040204" pitchFamily="34" charset="0"/>
        </a:defRPr>
      </a:lvl4pPr>
      <a:lvl5pPr algn="l" rtl="0" eaLnBrk="0" fontAlgn="base" hangingPunct="0">
        <a:spcBef>
          <a:spcPct val="0"/>
        </a:spcBef>
        <a:spcAft>
          <a:spcPct val="0"/>
        </a:spcAft>
        <a:defRPr sz="4400">
          <a:solidFill>
            <a:schemeClr val="tx2"/>
          </a:solidFill>
          <a:latin typeface="Tahoma" panose="020B0604030504040204" pitchFamily="34" charset="0"/>
        </a:defRPr>
      </a:lvl5pPr>
      <a:lvl6pPr marL="457200" algn="l" rtl="0" fontAlgn="base">
        <a:spcBef>
          <a:spcPct val="0"/>
        </a:spcBef>
        <a:spcAft>
          <a:spcPct val="0"/>
        </a:spcAft>
        <a:defRPr sz="4400">
          <a:solidFill>
            <a:schemeClr val="tx2"/>
          </a:solidFill>
          <a:latin typeface="Tahoma" panose="020B0604030504040204" pitchFamily="34" charset="0"/>
        </a:defRPr>
      </a:lvl6pPr>
      <a:lvl7pPr marL="914400" algn="l" rtl="0" fontAlgn="base">
        <a:spcBef>
          <a:spcPct val="0"/>
        </a:spcBef>
        <a:spcAft>
          <a:spcPct val="0"/>
        </a:spcAft>
        <a:defRPr sz="4400">
          <a:solidFill>
            <a:schemeClr val="tx2"/>
          </a:solidFill>
          <a:latin typeface="Tahoma" panose="020B0604030504040204" pitchFamily="34" charset="0"/>
        </a:defRPr>
      </a:lvl7pPr>
      <a:lvl8pPr marL="1371600" algn="l" rtl="0" fontAlgn="base">
        <a:spcBef>
          <a:spcPct val="0"/>
        </a:spcBef>
        <a:spcAft>
          <a:spcPct val="0"/>
        </a:spcAft>
        <a:defRPr sz="4400">
          <a:solidFill>
            <a:schemeClr val="tx2"/>
          </a:solidFill>
          <a:latin typeface="Tahoma" panose="020B0604030504040204" pitchFamily="34" charset="0"/>
        </a:defRPr>
      </a:lvl8pPr>
      <a:lvl9pPr marL="1828800" algn="l" rtl="0" fontAlgn="base">
        <a:spcBef>
          <a:spcPct val="0"/>
        </a:spcBef>
        <a:spcAft>
          <a:spcPct val="0"/>
        </a:spcAft>
        <a:defRPr sz="4400">
          <a:solidFill>
            <a:schemeClr val="tx2"/>
          </a:solidFill>
          <a:latin typeface="Tahoma" panose="020B0604030504040204"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100.png"/><Relationship Id="rId1" Type="http://schemas.openxmlformats.org/officeDocument/2006/relationships/slideLayout" Target="../slideLayouts/slideLayout45.xml"/></Relationships>
</file>

<file path=ppt/slides/_rels/slide103.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60.png"/><Relationship Id="rId1" Type="http://schemas.openxmlformats.org/officeDocument/2006/relationships/slideLayout" Target="../slideLayouts/slideLayout45.xml"/><Relationship Id="rId4" Type="http://schemas.openxmlformats.org/officeDocument/2006/relationships/image" Target="../media/image102.png"/></Relationships>
</file>

<file path=ppt/slides/_rels/slide105.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2.xml"/><Relationship Id="rId4" Type="http://schemas.openxmlformats.org/officeDocument/2006/relationships/image" Target="../media/image105.png"/></Relationships>
</file>

<file path=ppt/slides/_rels/slide106.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Layout" Target="../slideLayouts/slideLayout2.xml"/><Relationship Id="rId4" Type="http://schemas.openxmlformats.org/officeDocument/2006/relationships/image" Target="../media/image18.jpeg"/></Relationships>
</file>

<file path=ppt/slides/_rels/slide110.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3" Type="http://schemas.openxmlformats.org/officeDocument/2006/relationships/image" Target="../media/image109.jpe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110.jpe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3" Type="http://schemas.openxmlformats.org/officeDocument/2006/relationships/image" Target="../media/image112.jpeg"/><Relationship Id="rId2" Type="http://schemas.openxmlformats.org/officeDocument/2006/relationships/image" Target="../media/image111.jpe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114.jpe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image" Target="../media/image115.jpe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image" Target="../media/image87.jpeg"/><Relationship Id="rId1" Type="http://schemas.openxmlformats.org/officeDocument/2006/relationships/slideLayout" Target="../slideLayouts/slideLayout7.xml"/><Relationship Id="rId5" Type="http://schemas.openxmlformats.org/officeDocument/2006/relationships/oleObject" Target="../embeddings/oleObject13.bin"/><Relationship Id="rId4" Type="http://schemas.openxmlformats.org/officeDocument/2006/relationships/image" Target="../media/image88.wmf"/></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116.png"/><Relationship Id="rId1" Type="http://schemas.openxmlformats.org/officeDocument/2006/relationships/slideLayout" Target="../slideLayouts/slideLayout57.xml"/><Relationship Id="rId5" Type="http://schemas.openxmlformats.org/officeDocument/2006/relationships/image" Target="../media/image59.png"/><Relationship Id="rId4" Type="http://schemas.openxmlformats.org/officeDocument/2006/relationships/image" Target="../media/image117.png"/></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9.xml"/></Relationships>
</file>

<file path=ppt/slides/_rels/slide129.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64.xml"/><Relationship Id="rId4" Type="http://schemas.openxmlformats.org/officeDocument/2006/relationships/image" Target="../media/image120.png"/></Relationships>
</file>

<file path=ppt/slides/_rels/slide13.xml.rels><?xml version="1.0" encoding="UTF-8" standalone="yes"?>
<Relationships xmlns="http://schemas.openxmlformats.org/package/2006/relationships"><Relationship Id="rId2" Type="http://schemas.openxmlformats.org/officeDocument/2006/relationships/image" Target="../media/image20.wmf"/><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0.xml"/></Relationships>
</file>

<file path=ppt/slides/_rels/slide14.xml.rels><?xml version="1.0" encoding="UTF-8" standalone="yes"?>
<Relationships xmlns="http://schemas.openxmlformats.org/package/2006/relationships"><Relationship Id="rId3" Type="http://schemas.openxmlformats.org/officeDocument/2006/relationships/image" Target="../media/image22.wmf"/><Relationship Id="rId2" Type="http://schemas.openxmlformats.org/officeDocument/2006/relationships/image" Target="../media/image21.w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www.cs.princeton.edu/~min/cs426/jar/light.html" TargetMode="External"/><Relationship Id="rId7" Type="http://schemas.openxmlformats.org/officeDocument/2006/relationships/image" Target="../media/image25.png"/><Relationship Id="rId2"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18.jpeg"/><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18.jpeg"/></Relationships>
</file>

<file path=ppt/slides/_rels/slide18.xml.rels><?xml version="1.0" encoding="UTF-8" standalone="yes"?>
<Relationships xmlns="http://schemas.openxmlformats.org/package/2006/relationships"><Relationship Id="rId3" Type="http://schemas.openxmlformats.org/officeDocument/2006/relationships/hyperlink" Target="http://id.mind.net/~zona/mstm/physics/light/rayOptics/reflection/reflection1.html" TargetMode="External"/><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hyperlink" Target="http://www.3dengines.de/feat_phong.html" TargetMode="Externa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notesSlide" Target="../notesSlides/notesSlide1.xml"/><Relationship Id="rId1" Type="http://schemas.openxmlformats.org/officeDocument/2006/relationships/slideLayout" Target="../slideLayouts/slideLayout14.xml"/><Relationship Id="rId4" Type="http://schemas.openxmlformats.org/officeDocument/2006/relationships/image" Target="../media/image5.wmf"/></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http://www.walter-fendt.de/ph14e/refraction.htm" TargetMode="External"/><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9.xm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hyperlink" Target="http://www.walter-fendt.de/ph14e/refraction.htm" TargetMode="Externa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 Id="rId9" Type="http://schemas.openxmlformats.org/officeDocument/2006/relationships/image" Target="../media/image40.png"/></Relationships>
</file>

<file path=ppt/slides/_rels/slide34.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jpe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3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hyperlink" Target="http://www.cs.princeton.edu/~min/cs426/classes/light.html"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44.wmf"/><Relationship Id="rId2" Type="http://schemas.openxmlformats.org/officeDocument/2006/relationships/image" Target="../media/image43.w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45.xml"/><Relationship Id="rId5" Type="http://schemas.openxmlformats.org/officeDocument/2006/relationships/image" Target="../media/image10.png"/><Relationship Id="rId4" Type="http://schemas.openxmlformats.org/officeDocument/2006/relationships/image" Target="../media/image9.png"/></Relationships>
</file>

<file path=ppt/slides/_rels/slide4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5.xml"/></Relationships>
</file>

<file path=ppt/slides/_rels/slide5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56.png"/><Relationship Id="rId1" Type="http://schemas.openxmlformats.org/officeDocument/2006/relationships/slideLayout" Target="../slideLayouts/slideLayout2.xml"/><Relationship Id="rId4" Type="http://schemas.openxmlformats.org/officeDocument/2006/relationships/image" Target="../media/image18.jpeg"/></Relationships>
</file>

<file path=ppt/slides/_rels/slide5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45.xml"/></Relationships>
</file>

<file path=ppt/slides/_rels/slide5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58.jpeg"/><Relationship Id="rId1" Type="http://schemas.openxmlformats.org/officeDocument/2006/relationships/slideLayout" Target="../slideLayouts/slideLayout7.xml"/><Relationship Id="rId5" Type="http://schemas.openxmlformats.org/officeDocument/2006/relationships/image" Target="../media/image63.emf"/><Relationship Id="rId4" Type="http://schemas.openxmlformats.org/officeDocument/2006/relationships/image" Target="../media/image62.emf"/></Relationships>
</file>

<file path=ppt/slides/_rels/slide57.xml.rels><?xml version="1.0" encoding="UTF-8" standalone="yes"?>
<Relationships xmlns="http://schemas.openxmlformats.org/package/2006/relationships"><Relationship Id="rId3" Type="http://schemas.openxmlformats.org/officeDocument/2006/relationships/image" Target="../media/image65.png"/><Relationship Id="rId7" Type="http://schemas.openxmlformats.org/officeDocument/2006/relationships/image" Target="../media/image68.png"/><Relationship Id="rId2" Type="http://schemas.openxmlformats.org/officeDocument/2006/relationships/image" Target="../media/image64.png"/><Relationship Id="rId1" Type="http://schemas.openxmlformats.org/officeDocument/2006/relationships/slideLayout" Target="../slideLayouts/slideLayout12.xml"/><Relationship Id="rId6" Type="http://schemas.openxmlformats.org/officeDocument/2006/relationships/image" Target="../media/image67.png"/><Relationship Id="rId5" Type="http://schemas.openxmlformats.org/officeDocument/2006/relationships/image" Target="../media/image66.wmf"/><Relationship Id="rId4" Type="http://schemas.openxmlformats.org/officeDocument/2006/relationships/oleObject" Target="../embeddings/oleObject7.bin"/></Relationships>
</file>

<file path=ppt/slides/_rels/slide58.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42.jpeg"/><Relationship Id="rId4" Type="http://schemas.openxmlformats.org/officeDocument/2006/relationships/image" Target="../media/image41.jpeg"/></Relationships>
</file>

<file path=ppt/slides/_rels/slide64.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75.wmf"/><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1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79.wmf"/><Relationship Id="rId2" Type="http://schemas.openxmlformats.org/officeDocument/2006/relationships/oleObject" Target="../embeddings/oleObject8.bin"/><Relationship Id="rId1" Type="http://schemas.openxmlformats.org/officeDocument/2006/relationships/slideLayout" Target="../slideLayouts/slideLayout2.xml"/><Relationship Id="rId5" Type="http://schemas.openxmlformats.org/officeDocument/2006/relationships/image" Target="../media/image80.emf"/><Relationship Id="rId4" Type="http://schemas.openxmlformats.org/officeDocument/2006/relationships/oleObject" Target="../embeddings/oleObject9.bin"/></Relationships>
</file>

<file path=ppt/slides/_rels/slide79.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84.png"/><Relationship Id="rId1" Type="http://schemas.openxmlformats.org/officeDocument/2006/relationships/slideLayout" Target="../slideLayouts/slideLayout45.xml"/></Relationships>
</file>

<file path=ppt/slides/_rels/slide83.xml.rels><?xml version="1.0" encoding="UTF-8" standalone="yes"?>
<Relationships xmlns="http://schemas.openxmlformats.org/package/2006/relationships"><Relationship Id="rId3" Type="http://schemas.openxmlformats.org/officeDocument/2006/relationships/image" Target="../media/image85.emf"/><Relationship Id="rId2" Type="http://schemas.openxmlformats.org/officeDocument/2006/relationships/image" Target="../media/image83.jpeg"/><Relationship Id="rId1" Type="http://schemas.openxmlformats.org/officeDocument/2006/relationships/slideLayout" Target="../slideLayouts/slideLayout7.xml"/><Relationship Id="rId4" Type="http://schemas.openxmlformats.org/officeDocument/2006/relationships/image" Target="../media/image84.png"/></Relationships>
</file>

<file path=ppt/slides/_rels/slide84.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image" Target="../media/image87.jpeg"/><Relationship Id="rId1" Type="http://schemas.openxmlformats.org/officeDocument/2006/relationships/slideLayout" Target="../slideLayouts/slideLayout7.xml"/><Relationship Id="rId5" Type="http://schemas.openxmlformats.org/officeDocument/2006/relationships/oleObject" Target="../embeddings/oleObject11.bin"/><Relationship Id="rId4" Type="http://schemas.openxmlformats.org/officeDocument/2006/relationships/image" Target="../media/image88.wmf"/></Relationships>
</file>

<file path=ppt/slides/_rels/slide88.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hyperlink" Target="http://www.nbb.cornell.edu/neurobio/land/OldStudentProjects/cs490-95to96/guo/report.html" TargetMode="External"/><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ítulo 1">
            <a:extLst>
              <a:ext uri="{FF2B5EF4-FFF2-40B4-BE49-F238E27FC236}">
                <a16:creationId xmlns:a16="http://schemas.microsoft.com/office/drawing/2014/main" id="{6825EF86-4D49-055A-DA5C-EAFFC0F53B91}"/>
              </a:ext>
              <a:ext uri="{C183D7F6-B498-43B3-948B-1728B52AA6E4}">
                <adec:decorative xmlns:adec="http://schemas.microsoft.com/office/drawing/2017/decorative" val="1"/>
              </a:ext>
            </a:extLst>
          </p:cNvPr>
          <p:cNvSpPr>
            <a:spLocks noGrp="1" noChangeArrowheads="1"/>
          </p:cNvSpPr>
          <p:nvPr>
            <p:ph type="ctrTitle"/>
          </p:nvPr>
        </p:nvSpPr>
        <p:spPr>
          <a:xfrm>
            <a:off x="3200400" y="2236788"/>
            <a:ext cx="5943600" cy="2265362"/>
          </a:xfrm>
        </p:spPr>
        <p:txBody>
          <a:bodyPr/>
          <a:lstStyle/>
          <a:p>
            <a:r>
              <a:rPr lang="es-MX" altLang="en-US"/>
              <a:t>COSC 4370 Fall 2023</a:t>
            </a:r>
            <a:br>
              <a:rPr lang="es-MX" altLang="en-US"/>
            </a:br>
            <a:br>
              <a:rPr lang="es-MX" altLang="en-US"/>
            </a:br>
            <a:r>
              <a:rPr lang="es-MX" altLang="en-US"/>
              <a:t>Interactive Computer Graphics</a:t>
            </a:r>
            <a:br>
              <a:rPr lang="es-MX" altLang="en-US"/>
            </a:br>
            <a:br>
              <a:rPr lang="es-MX" altLang="en-US"/>
            </a:br>
            <a:r>
              <a:rPr lang="es-MX" altLang="en-US"/>
              <a:t>M</a:t>
            </a:r>
            <a:r>
              <a:rPr lang="es-MX" altLang="en-US">
                <a:solidFill>
                  <a:srgbClr val="002060"/>
                </a:solidFill>
              </a:rPr>
              <a:t> &amp; </a:t>
            </a:r>
            <a:r>
              <a:rPr lang="es-MX" altLang="en-US"/>
              <a:t>W</a:t>
            </a:r>
            <a:r>
              <a:rPr lang="es-MX" altLang="en-US">
                <a:solidFill>
                  <a:srgbClr val="002060"/>
                </a:solidFill>
              </a:rPr>
              <a:t> 5:30 </a:t>
            </a:r>
            <a:r>
              <a:rPr lang="es-MX" altLang="en-US"/>
              <a:t>to</a:t>
            </a:r>
            <a:r>
              <a:rPr lang="es-MX" altLang="en-US">
                <a:solidFill>
                  <a:srgbClr val="002060"/>
                </a:solidFill>
              </a:rPr>
              <a:t> 7:00 </a:t>
            </a:r>
            <a:r>
              <a:rPr lang="es-MX" altLang="en-US"/>
              <a:t>PM </a:t>
            </a:r>
            <a:br>
              <a:rPr lang="es-MX" altLang="en-US"/>
            </a:br>
            <a:br>
              <a:rPr lang="es-MX" altLang="en-US"/>
            </a:br>
            <a:br>
              <a:rPr lang="es-MX" altLang="en-US"/>
            </a:br>
            <a:endParaRPr lang="es-MX" altLang="en-US">
              <a:solidFill>
                <a:srgbClr val="002060"/>
              </a:solidFill>
            </a:endParaRPr>
          </a:p>
        </p:txBody>
      </p:sp>
      <p:sp>
        <p:nvSpPr>
          <p:cNvPr id="48131" name="Subtítulo 2">
            <a:extLst>
              <a:ext uri="{FF2B5EF4-FFF2-40B4-BE49-F238E27FC236}">
                <a16:creationId xmlns:a16="http://schemas.microsoft.com/office/drawing/2014/main" id="{8626EB13-5837-07CD-12AB-3426C151ABB2}"/>
              </a:ext>
              <a:ext uri="{C183D7F6-B498-43B3-948B-1728B52AA6E4}">
                <adec:decorative xmlns:adec="http://schemas.microsoft.com/office/drawing/2017/decorative" val="1"/>
              </a:ext>
            </a:extLst>
          </p:cNvPr>
          <p:cNvSpPr>
            <a:spLocks noGrp="1" noChangeArrowheads="1"/>
          </p:cNvSpPr>
          <p:nvPr>
            <p:ph type="subTitle" idx="1"/>
          </p:nvPr>
        </p:nvSpPr>
        <p:spPr bwMode="auto">
          <a:xfrm>
            <a:off x="4076700" y="4502150"/>
            <a:ext cx="4613275" cy="503238"/>
          </a:xfrm>
        </p:spPr>
        <p:txBody>
          <a:bodyPr wrap="square" lIns="68580" tIns="34290" rIns="68580" bIns="34290" numCol="1" anchor="t" anchorCtr="0" compatLnSpc="1">
            <a:prstTxWarp prst="textNoShape">
              <a:avLst/>
            </a:prstTxWarp>
          </a:bodyPr>
          <a:lstStyle/>
          <a:p>
            <a:r>
              <a:rPr lang="en-US" altLang="en-US" sz="2400" b="1">
                <a:solidFill>
                  <a:srgbClr val="000000"/>
                </a:solidFill>
              </a:rPr>
              <a:t>Prof. Victoria Hilford</a:t>
            </a:r>
            <a:endParaRPr lang="es-MX" altLang="en-US" sz="2400" b="1"/>
          </a:p>
        </p:txBody>
      </p:sp>
      <p:sp>
        <p:nvSpPr>
          <p:cNvPr id="5" name="TextBox 4" descr="&quot;&quot;">
            <a:extLst>
              <a:ext uri="{FF2B5EF4-FFF2-40B4-BE49-F238E27FC236}">
                <a16:creationId xmlns:a16="http://schemas.microsoft.com/office/drawing/2014/main" id="{83DA1E44-31CC-25AB-2DDB-6CCC4CB4BD97}"/>
              </a:ext>
            </a:extLst>
          </p:cNvPr>
          <p:cNvSpPr txBox="1">
            <a:spLocks noChangeArrowheads="1"/>
          </p:cNvSpPr>
          <p:nvPr/>
        </p:nvSpPr>
        <p:spPr bwMode="auto">
          <a:xfrm>
            <a:off x="76200" y="6373813"/>
            <a:ext cx="8859838" cy="400050"/>
          </a:xfrm>
          <a:prstGeom prst="rect">
            <a:avLst/>
          </a:prstGeom>
          <a:solidFill>
            <a:schemeClr val="tx2">
              <a:lumMod val="40000"/>
              <a:lumOff val="60000"/>
            </a:schemeClr>
          </a:solidFill>
          <a:ln>
            <a:noFill/>
          </a:ln>
        </p:spPr>
        <p:txBody>
          <a:bodyPr>
            <a:spAutoFit/>
          </a:bodyPr>
          <a:lstStyle>
            <a:lvl1pPr>
              <a:defRPr sz="2400" b="1">
                <a:solidFill>
                  <a:schemeClr val="tx1"/>
                </a:solidFill>
                <a:latin typeface="Times New Roman" panose="02020603050405020304" pitchFamily="18" charset="0"/>
              </a:defRPr>
            </a:lvl1pPr>
            <a:lvl2pPr marL="742950" indent="-285750">
              <a:defRPr sz="2400" b="1">
                <a:solidFill>
                  <a:schemeClr val="tx1"/>
                </a:solidFill>
                <a:latin typeface="Times New Roman" panose="02020603050405020304" pitchFamily="18" charset="0"/>
              </a:defRPr>
            </a:lvl2pPr>
            <a:lvl3pPr marL="1143000" indent="-228600">
              <a:defRPr sz="2400" b="1">
                <a:solidFill>
                  <a:schemeClr val="tx1"/>
                </a:solidFill>
                <a:latin typeface="Times New Roman" panose="02020603050405020304" pitchFamily="18" charset="0"/>
              </a:defRPr>
            </a:lvl3pPr>
            <a:lvl4pPr marL="1600200" indent="-228600">
              <a:defRPr sz="2400" b="1">
                <a:solidFill>
                  <a:schemeClr val="tx1"/>
                </a:solidFill>
                <a:latin typeface="Times New Roman" panose="02020603050405020304" pitchFamily="18" charset="0"/>
              </a:defRPr>
            </a:lvl4pPr>
            <a:lvl5pPr marL="2057400" indent="-228600">
              <a:defRPr sz="24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000" b="1" i="0" u="none" strike="noStrike" kern="1200" cap="none" spc="0" normalizeH="0" baseline="0" noProof="0" dirty="0">
                <a:ln>
                  <a:noFill/>
                </a:ln>
                <a:solidFill>
                  <a:srgbClr val="FF0000"/>
                </a:solidFill>
                <a:effectLst/>
                <a:uLnTx/>
                <a:uFillTx/>
                <a:latin typeface="Times New Roman" panose="02020603050405020304" pitchFamily="18" charset="0"/>
                <a:ea typeface="ＭＳ Ｐゴシック" panose="020B0600070205080204" pitchFamily="34" charset="-128"/>
                <a:cs typeface="Arial" panose="020B0604020202020204" pitchFamily="34" charset="0"/>
              </a:rPr>
              <a:t>NO CHATTING during LECTURE</a:t>
            </a:r>
            <a:endParaRPr kumimoji="0" lang="en-US" altLang="en-US" sz="2000" b="1"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Arial" panose="020B0604020202020204" pitchFamily="34" charset="0"/>
            </a:endParaRPr>
          </a:p>
        </p:txBody>
      </p:sp>
      <p:sp>
        <p:nvSpPr>
          <p:cNvPr id="6" name="TextBox 5">
            <a:extLst>
              <a:ext uri="{FF2B5EF4-FFF2-40B4-BE49-F238E27FC236}">
                <a16:creationId xmlns:a16="http://schemas.microsoft.com/office/drawing/2014/main" id="{9ACFC184-5A73-3C9B-B389-A3B5955A055D}"/>
              </a:ext>
            </a:extLst>
          </p:cNvPr>
          <p:cNvSpPr txBox="1">
            <a:spLocks noChangeArrowheads="1"/>
          </p:cNvSpPr>
          <p:nvPr/>
        </p:nvSpPr>
        <p:spPr bwMode="auto">
          <a:xfrm>
            <a:off x="76200" y="5859463"/>
            <a:ext cx="8859838" cy="400050"/>
          </a:xfrm>
          <a:prstGeom prst="rect">
            <a:avLst/>
          </a:prstGeom>
          <a:solidFill>
            <a:schemeClr val="tx2">
              <a:lumMod val="40000"/>
              <a:lumOff val="60000"/>
            </a:schemeClr>
          </a:solidFill>
          <a:ln>
            <a:noFill/>
          </a:ln>
        </p:spPr>
        <p:txBody>
          <a:bodyPr>
            <a:spAutoFit/>
          </a:bodyPr>
          <a:lstStyle>
            <a:defPPr>
              <a:defRPr lang="en-US"/>
            </a:defPPr>
            <a:lvl1pPr algn="l" rtl="0" eaLnBrk="0" fontAlgn="base" hangingPunct="0">
              <a:spcBef>
                <a:spcPct val="0"/>
              </a:spcBef>
              <a:spcAft>
                <a:spcPct val="0"/>
              </a:spcAft>
              <a:defRPr sz="2400" b="1"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b="1"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b="1"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b="1"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b="1" kern="1200">
                <a:solidFill>
                  <a:schemeClr val="tx1"/>
                </a:solidFill>
                <a:latin typeface="Times New Roman" panose="02020603050405020304" pitchFamily="18" charset="0"/>
                <a:ea typeface="+mn-ea"/>
                <a:cs typeface="+mn-cs"/>
              </a:defRPr>
            </a:lvl5pPr>
            <a:lvl6pPr marL="2286000" algn="l" defTabSz="914400" rtl="0" eaLnBrk="1" latinLnBrk="0" hangingPunct="1">
              <a:defRPr sz="2400" b="1" kern="1200">
                <a:solidFill>
                  <a:schemeClr val="tx1"/>
                </a:solidFill>
                <a:latin typeface="Times New Roman" panose="02020603050405020304" pitchFamily="18" charset="0"/>
                <a:ea typeface="+mn-ea"/>
                <a:cs typeface="+mn-cs"/>
              </a:defRPr>
            </a:lvl6pPr>
            <a:lvl7pPr marL="2743200" algn="l" defTabSz="914400" rtl="0" eaLnBrk="1" latinLnBrk="0" hangingPunct="1">
              <a:defRPr sz="2400" b="1" kern="1200">
                <a:solidFill>
                  <a:schemeClr val="tx1"/>
                </a:solidFill>
                <a:latin typeface="Times New Roman" panose="02020603050405020304" pitchFamily="18" charset="0"/>
                <a:ea typeface="+mn-ea"/>
                <a:cs typeface="+mn-cs"/>
              </a:defRPr>
            </a:lvl7pPr>
            <a:lvl8pPr marL="3200400" algn="l" defTabSz="914400" rtl="0" eaLnBrk="1" latinLnBrk="0" hangingPunct="1">
              <a:defRPr sz="2400" b="1" kern="1200">
                <a:solidFill>
                  <a:schemeClr val="tx1"/>
                </a:solidFill>
                <a:latin typeface="Times New Roman" panose="02020603050405020304" pitchFamily="18" charset="0"/>
                <a:ea typeface="+mn-ea"/>
                <a:cs typeface="+mn-cs"/>
              </a:defRPr>
            </a:lvl8pPr>
            <a:lvl9pPr marL="3657600" algn="l" defTabSz="914400" rtl="0" eaLnBrk="1" latinLnBrk="0" hangingPunct="1">
              <a:defRPr sz="2400" b="1" kern="1200">
                <a:solidFill>
                  <a:schemeClr val="tx1"/>
                </a:solidFill>
                <a:latin typeface="Times New Roman" panose="02020603050405020304" pitchFamily="18" charset="0"/>
                <a:ea typeface="+mn-ea"/>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000" b="1" i="0" u="none" strike="noStrike" kern="1200" cap="none" spc="0" normalizeH="0" baseline="0" noProof="0" dirty="0">
                <a:ln>
                  <a:noFill/>
                </a:ln>
                <a:solidFill>
                  <a:srgbClr val="FF0000"/>
                </a:solidFill>
                <a:effectLst/>
                <a:uLnTx/>
                <a:uFillTx/>
                <a:latin typeface="Times New Roman" panose="02020603050405020304" pitchFamily="18" charset="0"/>
                <a:ea typeface="+mn-ea"/>
                <a:cs typeface="+mn-cs"/>
              </a:rPr>
              <a:t>PLEASE TURN your webcam ON</a:t>
            </a:r>
            <a:endParaRPr kumimoji="0" lang="en-US" altLang="en-US" sz="20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578" name="Rectangle 2">
            <a:extLst>
              <a:ext uri="{FF2B5EF4-FFF2-40B4-BE49-F238E27FC236}">
                <a16:creationId xmlns:a16="http://schemas.microsoft.com/office/drawing/2014/main" id="{34B86209-7E90-3E30-CE78-944CAC85EB03}"/>
              </a:ext>
            </a:extLst>
          </p:cNvPr>
          <p:cNvSpPr>
            <a:spLocks noGrp="1" noChangeArrowheads="1"/>
          </p:cNvSpPr>
          <p:nvPr>
            <p:ph type="title"/>
          </p:nvPr>
        </p:nvSpPr>
        <p:spPr/>
        <p:txBody>
          <a:bodyPr/>
          <a:lstStyle/>
          <a:p>
            <a:r>
              <a:rPr lang="en-US" altLang="en-US">
                <a:solidFill>
                  <a:srgbClr val="FF33CC"/>
                </a:solidFill>
                <a:ea typeface="ＭＳ Ｐゴシック" panose="020B0600070205080204" pitchFamily="34" charset="-128"/>
              </a:rPr>
              <a:t>Specular</a:t>
            </a:r>
            <a:r>
              <a:rPr lang="en-US" altLang="en-US">
                <a:solidFill>
                  <a:srgbClr val="FF0000"/>
                </a:solidFill>
                <a:ea typeface="ＭＳ Ｐゴシック" panose="020B0600070205080204" pitchFamily="34" charset="-128"/>
              </a:rPr>
              <a:t> Reflection</a:t>
            </a:r>
          </a:p>
        </p:txBody>
      </p:sp>
      <p:pic>
        <p:nvPicPr>
          <p:cNvPr id="6147" name="Picture 3" descr="shutbug66">
            <a:extLst>
              <a:ext uri="{FF2B5EF4-FFF2-40B4-BE49-F238E27FC236}">
                <a16:creationId xmlns:a16="http://schemas.microsoft.com/office/drawing/2014/main" id="{167AD44C-9706-D8EA-B76F-F3808812288C}"/>
              </a:ext>
            </a:extLst>
          </p:cNvPr>
          <p:cNvPicPr>
            <a:picLocks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312863" y="1576388"/>
            <a:ext cx="6516687" cy="4618037"/>
          </a:xfrm>
          <a:noFill/>
          <a:extLs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80583" name="Line 7">
            <a:extLst>
              <a:ext uri="{FF2B5EF4-FFF2-40B4-BE49-F238E27FC236}">
                <a16:creationId xmlns:a16="http://schemas.microsoft.com/office/drawing/2014/main" id="{4845AF23-A466-80E4-B503-40F376901E8D}"/>
              </a:ext>
            </a:extLst>
          </p:cNvPr>
          <p:cNvSpPr>
            <a:spLocks noChangeShapeType="1"/>
          </p:cNvSpPr>
          <p:nvPr/>
        </p:nvSpPr>
        <p:spPr bwMode="auto">
          <a:xfrm flipH="1">
            <a:off x="5715000" y="5562600"/>
            <a:ext cx="228600" cy="457200"/>
          </a:xfrm>
          <a:prstGeom prst="line">
            <a:avLst/>
          </a:prstGeom>
          <a:noFill/>
          <a:ln w="12700">
            <a:solidFill>
              <a:schemeClr val="bg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lstStyle/>
          <a:p>
            <a:endParaRPr lang="en-US"/>
          </a:p>
        </p:txBody>
      </p:sp>
      <p:sp>
        <p:nvSpPr>
          <p:cNvPr id="280584" name="Line 8">
            <a:extLst>
              <a:ext uri="{FF2B5EF4-FFF2-40B4-BE49-F238E27FC236}">
                <a16:creationId xmlns:a16="http://schemas.microsoft.com/office/drawing/2014/main" id="{BB4C454A-0C5A-AA6F-5FF0-203F51B01FDE}"/>
              </a:ext>
            </a:extLst>
          </p:cNvPr>
          <p:cNvSpPr>
            <a:spLocks noChangeShapeType="1"/>
          </p:cNvSpPr>
          <p:nvPr/>
        </p:nvSpPr>
        <p:spPr bwMode="auto">
          <a:xfrm>
            <a:off x="5943600" y="5562600"/>
            <a:ext cx="76200" cy="457200"/>
          </a:xfrm>
          <a:prstGeom prst="line">
            <a:avLst/>
          </a:prstGeom>
          <a:noFill/>
          <a:ln w="12700">
            <a:solidFill>
              <a:schemeClr val="bg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lstStyle/>
          <a:p>
            <a:endParaRPr lang="en-US"/>
          </a:p>
        </p:txBody>
      </p:sp>
      <p:sp>
        <p:nvSpPr>
          <p:cNvPr id="280585" name="Line 9">
            <a:extLst>
              <a:ext uri="{FF2B5EF4-FFF2-40B4-BE49-F238E27FC236}">
                <a16:creationId xmlns:a16="http://schemas.microsoft.com/office/drawing/2014/main" id="{9526A63F-707E-B364-774B-D80603F1CB88}"/>
              </a:ext>
            </a:extLst>
          </p:cNvPr>
          <p:cNvSpPr>
            <a:spLocks noChangeShapeType="1"/>
          </p:cNvSpPr>
          <p:nvPr/>
        </p:nvSpPr>
        <p:spPr bwMode="auto">
          <a:xfrm>
            <a:off x="5715000" y="6019800"/>
            <a:ext cx="304800" cy="0"/>
          </a:xfrm>
          <a:prstGeom prst="line">
            <a:avLst/>
          </a:prstGeom>
          <a:noFill/>
          <a:ln w="12700">
            <a:solidFill>
              <a:schemeClr val="bg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lstStyle/>
          <a:p>
            <a:endParaRPr lang="en-US"/>
          </a:p>
        </p:txBody>
      </p:sp>
      <p:sp>
        <p:nvSpPr>
          <p:cNvPr id="7" name="TextBox 6">
            <a:extLst>
              <a:ext uri="{FF2B5EF4-FFF2-40B4-BE49-F238E27FC236}">
                <a16:creationId xmlns:a16="http://schemas.microsoft.com/office/drawing/2014/main" id="{F5CF8D45-1E42-677E-41C6-7570780BC70E}"/>
              </a:ext>
            </a:extLst>
          </p:cNvPr>
          <p:cNvSpPr txBox="1">
            <a:spLocks noChangeArrowheads="1"/>
          </p:cNvSpPr>
          <p:nvPr/>
        </p:nvSpPr>
        <p:spPr bwMode="auto">
          <a:xfrm>
            <a:off x="2286000" y="6227763"/>
            <a:ext cx="5072063" cy="584200"/>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sz="3200" b="1"/>
              <a:t>Guess </a:t>
            </a:r>
            <a:r>
              <a:rPr lang="en-US" altLang="en-US">
                <a:solidFill>
                  <a:srgbClr val="FF0000"/>
                </a:solidFill>
                <a:latin typeface="Stencil" panose="040409050D0802020404" pitchFamily="82" charset="0"/>
              </a:rPr>
              <a:t>specular reflection </a:t>
            </a:r>
            <a:r>
              <a:rPr lang="en-US" altLang="en-US">
                <a:latin typeface="Rockwell Extra Bold" panose="02060903040505020403" pitchFamily="18" charset="0"/>
              </a:rPr>
              <a:t>? </a:t>
            </a:r>
            <a:endParaRPr lang="en-US" altLang="en-US" sz="2800" b="1">
              <a:solidFill>
                <a:srgbClr val="FF0000"/>
              </a:solidFill>
              <a:latin typeface="Showcard Gothic" panose="04020904020102020604" pitchFamily="82"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6"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80">
                                          <p:stCondLst>
                                            <p:cond delay="0"/>
                                          </p:stCondLst>
                                        </p:cTn>
                                        <p:tgtEl>
                                          <p:spTgt spid="7"/>
                                        </p:tgtEl>
                                      </p:cBhvr>
                                    </p:animEffect>
                                    <p:anim calcmode="lin" valueType="num">
                                      <p:cBhvr>
                                        <p:cTn id="8" dur="1822" tmFilter="0,0; 0.14,0.36; 0.43,0.73; 0.71,0.91; 1.0,1.0">
                                          <p:stCondLst>
                                            <p:cond delay="0"/>
                                          </p:stCondLst>
                                        </p:cTn>
                                        <p:tgtEl>
                                          <p:spTgt spid="7"/>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7"/>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7"/>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7"/>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7"/>
                                        </p:tgtEl>
                                        <p:attrNameLst>
                                          <p:attrName>ppt_y</p:attrName>
                                        </p:attrNameLst>
                                      </p:cBhvr>
                                      <p:tavLst>
                                        <p:tav tm="0" fmla="#ppt_y-sin(pi*$)/81">
                                          <p:val>
                                            <p:fltVal val="0"/>
                                          </p:val>
                                        </p:tav>
                                        <p:tav tm="100000">
                                          <p:val>
                                            <p:fltVal val="1"/>
                                          </p:val>
                                        </p:tav>
                                      </p:tavLst>
                                    </p:anim>
                                    <p:animScale>
                                      <p:cBhvr>
                                        <p:cTn id="13" dur="26">
                                          <p:stCondLst>
                                            <p:cond delay="650"/>
                                          </p:stCondLst>
                                        </p:cTn>
                                        <p:tgtEl>
                                          <p:spTgt spid="7"/>
                                        </p:tgtEl>
                                      </p:cBhvr>
                                      <p:to x="100000" y="60000"/>
                                    </p:animScale>
                                    <p:animScale>
                                      <p:cBhvr>
                                        <p:cTn id="14" dur="166" decel="50000">
                                          <p:stCondLst>
                                            <p:cond delay="676"/>
                                          </p:stCondLst>
                                        </p:cTn>
                                        <p:tgtEl>
                                          <p:spTgt spid="7"/>
                                        </p:tgtEl>
                                      </p:cBhvr>
                                      <p:to x="100000" y="100000"/>
                                    </p:animScale>
                                    <p:animScale>
                                      <p:cBhvr>
                                        <p:cTn id="15" dur="26">
                                          <p:stCondLst>
                                            <p:cond delay="1312"/>
                                          </p:stCondLst>
                                        </p:cTn>
                                        <p:tgtEl>
                                          <p:spTgt spid="7"/>
                                        </p:tgtEl>
                                      </p:cBhvr>
                                      <p:to x="100000" y="80000"/>
                                    </p:animScale>
                                    <p:animScale>
                                      <p:cBhvr>
                                        <p:cTn id="16" dur="166" decel="50000">
                                          <p:stCondLst>
                                            <p:cond delay="1338"/>
                                          </p:stCondLst>
                                        </p:cTn>
                                        <p:tgtEl>
                                          <p:spTgt spid="7"/>
                                        </p:tgtEl>
                                      </p:cBhvr>
                                      <p:to x="100000" y="100000"/>
                                    </p:animScale>
                                    <p:animScale>
                                      <p:cBhvr>
                                        <p:cTn id="17" dur="26">
                                          <p:stCondLst>
                                            <p:cond delay="1642"/>
                                          </p:stCondLst>
                                        </p:cTn>
                                        <p:tgtEl>
                                          <p:spTgt spid="7"/>
                                        </p:tgtEl>
                                      </p:cBhvr>
                                      <p:to x="100000" y="90000"/>
                                    </p:animScale>
                                    <p:animScale>
                                      <p:cBhvr>
                                        <p:cTn id="18" dur="166" decel="50000">
                                          <p:stCondLst>
                                            <p:cond delay="1668"/>
                                          </p:stCondLst>
                                        </p:cTn>
                                        <p:tgtEl>
                                          <p:spTgt spid="7"/>
                                        </p:tgtEl>
                                      </p:cBhvr>
                                      <p:to x="100000" y="100000"/>
                                    </p:animScale>
                                    <p:animScale>
                                      <p:cBhvr>
                                        <p:cTn id="19" dur="26">
                                          <p:stCondLst>
                                            <p:cond delay="1808"/>
                                          </p:stCondLst>
                                        </p:cTn>
                                        <p:tgtEl>
                                          <p:spTgt spid="7"/>
                                        </p:tgtEl>
                                      </p:cBhvr>
                                      <p:to x="100000" y="95000"/>
                                    </p:animScale>
                                    <p:animScale>
                                      <p:cBhvr>
                                        <p:cTn id="20" dur="166" decel="50000">
                                          <p:stCondLst>
                                            <p:cond delay="1834"/>
                                          </p:stCondLst>
                                        </p:cTn>
                                        <p:tgtEl>
                                          <p:spTgt spid="7"/>
                                        </p:tgtEl>
                                      </p:cBhvr>
                                      <p:to x="100000" y="100000"/>
                                    </p:animScale>
                                  </p:childTnLst>
                                </p:cTn>
                              </p:par>
                            </p:childTnLst>
                          </p:cTn>
                        </p:par>
                      </p:childTnLst>
                    </p:cTn>
                  </p:par>
                  <p:par>
                    <p:cTn id="21" fill="hold" nodeType="clickPar">
                      <p:stCondLst>
                        <p:cond delay="indefinite"/>
                      </p:stCondLst>
                      <p:childTnLst>
                        <p:par>
                          <p:cTn id="22" fill="hold" nodeType="withGroup">
                            <p:stCondLst>
                              <p:cond delay="0"/>
                            </p:stCondLst>
                            <p:childTnLst>
                              <p:par>
                                <p:cTn id="23" presetID="5" presetClass="entr" presetSubtype="10" fill="hold" nodeType="clickEffect">
                                  <p:stCondLst>
                                    <p:cond delay="0"/>
                                  </p:stCondLst>
                                  <p:childTnLst>
                                    <p:set>
                                      <p:cBhvr>
                                        <p:cTn id="24" dur="1" fill="hold">
                                          <p:stCondLst>
                                            <p:cond delay="0"/>
                                          </p:stCondLst>
                                        </p:cTn>
                                        <p:tgtEl>
                                          <p:spTgt spid="280578"/>
                                        </p:tgtEl>
                                        <p:attrNameLst>
                                          <p:attrName>style.visibility</p:attrName>
                                        </p:attrNameLst>
                                      </p:cBhvr>
                                      <p:to>
                                        <p:strVal val="visible"/>
                                      </p:to>
                                    </p:set>
                                    <p:animEffect transition="in" filter="checkerboard(across)">
                                      <p:cBhvr>
                                        <p:cTn id="25" dur="500"/>
                                        <p:tgtEl>
                                          <p:spTgt spid="280578"/>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5" presetClass="entr" presetSubtype="10" fill="hold" nodeType="clickEffect">
                                  <p:stCondLst>
                                    <p:cond delay="0"/>
                                  </p:stCondLst>
                                  <p:childTnLst>
                                    <p:set>
                                      <p:cBhvr>
                                        <p:cTn id="29" dur="1" fill="hold">
                                          <p:stCondLst>
                                            <p:cond delay="0"/>
                                          </p:stCondLst>
                                        </p:cTn>
                                        <p:tgtEl>
                                          <p:spTgt spid="280583"/>
                                        </p:tgtEl>
                                        <p:attrNameLst>
                                          <p:attrName>style.visibility</p:attrName>
                                        </p:attrNameLst>
                                      </p:cBhvr>
                                      <p:to>
                                        <p:strVal val="visible"/>
                                      </p:to>
                                    </p:set>
                                    <p:animEffect transition="in" filter="checkerboard(across)">
                                      <p:cBhvr>
                                        <p:cTn id="30" dur="500"/>
                                        <p:tgtEl>
                                          <p:spTgt spid="280583"/>
                                        </p:tgtEl>
                                      </p:cBhvr>
                                    </p:animEffect>
                                  </p:childTnLst>
                                </p:cTn>
                              </p:par>
                              <p:par>
                                <p:cTn id="31" presetID="5" presetClass="entr" presetSubtype="10" fill="hold" nodeType="withEffect">
                                  <p:stCondLst>
                                    <p:cond delay="0"/>
                                  </p:stCondLst>
                                  <p:childTnLst>
                                    <p:set>
                                      <p:cBhvr>
                                        <p:cTn id="32" dur="1" fill="hold">
                                          <p:stCondLst>
                                            <p:cond delay="0"/>
                                          </p:stCondLst>
                                        </p:cTn>
                                        <p:tgtEl>
                                          <p:spTgt spid="280584"/>
                                        </p:tgtEl>
                                        <p:attrNameLst>
                                          <p:attrName>style.visibility</p:attrName>
                                        </p:attrNameLst>
                                      </p:cBhvr>
                                      <p:to>
                                        <p:strVal val="visible"/>
                                      </p:to>
                                    </p:set>
                                    <p:animEffect transition="in" filter="checkerboard(across)">
                                      <p:cBhvr>
                                        <p:cTn id="33" dur="500"/>
                                        <p:tgtEl>
                                          <p:spTgt spid="280584"/>
                                        </p:tgtEl>
                                      </p:cBhvr>
                                    </p:animEffect>
                                  </p:childTnLst>
                                </p:cTn>
                              </p:par>
                              <p:par>
                                <p:cTn id="34" presetID="5" presetClass="entr" presetSubtype="10" fill="hold" nodeType="withEffect">
                                  <p:stCondLst>
                                    <p:cond delay="0"/>
                                  </p:stCondLst>
                                  <p:childTnLst>
                                    <p:set>
                                      <p:cBhvr>
                                        <p:cTn id="35" dur="1" fill="hold">
                                          <p:stCondLst>
                                            <p:cond delay="0"/>
                                          </p:stCondLst>
                                        </p:cTn>
                                        <p:tgtEl>
                                          <p:spTgt spid="280585"/>
                                        </p:tgtEl>
                                        <p:attrNameLst>
                                          <p:attrName>style.visibility</p:attrName>
                                        </p:attrNameLst>
                                      </p:cBhvr>
                                      <p:to>
                                        <p:strVal val="visible"/>
                                      </p:to>
                                    </p:set>
                                    <p:animEffect transition="in" filter="checkerboard(across)">
                                      <p:cBhvr>
                                        <p:cTn id="36" dur="500"/>
                                        <p:tgtEl>
                                          <p:spTgt spid="280585"/>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3" presetClass="exit" presetSubtype="10" fill="hold" nodeType="clickEffect">
                                  <p:stCondLst>
                                    <p:cond delay="0"/>
                                  </p:stCondLst>
                                  <p:childTnLst>
                                    <p:animEffect transition="out" filter="blinds(horizontal)">
                                      <p:cBhvr>
                                        <p:cTn id="40" dur="500"/>
                                        <p:tgtEl>
                                          <p:spTgt spid="280583"/>
                                        </p:tgtEl>
                                      </p:cBhvr>
                                    </p:animEffect>
                                    <p:set>
                                      <p:cBhvr>
                                        <p:cTn id="41" dur="1" fill="hold">
                                          <p:stCondLst>
                                            <p:cond delay="499"/>
                                          </p:stCondLst>
                                        </p:cTn>
                                        <p:tgtEl>
                                          <p:spTgt spid="280583"/>
                                        </p:tgtEl>
                                        <p:attrNameLst>
                                          <p:attrName>style.visibility</p:attrName>
                                        </p:attrNameLst>
                                      </p:cBhvr>
                                      <p:to>
                                        <p:strVal val="hidden"/>
                                      </p:to>
                                    </p:set>
                                  </p:childTnLst>
                                </p:cTn>
                              </p:par>
                              <p:par>
                                <p:cTn id="42" presetID="3" presetClass="exit" presetSubtype="10" fill="hold" nodeType="withEffect">
                                  <p:stCondLst>
                                    <p:cond delay="0"/>
                                  </p:stCondLst>
                                  <p:childTnLst>
                                    <p:animEffect transition="out" filter="blinds(horizontal)">
                                      <p:cBhvr>
                                        <p:cTn id="43" dur="500"/>
                                        <p:tgtEl>
                                          <p:spTgt spid="280584"/>
                                        </p:tgtEl>
                                      </p:cBhvr>
                                    </p:animEffect>
                                    <p:set>
                                      <p:cBhvr>
                                        <p:cTn id="44" dur="1" fill="hold">
                                          <p:stCondLst>
                                            <p:cond delay="499"/>
                                          </p:stCondLst>
                                        </p:cTn>
                                        <p:tgtEl>
                                          <p:spTgt spid="280584"/>
                                        </p:tgtEl>
                                        <p:attrNameLst>
                                          <p:attrName>style.visibility</p:attrName>
                                        </p:attrNameLst>
                                      </p:cBhvr>
                                      <p:to>
                                        <p:strVal val="hidden"/>
                                      </p:to>
                                    </p:set>
                                  </p:childTnLst>
                                </p:cTn>
                              </p:par>
                              <p:par>
                                <p:cTn id="45" presetID="3" presetClass="exit" presetSubtype="10" fill="hold" nodeType="withEffect">
                                  <p:stCondLst>
                                    <p:cond delay="0"/>
                                  </p:stCondLst>
                                  <p:childTnLst>
                                    <p:animEffect transition="out" filter="blinds(horizontal)">
                                      <p:cBhvr>
                                        <p:cTn id="46" dur="500"/>
                                        <p:tgtEl>
                                          <p:spTgt spid="280585"/>
                                        </p:tgtEl>
                                      </p:cBhvr>
                                    </p:animEffect>
                                    <p:set>
                                      <p:cBhvr>
                                        <p:cTn id="47" dur="1" fill="hold">
                                          <p:stCondLst>
                                            <p:cond delay="499"/>
                                          </p:stCondLst>
                                        </p:cTn>
                                        <p:tgtEl>
                                          <p:spTgt spid="28058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0578" grpId="0"/>
      <p:bldP spid="7" grpId="0" animBg="1"/>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Slide Number Placeholder 3">
            <a:extLst>
              <a:ext uri="{FF2B5EF4-FFF2-40B4-BE49-F238E27FC236}">
                <a16:creationId xmlns:a16="http://schemas.microsoft.com/office/drawing/2014/main" id="{ADBEE066-3840-EA5B-2777-4CA479119867}"/>
              </a:ext>
            </a:extLst>
          </p:cNvPr>
          <p:cNvSpPr txBox="1">
            <a:spLocks noGrp="1"/>
          </p:cNvSpPr>
          <p:nvPr/>
        </p:nvSpPr>
        <p:spPr bwMode="auto">
          <a:xfrm>
            <a:off x="8077200" y="6324600"/>
            <a:ext cx="381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marL="342900" indent="-342900">
              <a:defRPr sz="2400">
                <a:solidFill>
                  <a:schemeClr val="tx1"/>
                </a:solidFill>
                <a:latin typeface="Times New Roman" panose="02020603050405020304" pitchFamily="18" charset="0"/>
                <a:ea typeface="ＭＳ Ｐゴシック" panose="020B0600070205080204" pitchFamily="34" charset="-128"/>
              </a:defRPr>
            </a:lvl1pPr>
            <a:lvl2pPr>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lvl="1" algn="r"/>
            <a:fld id="{2410CB95-0850-47F3-9466-9F9624F5F4BF}" type="slidenum">
              <a:rPr lang="es-ES" altLang="en-US" sz="1000">
                <a:latin typeface="Arial" panose="020B0604020202020204" pitchFamily="34" charset="0"/>
              </a:rPr>
              <a:pPr lvl="1" algn="r"/>
              <a:t>100</a:t>
            </a:fld>
            <a:endParaRPr lang="es-ES" altLang="en-US" sz="1000">
              <a:latin typeface="Arial" panose="020B0604020202020204" pitchFamily="34" charset="0"/>
            </a:endParaRPr>
          </a:p>
        </p:txBody>
      </p:sp>
      <p:sp>
        <p:nvSpPr>
          <p:cNvPr id="248836" name="Rectangle 2">
            <a:extLst>
              <a:ext uri="{FF2B5EF4-FFF2-40B4-BE49-F238E27FC236}">
                <a16:creationId xmlns:a16="http://schemas.microsoft.com/office/drawing/2014/main" id="{4971A88D-C777-F498-094F-30A95EEBBCBE}"/>
              </a:ext>
            </a:extLst>
          </p:cNvPr>
          <p:cNvSpPr>
            <a:spLocks noGrp="1" noChangeArrowheads="1"/>
          </p:cNvSpPr>
          <p:nvPr>
            <p:ph type="title" idx="4294967295"/>
          </p:nvPr>
        </p:nvSpPr>
        <p:spPr>
          <a:xfrm>
            <a:off x="1752600" y="228600"/>
            <a:ext cx="6248400" cy="1066800"/>
          </a:xfrm>
        </p:spPr>
        <p:txBody>
          <a:bodyPr/>
          <a:lstStyle/>
          <a:p>
            <a:r>
              <a:rPr lang="en-US" altLang="en-US">
                <a:solidFill>
                  <a:srgbClr val="FF33CC"/>
                </a:solidFill>
                <a:ea typeface="ＭＳ Ｐゴシック" panose="020B0600070205080204" pitchFamily="34" charset="-128"/>
              </a:rPr>
              <a:t>Normals</a:t>
            </a:r>
          </a:p>
        </p:txBody>
      </p:sp>
      <p:sp>
        <p:nvSpPr>
          <p:cNvPr id="248837" name="Rectangle 3">
            <a:extLst>
              <a:ext uri="{FF2B5EF4-FFF2-40B4-BE49-F238E27FC236}">
                <a16:creationId xmlns:a16="http://schemas.microsoft.com/office/drawing/2014/main" id="{9A2A0F18-6B62-1853-37CE-679EDCCB05C5}"/>
              </a:ext>
            </a:extLst>
          </p:cNvPr>
          <p:cNvSpPr>
            <a:spLocks noGrp="1" noChangeArrowheads="1"/>
          </p:cNvSpPr>
          <p:nvPr>
            <p:ph type="body" idx="4294967295"/>
          </p:nvPr>
        </p:nvSpPr>
        <p:spPr>
          <a:xfrm>
            <a:off x="0" y="1524000"/>
            <a:ext cx="9144000" cy="4572000"/>
          </a:xfrm>
        </p:spPr>
        <p:txBody>
          <a:bodyPr/>
          <a:lstStyle/>
          <a:p>
            <a:pPr>
              <a:lnSpc>
                <a:spcPct val="80000"/>
              </a:lnSpc>
            </a:pPr>
            <a:r>
              <a:rPr lang="en-US" altLang="en-US" sz="2400">
                <a:ea typeface="ＭＳ Ｐゴシック" panose="020B0600070205080204" pitchFamily="34" charset="-128"/>
              </a:rPr>
              <a:t>In </a:t>
            </a:r>
            <a:r>
              <a:rPr lang="en-US" altLang="en-US" sz="2400" b="1">
                <a:solidFill>
                  <a:srgbClr val="FF0000"/>
                </a:solidFill>
                <a:ea typeface="ＭＳ Ｐゴシック" panose="020B0600070205080204" pitchFamily="34" charset="-128"/>
              </a:rPr>
              <a:t>OpenGL</a:t>
            </a:r>
            <a:r>
              <a:rPr lang="en-US" altLang="en-US" sz="2400">
                <a:ea typeface="ＭＳ Ｐゴシック" panose="020B0600070205080204" pitchFamily="34" charset="-128"/>
              </a:rPr>
              <a:t> the </a:t>
            </a:r>
            <a:r>
              <a:rPr lang="en-US" altLang="en-US" sz="2400" b="1">
                <a:solidFill>
                  <a:srgbClr val="FF33CC"/>
                </a:solidFill>
                <a:ea typeface="ＭＳ Ｐゴシック" panose="020B0600070205080204" pitchFamily="34" charset="-128"/>
              </a:rPr>
              <a:t>normal vector</a:t>
            </a:r>
            <a:r>
              <a:rPr lang="en-US" altLang="en-US" sz="2400">
                <a:ea typeface="ＭＳ Ｐゴシック" panose="020B0600070205080204" pitchFamily="34" charset="-128"/>
              </a:rPr>
              <a:t> is </a:t>
            </a:r>
            <a:r>
              <a:rPr lang="en-US" altLang="en-US" sz="2400" b="1">
                <a:solidFill>
                  <a:schemeClr val="accent1"/>
                </a:solidFill>
                <a:ea typeface="ＭＳ Ｐゴシック" panose="020B0600070205080204" pitchFamily="34" charset="-128"/>
              </a:rPr>
              <a:t>part of the state</a:t>
            </a:r>
          </a:p>
          <a:p>
            <a:pPr>
              <a:lnSpc>
                <a:spcPct val="80000"/>
              </a:lnSpc>
            </a:pPr>
            <a:endParaRPr lang="en-US" altLang="en-US" sz="2400" b="1">
              <a:solidFill>
                <a:schemeClr val="accent1"/>
              </a:solidFill>
              <a:ea typeface="ＭＳ Ｐゴシック" panose="020B0600070205080204" pitchFamily="34" charset="-128"/>
            </a:endParaRPr>
          </a:p>
          <a:p>
            <a:pPr>
              <a:lnSpc>
                <a:spcPct val="80000"/>
              </a:lnSpc>
            </a:pPr>
            <a:r>
              <a:rPr lang="en-US" altLang="en-US" sz="2400">
                <a:ea typeface="ＭＳ Ｐゴシック" panose="020B0600070205080204" pitchFamily="34" charset="-128"/>
              </a:rPr>
              <a:t>Set by</a:t>
            </a:r>
            <a:r>
              <a:rPr lang="en-US" altLang="en-US" sz="2700">
                <a:ea typeface="ＭＳ Ｐゴシック" panose="020B0600070205080204" pitchFamily="34" charset="-128"/>
              </a:rPr>
              <a:t> </a:t>
            </a:r>
            <a:r>
              <a:rPr lang="en-US" altLang="en-US" sz="2400" b="1">
                <a:solidFill>
                  <a:srgbClr val="FF0000"/>
                </a:solidFill>
                <a:latin typeface="Courier New" panose="02070309020205020404" pitchFamily="49" charset="0"/>
                <a:ea typeface="ＭＳ Ｐゴシック" panose="020B0600070205080204" pitchFamily="34" charset="-128"/>
              </a:rPr>
              <a:t>gl</a:t>
            </a:r>
            <a:r>
              <a:rPr lang="en-US" altLang="en-US" sz="2400" b="1">
                <a:latin typeface="Courier New" panose="02070309020205020404" pitchFamily="49" charset="0"/>
                <a:ea typeface="ＭＳ Ｐゴシック" panose="020B0600070205080204" pitchFamily="34" charset="-128"/>
              </a:rPr>
              <a:t>Normal*()</a:t>
            </a:r>
          </a:p>
          <a:p>
            <a:pPr lvl="1">
              <a:lnSpc>
                <a:spcPct val="80000"/>
              </a:lnSpc>
              <a:buFontTx/>
              <a:buNone/>
            </a:pPr>
            <a:r>
              <a:rPr lang="en-US" altLang="en-US" sz="2000" b="1">
                <a:solidFill>
                  <a:srgbClr val="FF0000"/>
                </a:solidFill>
                <a:latin typeface="Courier New" panose="02070309020205020404" pitchFamily="49" charset="0"/>
                <a:ea typeface="ＭＳ Ｐゴシック" panose="020B0600070205080204" pitchFamily="34" charset="-128"/>
              </a:rPr>
              <a:t>gl</a:t>
            </a:r>
            <a:r>
              <a:rPr lang="en-US" altLang="en-US" sz="2000" b="1">
                <a:latin typeface="Courier New" panose="02070309020205020404" pitchFamily="49" charset="0"/>
                <a:ea typeface="ＭＳ Ｐゴシック" panose="020B0600070205080204" pitchFamily="34" charset="-128"/>
              </a:rPr>
              <a:t>Normal3</a:t>
            </a:r>
            <a:r>
              <a:rPr lang="en-US" altLang="en-US" sz="2000" b="1">
                <a:solidFill>
                  <a:srgbClr val="FF0000"/>
                </a:solidFill>
                <a:latin typeface="Courier New" panose="02070309020205020404" pitchFamily="49" charset="0"/>
                <a:ea typeface="ＭＳ Ｐゴシック" panose="020B0600070205080204" pitchFamily="34" charset="-128"/>
              </a:rPr>
              <a:t>f</a:t>
            </a:r>
            <a:r>
              <a:rPr lang="en-US" altLang="en-US" sz="2000" b="1">
                <a:latin typeface="Courier New" panose="02070309020205020404" pitchFamily="49" charset="0"/>
                <a:ea typeface="ＭＳ Ｐゴシック" panose="020B0600070205080204" pitchFamily="34" charset="-128"/>
              </a:rPr>
              <a:t>(x, y, z);</a:t>
            </a:r>
          </a:p>
          <a:p>
            <a:pPr lvl="1">
              <a:lnSpc>
                <a:spcPct val="80000"/>
              </a:lnSpc>
              <a:buFontTx/>
              <a:buNone/>
            </a:pPr>
            <a:r>
              <a:rPr lang="en-US" altLang="en-US" sz="2000" b="1">
                <a:solidFill>
                  <a:srgbClr val="FF0000"/>
                </a:solidFill>
                <a:latin typeface="Courier New" panose="02070309020205020404" pitchFamily="49" charset="0"/>
                <a:ea typeface="ＭＳ Ｐゴシック" panose="020B0600070205080204" pitchFamily="34" charset="-128"/>
              </a:rPr>
              <a:t>gl</a:t>
            </a:r>
            <a:r>
              <a:rPr lang="en-US" altLang="en-US" sz="2000" b="1">
                <a:latin typeface="Courier New" panose="02070309020205020404" pitchFamily="49" charset="0"/>
                <a:ea typeface="ＭＳ Ｐゴシック" panose="020B0600070205080204" pitchFamily="34" charset="-128"/>
              </a:rPr>
              <a:t>Normal3</a:t>
            </a:r>
            <a:r>
              <a:rPr lang="en-US" altLang="en-US" sz="2000" b="1">
                <a:solidFill>
                  <a:srgbClr val="FF0000"/>
                </a:solidFill>
                <a:latin typeface="Courier New" panose="02070309020205020404" pitchFamily="49" charset="0"/>
                <a:ea typeface="ＭＳ Ｐゴシック" panose="020B0600070205080204" pitchFamily="34" charset="-128"/>
              </a:rPr>
              <a:t>fv</a:t>
            </a:r>
            <a:r>
              <a:rPr lang="en-US" altLang="en-US" sz="2000" b="1">
                <a:latin typeface="Courier New" panose="02070309020205020404" pitchFamily="49" charset="0"/>
                <a:ea typeface="ＭＳ Ｐゴシック" panose="020B0600070205080204" pitchFamily="34" charset="-128"/>
              </a:rPr>
              <a:t>(p);</a:t>
            </a:r>
          </a:p>
          <a:p>
            <a:pPr lvl="1">
              <a:lnSpc>
                <a:spcPct val="80000"/>
              </a:lnSpc>
              <a:buFontTx/>
              <a:buNone/>
            </a:pPr>
            <a:endParaRPr lang="en-US" altLang="en-US" sz="2000" b="1">
              <a:latin typeface="Courier New" panose="02070309020205020404" pitchFamily="49" charset="0"/>
              <a:ea typeface="ＭＳ Ｐゴシック" panose="020B0600070205080204" pitchFamily="34" charset="-128"/>
            </a:endParaRPr>
          </a:p>
          <a:p>
            <a:pPr>
              <a:lnSpc>
                <a:spcPct val="80000"/>
              </a:lnSpc>
            </a:pPr>
            <a:r>
              <a:rPr lang="en-US" altLang="en-US" sz="2400">
                <a:ea typeface="ＭＳ Ｐゴシック" panose="020B0600070205080204" pitchFamily="34" charset="-128"/>
              </a:rPr>
              <a:t>Usually we want to </a:t>
            </a:r>
            <a:r>
              <a:rPr lang="en-US" altLang="en-US" sz="2400" b="1">
                <a:solidFill>
                  <a:srgbClr val="FF33CC"/>
                </a:solidFill>
                <a:ea typeface="ＭＳ Ｐゴシック" panose="020B0600070205080204" pitchFamily="34" charset="-128"/>
              </a:rPr>
              <a:t>set the normal</a:t>
            </a:r>
            <a:r>
              <a:rPr lang="en-US" altLang="en-US" sz="2400">
                <a:ea typeface="ＭＳ Ｐゴシック" panose="020B0600070205080204" pitchFamily="34" charset="-128"/>
              </a:rPr>
              <a:t> to have </a:t>
            </a:r>
            <a:r>
              <a:rPr lang="en-US" altLang="en-US" sz="2400" b="1">
                <a:solidFill>
                  <a:srgbClr val="FF0000"/>
                </a:solidFill>
                <a:ea typeface="ＭＳ Ｐゴシック" panose="020B0600070205080204" pitchFamily="34" charset="-128"/>
              </a:rPr>
              <a:t>unit length</a:t>
            </a:r>
            <a:r>
              <a:rPr lang="en-US" altLang="en-US" sz="2400">
                <a:ea typeface="ＭＳ Ｐゴシック" panose="020B0600070205080204" pitchFamily="34" charset="-128"/>
              </a:rPr>
              <a:t> so cosine calculations are correct</a:t>
            </a:r>
          </a:p>
          <a:p>
            <a:pPr lvl="1">
              <a:lnSpc>
                <a:spcPct val="80000"/>
              </a:lnSpc>
            </a:pPr>
            <a:r>
              <a:rPr lang="en-US" altLang="en-US" sz="2200" b="1">
                <a:solidFill>
                  <a:srgbClr val="FF0000"/>
                </a:solidFill>
                <a:ea typeface="ＭＳ Ｐゴシック" panose="020B0600070205080204" pitchFamily="34" charset="-128"/>
              </a:rPr>
              <a:t>Length</a:t>
            </a:r>
            <a:r>
              <a:rPr lang="en-US" altLang="en-US" sz="2200" b="1">
                <a:ea typeface="ＭＳ Ｐゴシック" panose="020B0600070205080204" pitchFamily="34" charset="-128"/>
              </a:rPr>
              <a:t> </a:t>
            </a:r>
            <a:r>
              <a:rPr lang="en-US" altLang="en-US" sz="2200">
                <a:ea typeface="ＭＳ Ｐゴシック" panose="020B0600070205080204" pitchFamily="34" charset="-128"/>
              </a:rPr>
              <a:t>can be affected by transformations</a:t>
            </a:r>
          </a:p>
          <a:p>
            <a:pPr lvl="1">
              <a:lnSpc>
                <a:spcPct val="80000"/>
              </a:lnSpc>
            </a:pPr>
            <a:r>
              <a:rPr lang="en-US" altLang="en-US" sz="2200">
                <a:ea typeface="ＭＳ Ｐゴシック" panose="020B0600070205080204" pitchFamily="34" charset="-128"/>
              </a:rPr>
              <a:t>Note that scaling does not preserved </a:t>
            </a:r>
            <a:r>
              <a:rPr lang="en-US" altLang="en-US" sz="2200" b="1">
                <a:solidFill>
                  <a:srgbClr val="FF0000"/>
                </a:solidFill>
                <a:ea typeface="ＭＳ Ｐゴシック" panose="020B0600070205080204" pitchFamily="34" charset="-128"/>
              </a:rPr>
              <a:t>length</a:t>
            </a:r>
          </a:p>
          <a:p>
            <a:pPr lvl="1">
              <a:lnSpc>
                <a:spcPct val="80000"/>
              </a:lnSpc>
              <a:buFontTx/>
              <a:buNone/>
            </a:pPr>
            <a:endParaRPr lang="en-US" altLang="en-US" sz="2000" b="1">
              <a:solidFill>
                <a:srgbClr val="FF0000"/>
              </a:solidFill>
              <a:latin typeface="Courier New" panose="02070309020205020404" pitchFamily="49" charset="0"/>
              <a:ea typeface="ＭＳ Ｐゴシック" panose="020B0600070205080204" pitchFamily="34" charset="-128"/>
            </a:endParaRPr>
          </a:p>
          <a:p>
            <a:pPr lvl="1">
              <a:lnSpc>
                <a:spcPct val="80000"/>
              </a:lnSpc>
              <a:buFontTx/>
              <a:buNone/>
            </a:pPr>
            <a:endParaRPr lang="en-US" altLang="en-US" sz="2000" b="1">
              <a:latin typeface="Courier New" panose="02070309020205020404" pitchFamily="49" charset="0"/>
              <a:ea typeface="ＭＳ Ｐゴシック" panose="020B0600070205080204" pitchFamily="34" charset="-128"/>
            </a:endParaRPr>
          </a:p>
          <a:p>
            <a:pPr lvl="1">
              <a:lnSpc>
                <a:spcPct val="80000"/>
              </a:lnSpc>
              <a:buFontTx/>
              <a:buNone/>
            </a:pPr>
            <a:r>
              <a:rPr lang="en-US" altLang="en-US" sz="2000" b="1">
                <a:solidFill>
                  <a:srgbClr val="FF0000"/>
                </a:solidFill>
                <a:latin typeface="Courier New" panose="02070309020205020404" pitchFamily="49" charset="0"/>
                <a:ea typeface="ＭＳ Ｐゴシック" panose="020B0600070205080204" pitchFamily="34" charset="-128"/>
              </a:rPr>
              <a:t>gl</a:t>
            </a:r>
            <a:r>
              <a:rPr lang="en-US" altLang="en-US" sz="2000" b="1">
                <a:latin typeface="Courier New" panose="02070309020205020404" pitchFamily="49" charset="0"/>
                <a:ea typeface="ＭＳ Ｐゴシック" panose="020B0600070205080204" pitchFamily="34" charset="-128"/>
              </a:rPr>
              <a:t>Enable(</a:t>
            </a:r>
            <a:r>
              <a:rPr lang="en-US" altLang="en-US" sz="2000" b="1">
                <a:solidFill>
                  <a:srgbClr val="FF0000"/>
                </a:solidFill>
                <a:latin typeface="Courier New" panose="02070309020205020404" pitchFamily="49" charset="0"/>
                <a:ea typeface="ＭＳ Ｐゴシック" panose="020B0600070205080204" pitchFamily="34" charset="-128"/>
              </a:rPr>
              <a:t>GL_NORMALIZE</a:t>
            </a:r>
            <a:r>
              <a:rPr lang="en-US" altLang="en-US" sz="2000" b="1">
                <a:latin typeface="Courier New" panose="02070309020205020404" pitchFamily="49" charset="0"/>
                <a:ea typeface="ＭＳ Ｐゴシック" panose="020B0600070205080204" pitchFamily="34" charset="-128"/>
              </a:rPr>
              <a:t>)</a:t>
            </a:r>
            <a:r>
              <a:rPr lang="en-US" altLang="en-US" sz="2200">
                <a:ea typeface="ＭＳ Ｐゴシック" panose="020B0600070205080204" pitchFamily="34" charset="-128"/>
              </a:rPr>
              <a:t> allows for </a:t>
            </a:r>
            <a:r>
              <a:rPr lang="en-US" altLang="en-US" sz="2200" b="1">
                <a:solidFill>
                  <a:srgbClr val="FF0000"/>
                </a:solidFill>
                <a:ea typeface="ＭＳ Ｐゴシック" panose="020B0600070205080204" pitchFamily="34" charset="-128"/>
              </a:rPr>
              <a:t>auto normalization</a:t>
            </a:r>
            <a:r>
              <a:rPr lang="en-US" altLang="en-US" sz="2200">
                <a:ea typeface="ＭＳ Ｐゴシック" panose="020B0600070205080204" pitchFamily="34" charset="-128"/>
              </a:rPr>
              <a:t> at a performance penalty</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6" presetClass="emph" presetSubtype="0" fill="hold" nodeType="clickEffect">
                                  <p:stCondLst>
                                    <p:cond delay="0"/>
                                  </p:stCondLst>
                                  <p:childTnLst>
                                    <p:animScale>
                                      <p:cBhvr>
                                        <p:cTn id="6" dur="2000" fill="hold"/>
                                        <p:tgtEl>
                                          <p:spTgt spid="248836"/>
                                        </p:tgtEl>
                                      </p:cBhvr>
                                      <p:by x="100000" y="150000"/>
                                    </p:animScale>
                                  </p:childTnLst>
                                </p:cTn>
                              </p:par>
                            </p:childTnLst>
                          </p:cTn>
                        </p:par>
                      </p:childTnLst>
                    </p:cTn>
                  </p:par>
                  <p:par>
                    <p:cTn id="7" fill="hold" nodeType="clickPar">
                      <p:stCondLst>
                        <p:cond delay="indefinite"/>
                      </p:stCondLst>
                      <p:childTnLst>
                        <p:par>
                          <p:cTn id="8" fill="hold" nodeType="withGroup">
                            <p:stCondLst>
                              <p:cond delay="0"/>
                            </p:stCondLst>
                            <p:childTnLst>
                              <p:par>
                                <p:cTn id="9" presetID="5" presetClass="entr" presetSubtype="10" fill="hold" nodeType="clickEffect">
                                  <p:stCondLst>
                                    <p:cond delay="0"/>
                                  </p:stCondLst>
                                  <p:childTnLst>
                                    <p:set>
                                      <p:cBhvr>
                                        <p:cTn id="10" dur="1" fill="hold">
                                          <p:stCondLst>
                                            <p:cond delay="0"/>
                                          </p:stCondLst>
                                        </p:cTn>
                                        <p:tgtEl>
                                          <p:spTgt spid="248837">
                                            <p:txEl>
                                              <p:pRg st="6" end="6"/>
                                            </p:txEl>
                                          </p:spTgt>
                                        </p:tgtEl>
                                        <p:attrNameLst>
                                          <p:attrName>style.visibility</p:attrName>
                                        </p:attrNameLst>
                                      </p:cBhvr>
                                      <p:to>
                                        <p:strVal val="visible"/>
                                      </p:to>
                                    </p:set>
                                    <p:animEffect transition="in" filter="checkerboard(across)">
                                      <p:cBhvr>
                                        <p:cTn id="11" dur="500"/>
                                        <p:tgtEl>
                                          <p:spTgt spid="248837">
                                            <p:txEl>
                                              <p:pRg st="6" end="6"/>
                                            </p:txEl>
                                          </p:spTgt>
                                        </p:tgtEl>
                                      </p:cBhvr>
                                    </p:animEffect>
                                  </p:childTnLst>
                                </p:cTn>
                              </p:par>
                              <p:par>
                                <p:cTn id="12" presetID="5" presetClass="entr" presetSubtype="10" fill="hold" nodeType="withEffect">
                                  <p:stCondLst>
                                    <p:cond delay="0"/>
                                  </p:stCondLst>
                                  <p:childTnLst>
                                    <p:set>
                                      <p:cBhvr>
                                        <p:cTn id="13" dur="1" fill="hold">
                                          <p:stCondLst>
                                            <p:cond delay="0"/>
                                          </p:stCondLst>
                                        </p:cTn>
                                        <p:tgtEl>
                                          <p:spTgt spid="248837">
                                            <p:txEl>
                                              <p:pRg st="7" end="7"/>
                                            </p:txEl>
                                          </p:spTgt>
                                        </p:tgtEl>
                                        <p:attrNameLst>
                                          <p:attrName>style.visibility</p:attrName>
                                        </p:attrNameLst>
                                      </p:cBhvr>
                                      <p:to>
                                        <p:strVal val="visible"/>
                                      </p:to>
                                    </p:set>
                                    <p:animEffect transition="in" filter="checkerboard(across)">
                                      <p:cBhvr>
                                        <p:cTn id="14" dur="500"/>
                                        <p:tgtEl>
                                          <p:spTgt spid="248837">
                                            <p:txEl>
                                              <p:pRg st="7" end="7"/>
                                            </p:txEl>
                                          </p:spTgt>
                                        </p:tgtEl>
                                      </p:cBhvr>
                                    </p:animEffect>
                                  </p:childTnLst>
                                </p:cTn>
                              </p:par>
                              <p:par>
                                <p:cTn id="15" presetID="5" presetClass="entr" presetSubtype="10" fill="hold" nodeType="withEffect">
                                  <p:stCondLst>
                                    <p:cond delay="0"/>
                                  </p:stCondLst>
                                  <p:childTnLst>
                                    <p:set>
                                      <p:cBhvr>
                                        <p:cTn id="16" dur="1" fill="hold">
                                          <p:stCondLst>
                                            <p:cond delay="0"/>
                                          </p:stCondLst>
                                        </p:cTn>
                                        <p:tgtEl>
                                          <p:spTgt spid="248837">
                                            <p:txEl>
                                              <p:pRg st="8" end="8"/>
                                            </p:txEl>
                                          </p:spTgt>
                                        </p:tgtEl>
                                        <p:attrNameLst>
                                          <p:attrName>style.visibility</p:attrName>
                                        </p:attrNameLst>
                                      </p:cBhvr>
                                      <p:to>
                                        <p:strVal val="visible"/>
                                      </p:to>
                                    </p:set>
                                    <p:animEffect transition="in" filter="checkerboard(across)">
                                      <p:cBhvr>
                                        <p:cTn id="17" dur="500"/>
                                        <p:tgtEl>
                                          <p:spTgt spid="248837">
                                            <p:txEl>
                                              <p:pRg st="8" end="8"/>
                                            </p:txEl>
                                          </p:spTgt>
                                        </p:tgtEl>
                                      </p:cBhvr>
                                    </p:animEffect>
                                  </p:childTnLst>
                                </p:cTn>
                              </p:par>
                              <p:par>
                                <p:cTn id="18" presetID="5" presetClass="entr" presetSubtype="10" fill="hold" nodeType="withEffect">
                                  <p:stCondLst>
                                    <p:cond delay="0"/>
                                  </p:stCondLst>
                                  <p:childTnLst>
                                    <p:set>
                                      <p:cBhvr>
                                        <p:cTn id="19" dur="1" fill="hold">
                                          <p:stCondLst>
                                            <p:cond delay="0"/>
                                          </p:stCondLst>
                                        </p:cTn>
                                        <p:tgtEl>
                                          <p:spTgt spid="248837">
                                            <p:txEl>
                                              <p:pRg st="11" end="11"/>
                                            </p:txEl>
                                          </p:spTgt>
                                        </p:tgtEl>
                                        <p:attrNameLst>
                                          <p:attrName>style.visibility</p:attrName>
                                        </p:attrNameLst>
                                      </p:cBhvr>
                                      <p:to>
                                        <p:strVal val="visible"/>
                                      </p:to>
                                    </p:set>
                                    <p:animEffect transition="in" filter="checkerboard(across)">
                                      <p:cBhvr>
                                        <p:cTn id="20" dur="500"/>
                                        <p:tgtEl>
                                          <p:spTgt spid="248837">
                                            <p:txEl>
                                              <p:pRg st="11" end="11"/>
                                            </p:txEl>
                                          </p:spTgt>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8" presetClass="entr" presetSubtype="16" fill="hold" nodeType="clickEffect">
                                  <p:stCondLst>
                                    <p:cond delay="0"/>
                                  </p:stCondLst>
                                  <p:childTnLst>
                                    <p:set>
                                      <p:cBhvr>
                                        <p:cTn id="24" dur="1" fill="hold">
                                          <p:stCondLst>
                                            <p:cond delay="0"/>
                                          </p:stCondLst>
                                        </p:cTn>
                                        <p:tgtEl>
                                          <p:spTgt spid="248837">
                                            <p:txEl>
                                              <p:pRg st="11" end="11"/>
                                            </p:txEl>
                                          </p:spTgt>
                                        </p:tgtEl>
                                        <p:attrNameLst>
                                          <p:attrName>style.visibility</p:attrName>
                                        </p:attrNameLst>
                                      </p:cBhvr>
                                      <p:to>
                                        <p:strVal val="visible"/>
                                      </p:to>
                                    </p:set>
                                    <p:animEffect transition="in" filter="diamond(in)">
                                      <p:cBhvr>
                                        <p:cTn id="25" dur="2000"/>
                                        <p:tgtEl>
                                          <p:spTgt spid="248837">
                                            <p:txEl>
                                              <p:pRg st="11" end="11"/>
                                            </p:txEl>
                                          </p:spTgt>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26" presetClass="entr" presetSubtype="0" fill="hold" nodeType="clickEffect">
                                  <p:stCondLst>
                                    <p:cond delay="0"/>
                                  </p:stCondLst>
                                  <p:childTnLst>
                                    <p:set>
                                      <p:cBhvr>
                                        <p:cTn id="29" dur="1" fill="hold">
                                          <p:stCondLst>
                                            <p:cond delay="0"/>
                                          </p:stCondLst>
                                        </p:cTn>
                                        <p:tgtEl>
                                          <p:spTgt spid="248837">
                                            <p:txEl>
                                              <p:pRg st="11" end="11"/>
                                            </p:txEl>
                                          </p:spTgt>
                                        </p:tgtEl>
                                        <p:attrNameLst>
                                          <p:attrName>style.visibility</p:attrName>
                                        </p:attrNameLst>
                                      </p:cBhvr>
                                      <p:to>
                                        <p:strVal val="visible"/>
                                      </p:to>
                                    </p:set>
                                    <p:animEffect transition="in" filter="wipe(down)">
                                      <p:cBhvr>
                                        <p:cTn id="30" dur="580">
                                          <p:stCondLst>
                                            <p:cond delay="0"/>
                                          </p:stCondLst>
                                        </p:cTn>
                                        <p:tgtEl>
                                          <p:spTgt spid="248837">
                                            <p:txEl>
                                              <p:pRg st="11" end="11"/>
                                            </p:txEl>
                                          </p:spTgt>
                                        </p:tgtEl>
                                      </p:cBhvr>
                                    </p:animEffect>
                                    <p:anim calcmode="lin" valueType="num">
                                      <p:cBhvr>
                                        <p:cTn id="31" dur="1822" tmFilter="0,0; 0.14,0.36; 0.43,0.73; 0.71,0.91; 1.0,1.0">
                                          <p:stCondLst>
                                            <p:cond delay="0"/>
                                          </p:stCondLst>
                                        </p:cTn>
                                        <p:tgtEl>
                                          <p:spTgt spid="248837">
                                            <p:txEl>
                                              <p:pRg st="11" end="11"/>
                                            </p:txEl>
                                          </p:spTgt>
                                        </p:tgtEl>
                                        <p:attrNameLst>
                                          <p:attrName>ppt_x</p:attrName>
                                        </p:attrNameLst>
                                      </p:cBhvr>
                                      <p:tavLst>
                                        <p:tav tm="0">
                                          <p:val>
                                            <p:strVal val="#ppt_x-0.25"/>
                                          </p:val>
                                        </p:tav>
                                        <p:tav tm="100000">
                                          <p:val>
                                            <p:strVal val="#ppt_x"/>
                                          </p:val>
                                        </p:tav>
                                      </p:tavLst>
                                    </p:anim>
                                    <p:anim calcmode="lin" valueType="num">
                                      <p:cBhvr>
                                        <p:cTn id="32" dur="664" tmFilter="0.0,0.0; 0.25,0.07; 0.50,0.2; 0.75,0.467; 1.0,1.0">
                                          <p:stCondLst>
                                            <p:cond delay="0"/>
                                          </p:stCondLst>
                                        </p:cTn>
                                        <p:tgtEl>
                                          <p:spTgt spid="248837">
                                            <p:txEl>
                                              <p:pRg st="11" end="11"/>
                                            </p:txEl>
                                          </p:spTgt>
                                        </p:tgtEl>
                                        <p:attrNameLst>
                                          <p:attrName>ppt_y</p:attrName>
                                        </p:attrNameLst>
                                      </p:cBhvr>
                                      <p:tavLst>
                                        <p:tav tm="0" fmla="#ppt_y-sin(pi*$)/3">
                                          <p:val>
                                            <p:fltVal val="0.5"/>
                                          </p:val>
                                        </p:tav>
                                        <p:tav tm="100000">
                                          <p:val>
                                            <p:fltVal val="1"/>
                                          </p:val>
                                        </p:tav>
                                      </p:tavLst>
                                    </p:anim>
                                    <p:anim calcmode="lin" valueType="num">
                                      <p:cBhvr>
                                        <p:cTn id="33" dur="664" tmFilter="0, 0; 0.125,0.2665; 0.25,0.4; 0.375,0.465; 0.5,0.5;  0.625,0.535; 0.75,0.6; 0.875,0.7335; 1,1">
                                          <p:stCondLst>
                                            <p:cond delay="664"/>
                                          </p:stCondLst>
                                        </p:cTn>
                                        <p:tgtEl>
                                          <p:spTgt spid="248837">
                                            <p:txEl>
                                              <p:pRg st="11" end="11"/>
                                            </p:txEl>
                                          </p:spTgt>
                                        </p:tgtEl>
                                        <p:attrNameLst>
                                          <p:attrName>ppt_y</p:attrName>
                                        </p:attrNameLst>
                                      </p:cBhvr>
                                      <p:tavLst>
                                        <p:tav tm="0" fmla="#ppt_y-sin(pi*$)/9">
                                          <p:val>
                                            <p:fltVal val="0"/>
                                          </p:val>
                                        </p:tav>
                                        <p:tav tm="100000">
                                          <p:val>
                                            <p:fltVal val="1"/>
                                          </p:val>
                                        </p:tav>
                                      </p:tavLst>
                                    </p:anim>
                                    <p:anim calcmode="lin" valueType="num">
                                      <p:cBhvr>
                                        <p:cTn id="34" dur="332" tmFilter="0, 0; 0.125,0.2665; 0.25,0.4; 0.375,0.465; 0.5,0.5;  0.625,0.535; 0.75,0.6; 0.875,0.7335; 1,1">
                                          <p:stCondLst>
                                            <p:cond delay="1324"/>
                                          </p:stCondLst>
                                        </p:cTn>
                                        <p:tgtEl>
                                          <p:spTgt spid="248837">
                                            <p:txEl>
                                              <p:pRg st="11" end="11"/>
                                            </p:txEl>
                                          </p:spTgt>
                                        </p:tgtEl>
                                        <p:attrNameLst>
                                          <p:attrName>ppt_y</p:attrName>
                                        </p:attrNameLst>
                                      </p:cBhvr>
                                      <p:tavLst>
                                        <p:tav tm="0" fmla="#ppt_y-sin(pi*$)/27">
                                          <p:val>
                                            <p:fltVal val="0"/>
                                          </p:val>
                                        </p:tav>
                                        <p:tav tm="100000">
                                          <p:val>
                                            <p:fltVal val="1"/>
                                          </p:val>
                                        </p:tav>
                                      </p:tavLst>
                                    </p:anim>
                                    <p:anim calcmode="lin" valueType="num">
                                      <p:cBhvr>
                                        <p:cTn id="35" dur="164" tmFilter="0, 0; 0.125,0.2665; 0.25,0.4; 0.375,0.465; 0.5,0.5;  0.625,0.535; 0.75,0.6; 0.875,0.7335; 1,1">
                                          <p:stCondLst>
                                            <p:cond delay="1656"/>
                                          </p:stCondLst>
                                        </p:cTn>
                                        <p:tgtEl>
                                          <p:spTgt spid="248837">
                                            <p:txEl>
                                              <p:pRg st="11" end="11"/>
                                            </p:txEl>
                                          </p:spTgt>
                                        </p:tgtEl>
                                        <p:attrNameLst>
                                          <p:attrName>ppt_y</p:attrName>
                                        </p:attrNameLst>
                                      </p:cBhvr>
                                      <p:tavLst>
                                        <p:tav tm="0" fmla="#ppt_y-sin(pi*$)/81">
                                          <p:val>
                                            <p:fltVal val="0"/>
                                          </p:val>
                                        </p:tav>
                                        <p:tav tm="100000">
                                          <p:val>
                                            <p:fltVal val="1"/>
                                          </p:val>
                                        </p:tav>
                                      </p:tavLst>
                                    </p:anim>
                                    <p:animScale>
                                      <p:cBhvr>
                                        <p:cTn id="36" dur="26">
                                          <p:stCondLst>
                                            <p:cond delay="650"/>
                                          </p:stCondLst>
                                        </p:cTn>
                                        <p:tgtEl>
                                          <p:spTgt spid="248837">
                                            <p:txEl>
                                              <p:pRg st="11" end="11"/>
                                            </p:txEl>
                                          </p:spTgt>
                                        </p:tgtEl>
                                      </p:cBhvr>
                                      <p:to x="100000" y="60000"/>
                                    </p:animScale>
                                    <p:animScale>
                                      <p:cBhvr>
                                        <p:cTn id="37" dur="166" decel="50000">
                                          <p:stCondLst>
                                            <p:cond delay="676"/>
                                          </p:stCondLst>
                                        </p:cTn>
                                        <p:tgtEl>
                                          <p:spTgt spid="248837">
                                            <p:txEl>
                                              <p:pRg st="11" end="11"/>
                                            </p:txEl>
                                          </p:spTgt>
                                        </p:tgtEl>
                                      </p:cBhvr>
                                      <p:to x="100000" y="100000"/>
                                    </p:animScale>
                                    <p:animScale>
                                      <p:cBhvr>
                                        <p:cTn id="38" dur="26">
                                          <p:stCondLst>
                                            <p:cond delay="1312"/>
                                          </p:stCondLst>
                                        </p:cTn>
                                        <p:tgtEl>
                                          <p:spTgt spid="248837">
                                            <p:txEl>
                                              <p:pRg st="11" end="11"/>
                                            </p:txEl>
                                          </p:spTgt>
                                        </p:tgtEl>
                                      </p:cBhvr>
                                      <p:to x="100000" y="80000"/>
                                    </p:animScale>
                                    <p:animScale>
                                      <p:cBhvr>
                                        <p:cTn id="39" dur="166" decel="50000">
                                          <p:stCondLst>
                                            <p:cond delay="1338"/>
                                          </p:stCondLst>
                                        </p:cTn>
                                        <p:tgtEl>
                                          <p:spTgt spid="248837">
                                            <p:txEl>
                                              <p:pRg st="11" end="11"/>
                                            </p:txEl>
                                          </p:spTgt>
                                        </p:tgtEl>
                                      </p:cBhvr>
                                      <p:to x="100000" y="100000"/>
                                    </p:animScale>
                                    <p:animScale>
                                      <p:cBhvr>
                                        <p:cTn id="40" dur="26">
                                          <p:stCondLst>
                                            <p:cond delay="1642"/>
                                          </p:stCondLst>
                                        </p:cTn>
                                        <p:tgtEl>
                                          <p:spTgt spid="248837">
                                            <p:txEl>
                                              <p:pRg st="11" end="11"/>
                                            </p:txEl>
                                          </p:spTgt>
                                        </p:tgtEl>
                                      </p:cBhvr>
                                      <p:to x="100000" y="90000"/>
                                    </p:animScale>
                                    <p:animScale>
                                      <p:cBhvr>
                                        <p:cTn id="41" dur="166" decel="50000">
                                          <p:stCondLst>
                                            <p:cond delay="1668"/>
                                          </p:stCondLst>
                                        </p:cTn>
                                        <p:tgtEl>
                                          <p:spTgt spid="248837">
                                            <p:txEl>
                                              <p:pRg st="11" end="11"/>
                                            </p:txEl>
                                          </p:spTgt>
                                        </p:tgtEl>
                                      </p:cBhvr>
                                      <p:to x="100000" y="100000"/>
                                    </p:animScale>
                                    <p:animScale>
                                      <p:cBhvr>
                                        <p:cTn id="42" dur="26">
                                          <p:stCondLst>
                                            <p:cond delay="1808"/>
                                          </p:stCondLst>
                                        </p:cTn>
                                        <p:tgtEl>
                                          <p:spTgt spid="248837">
                                            <p:txEl>
                                              <p:pRg st="11" end="11"/>
                                            </p:txEl>
                                          </p:spTgt>
                                        </p:tgtEl>
                                      </p:cBhvr>
                                      <p:to x="100000" y="95000"/>
                                    </p:animScale>
                                    <p:animScale>
                                      <p:cBhvr>
                                        <p:cTn id="43" dur="166" decel="50000">
                                          <p:stCondLst>
                                            <p:cond delay="1834"/>
                                          </p:stCondLst>
                                        </p:cTn>
                                        <p:tgtEl>
                                          <p:spTgt spid="248837">
                                            <p:txEl>
                                              <p:pRg st="11" end="11"/>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8836" grpId="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60" name="Rectangle 2">
            <a:extLst>
              <a:ext uri="{FF2B5EF4-FFF2-40B4-BE49-F238E27FC236}">
                <a16:creationId xmlns:a16="http://schemas.microsoft.com/office/drawing/2014/main" id="{64AECD3A-0DF7-0A95-33CF-DCC00326EAC5}"/>
              </a:ext>
            </a:extLst>
          </p:cNvPr>
          <p:cNvSpPr>
            <a:spLocks noGrp="1" noChangeArrowheads="1"/>
          </p:cNvSpPr>
          <p:nvPr>
            <p:ph type="title" idx="4294967295"/>
          </p:nvPr>
        </p:nvSpPr>
        <p:spPr>
          <a:xfrm>
            <a:off x="258763" y="212725"/>
            <a:ext cx="6248400" cy="1066800"/>
          </a:xfrm>
        </p:spPr>
        <p:txBody>
          <a:bodyPr/>
          <a:lstStyle/>
          <a:p>
            <a:r>
              <a:rPr lang="en-US" altLang="en-US">
                <a:solidFill>
                  <a:srgbClr val="FF0000"/>
                </a:solidFill>
                <a:ea typeface="ＭＳ Ｐゴシック" panose="020B0600070205080204" pitchFamily="34" charset="-128"/>
              </a:rPr>
              <a:t>Normal</a:t>
            </a:r>
            <a:r>
              <a:rPr lang="en-US" altLang="en-US">
                <a:solidFill>
                  <a:srgbClr val="FF33CC"/>
                </a:solidFill>
                <a:ea typeface="ＭＳ Ｐゴシック" panose="020B0600070205080204" pitchFamily="34" charset="-128"/>
              </a:rPr>
              <a:t> </a:t>
            </a:r>
            <a:r>
              <a:rPr lang="en-US" altLang="en-US">
                <a:ea typeface="ＭＳ Ｐゴシック" panose="020B0600070205080204" pitchFamily="34" charset="-128"/>
              </a:rPr>
              <a:t>for Triangle</a:t>
            </a:r>
          </a:p>
        </p:txBody>
      </p:sp>
      <p:sp>
        <p:nvSpPr>
          <p:cNvPr id="93187" name="Freeform 4">
            <a:extLst>
              <a:ext uri="{FF2B5EF4-FFF2-40B4-BE49-F238E27FC236}">
                <a16:creationId xmlns:a16="http://schemas.microsoft.com/office/drawing/2014/main" id="{01015072-2A38-488E-D8BE-F5C6B06E5668}"/>
              </a:ext>
            </a:extLst>
          </p:cNvPr>
          <p:cNvSpPr>
            <a:spLocks/>
          </p:cNvSpPr>
          <p:nvPr/>
        </p:nvSpPr>
        <p:spPr bwMode="auto">
          <a:xfrm>
            <a:off x="5791200" y="2819400"/>
            <a:ext cx="1828800" cy="1219200"/>
          </a:xfrm>
          <a:custGeom>
            <a:avLst/>
            <a:gdLst>
              <a:gd name="T0" fmla="*/ 0 w 1152"/>
              <a:gd name="T1" fmla="*/ 2147483647 h 768"/>
              <a:gd name="T2" fmla="*/ 2147483647 w 1152"/>
              <a:gd name="T3" fmla="*/ 0 h 768"/>
              <a:gd name="T4" fmla="*/ 2147483647 w 1152"/>
              <a:gd name="T5" fmla="*/ 2147483647 h 768"/>
              <a:gd name="T6" fmla="*/ 0 w 1152"/>
              <a:gd name="T7" fmla="*/ 2147483647 h 768"/>
              <a:gd name="T8" fmla="*/ 0 60000 65536"/>
              <a:gd name="T9" fmla="*/ 0 60000 65536"/>
              <a:gd name="T10" fmla="*/ 0 60000 65536"/>
              <a:gd name="T11" fmla="*/ 0 60000 65536"/>
              <a:gd name="T12" fmla="*/ 0 w 1152"/>
              <a:gd name="T13" fmla="*/ 0 h 768"/>
              <a:gd name="T14" fmla="*/ 1152 w 1152"/>
              <a:gd name="T15" fmla="*/ 768 h 768"/>
            </a:gdLst>
            <a:ahLst/>
            <a:cxnLst>
              <a:cxn ang="T8">
                <a:pos x="T0" y="T1"/>
              </a:cxn>
              <a:cxn ang="T9">
                <a:pos x="T2" y="T3"/>
              </a:cxn>
              <a:cxn ang="T10">
                <a:pos x="T4" y="T5"/>
              </a:cxn>
              <a:cxn ang="T11">
                <a:pos x="T6" y="T7"/>
              </a:cxn>
            </a:cxnLst>
            <a:rect l="T12" t="T13" r="T14" b="T15"/>
            <a:pathLst>
              <a:path w="1152" h="768">
                <a:moveTo>
                  <a:pt x="0" y="768"/>
                </a:moveTo>
                <a:lnTo>
                  <a:pt x="960" y="0"/>
                </a:lnTo>
                <a:lnTo>
                  <a:pt x="1152" y="528"/>
                </a:lnTo>
                <a:lnTo>
                  <a:pt x="0" y="768"/>
                </a:lnTo>
                <a:close/>
              </a:path>
            </a:pathLst>
          </a:custGeom>
          <a:solidFill>
            <a:schemeClr val="accent1"/>
          </a:solidFill>
          <a:ln w="12700">
            <a:solidFill>
              <a:schemeClr val="tx1"/>
            </a:solidFill>
            <a:round/>
            <a:headEnd type="none" w="sm" len="sm"/>
            <a:tailEnd type="none" w="sm" len="sm"/>
          </a:ln>
        </p:spPr>
        <p:txBody>
          <a:bodyPr anchor="ctr" anchorCtr="1"/>
          <a:lstStyle/>
          <a:p>
            <a:endParaRPr lang="en-US"/>
          </a:p>
        </p:txBody>
      </p:sp>
      <p:sp>
        <p:nvSpPr>
          <p:cNvPr id="249862" name="Text Box 5">
            <a:extLst>
              <a:ext uri="{FF2B5EF4-FFF2-40B4-BE49-F238E27FC236}">
                <a16:creationId xmlns:a16="http://schemas.microsoft.com/office/drawing/2014/main" id="{18317491-2E8C-DDA4-4E2D-2E8609454162}"/>
              </a:ext>
            </a:extLst>
          </p:cNvPr>
          <p:cNvSpPr txBox="1">
            <a:spLocks noChangeArrowheads="1"/>
          </p:cNvSpPr>
          <p:nvPr/>
        </p:nvSpPr>
        <p:spPr bwMode="auto">
          <a:xfrm>
            <a:off x="5487988" y="4003675"/>
            <a:ext cx="4556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1">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b="1">
                <a:solidFill>
                  <a:schemeClr val="accent2"/>
                </a:solidFill>
              </a:rPr>
              <a:t>p</a:t>
            </a:r>
            <a:r>
              <a:rPr lang="en-US" altLang="en-US" baseline="-25000">
                <a:solidFill>
                  <a:schemeClr val="accent2"/>
                </a:solidFill>
              </a:rPr>
              <a:t>0</a:t>
            </a:r>
          </a:p>
        </p:txBody>
      </p:sp>
      <p:sp>
        <p:nvSpPr>
          <p:cNvPr id="93189" name="Text Box 9">
            <a:extLst>
              <a:ext uri="{FF2B5EF4-FFF2-40B4-BE49-F238E27FC236}">
                <a16:creationId xmlns:a16="http://schemas.microsoft.com/office/drawing/2014/main" id="{E12DF229-764D-3A2A-BBB2-178C8960433C}"/>
              </a:ext>
            </a:extLst>
          </p:cNvPr>
          <p:cNvSpPr>
            <a:spLocks noChangeArrowheads="1"/>
          </p:cNvSpPr>
          <p:nvPr>
            <p:ph type="body" idx="4294967295"/>
          </p:nvPr>
        </p:nvSpPr>
        <p:spPr>
          <a:xfrm>
            <a:off x="7696200" y="3505200"/>
            <a:ext cx="457200" cy="533400"/>
          </a:xfrm>
          <a:noFill/>
        </p:spPr>
        <p:txBody>
          <a:bodyPr/>
          <a:lstStyle/>
          <a:p>
            <a:pPr>
              <a:spcBef>
                <a:spcPct val="0"/>
              </a:spcBef>
              <a:buFontTx/>
              <a:buNone/>
            </a:pPr>
            <a:r>
              <a:rPr lang="en-US" altLang="en-US" sz="2400" b="1">
                <a:latin typeface="Times New Roman" panose="02020603050405020304" pitchFamily="18" charset="0"/>
                <a:ea typeface="ＭＳ Ｐゴシック" panose="020B0600070205080204" pitchFamily="34" charset="-128"/>
              </a:rPr>
              <a:t>p</a:t>
            </a:r>
            <a:r>
              <a:rPr lang="en-US" altLang="en-US" sz="2400" baseline="-25000">
                <a:latin typeface="Times New Roman" panose="02020603050405020304" pitchFamily="18" charset="0"/>
                <a:ea typeface="ＭＳ Ｐゴシック" panose="020B0600070205080204" pitchFamily="34" charset="-128"/>
              </a:rPr>
              <a:t>1</a:t>
            </a:r>
          </a:p>
        </p:txBody>
      </p:sp>
      <p:sp>
        <p:nvSpPr>
          <p:cNvPr id="93190" name="Text Box 10">
            <a:extLst>
              <a:ext uri="{FF2B5EF4-FFF2-40B4-BE49-F238E27FC236}">
                <a16:creationId xmlns:a16="http://schemas.microsoft.com/office/drawing/2014/main" id="{54890360-BBDF-91C4-164C-3419B76D4300}"/>
              </a:ext>
            </a:extLst>
          </p:cNvPr>
          <p:cNvSpPr txBox="1">
            <a:spLocks noChangeArrowheads="1"/>
          </p:cNvSpPr>
          <p:nvPr/>
        </p:nvSpPr>
        <p:spPr bwMode="auto">
          <a:xfrm>
            <a:off x="7162800" y="2286000"/>
            <a:ext cx="4572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lIns="92075" tIns="46038" rIns="92075" bIns="46038"/>
          <a:lstStyle>
            <a:lvl1pPr marL="190500" indent="-190500">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b="1"/>
              <a:t>p</a:t>
            </a:r>
            <a:r>
              <a:rPr lang="en-US" altLang="en-US" baseline="-25000"/>
              <a:t>2</a:t>
            </a:r>
          </a:p>
        </p:txBody>
      </p:sp>
      <p:sp>
        <p:nvSpPr>
          <p:cNvPr id="93191" name="Line 11">
            <a:extLst>
              <a:ext uri="{FF2B5EF4-FFF2-40B4-BE49-F238E27FC236}">
                <a16:creationId xmlns:a16="http://schemas.microsoft.com/office/drawing/2014/main" id="{51B95A78-ED5B-3D81-1B84-3781B49FA8BA}"/>
              </a:ext>
            </a:extLst>
          </p:cNvPr>
          <p:cNvSpPr>
            <a:spLocks noChangeShapeType="1"/>
          </p:cNvSpPr>
          <p:nvPr/>
        </p:nvSpPr>
        <p:spPr bwMode="auto">
          <a:xfrm flipV="1">
            <a:off x="6858000" y="2133600"/>
            <a:ext cx="0" cy="1447800"/>
          </a:xfrm>
          <a:prstGeom prst="line">
            <a:avLst/>
          </a:prstGeom>
          <a:noFill/>
          <a:ln w="38100">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anchor="ctr" anchorCtr="1"/>
          <a:lstStyle/>
          <a:p>
            <a:endParaRPr lang="en-US"/>
          </a:p>
        </p:txBody>
      </p:sp>
      <p:sp>
        <p:nvSpPr>
          <p:cNvPr id="249866" name="Text Box 12">
            <a:extLst>
              <a:ext uri="{FF2B5EF4-FFF2-40B4-BE49-F238E27FC236}">
                <a16:creationId xmlns:a16="http://schemas.microsoft.com/office/drawing/2014/main" id="{12817295-6768-7FF1-1ACD-D0A7522BA590}"/>
              </a:ext>
            </a:extLst>
          </p:cNvPr>
          <p:cNvSpPr txBox="1">
            <a:spLocks noChangeArrowheads="1"/>
          </p:cNvSpPr>
          <p:nvPr/>
        </p:nvSpPr>
        <p:spPr bwMode="auto">
          <a:xfrm>
            <a:off x="6477000" y="1905000"/>
            <a:ext cx="3540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1">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b="1">
                <a:solidFill>
                  <a:srgbClr val="FF0000"/>
                </a:solidFill>
              </a:rPr>
              <a:t>n</a:t>
            </a:r>
          </a:p>
        </p:txBody>
      </p:sp>
      <p:sp>
        <p:nvSpPr>
          <p:cNvPr id="249870" name="Text Box 16">
            <a:extLst>
              <a:ext uri="{FF2B5EF4-FFF2-40B4-BE49-F238E27FC236}">
                <a16:creationId xmlns:a16="http://schemas.microsoft.com/office/drawing/2014/main" id="{2701D749-2662-F43C-A30B-7E6F02596325}"/>
              </a:ext>
            </a:extLst>
          </p:cNvPr>
          <p:cNvSpPr txBox="1">
            <a:spLocks noChangeArrowheads="1"/>
          </p:cNvSpPr>
          <p:nvPr/>
        </p:nvSpPr>
        <p:spPr bwMode="auto">
          <a:xfrm>
            <a:off x="6858000" y="3352800"/>
            <a:ext cx="3540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1">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b="1">
                <a:solidFill>
                  <a:srgbClr val="990033"/>
                </a:solidFill>
              </a:rPr>
              <a:t>p</a:t>
            </a:r>
          </a:p>
        </p:txBody>
      </p:sp>
      <p:sp>
        <p:nvSpPr>
          <p:cNvPr id="93197" name="Text Box 17">
            <a:extLst>
              <a:ext uri="{FF2B5EF4-FFF2-40B4-BE49-F238E27FC236}">
                <a16:creationId xmlns:a16="http://schemas.microsoft.com/office/drawing/2014/main" id="{275A1640-98D7-F1EC-760C-7DDE62D4AB14}"/>
              </a:ext>
            </a:extLst>
          </p:cNvPr>
          <p:cNvSpPr txBox="1">
            <a:spLocks noChangeArrowheads="1"/>
          </p:cNvSpPr>
          <p:nvPr/>
        </p:nvSpPr>
        <p:spPr bwMode="auto">
          <a:xfrm>
            <a:off x="609600" y="5334000"/>
            <a:ext cx="62706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1">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a:t>Note that right-hand rule determines outward face</a:t>
            </a:r>
          </a:p>
        </p:txBody>
      </p:sp>
      <p:sp>
        <p:nvSpPr>
          <p:cNvPr id="249875" name="Text Box 19">
            <a:extLst>
              <a:ext uri="{FF2B5EF4-FFF2-40B4-BE49-F238E27FC236}">
                <a16:creationId xmlns:a16="http://schemas.microsoft.com/office/drawing/2014/main" id="{A80D8B63-8599-0402-163F-BBF03468B765}"/>
              </a:ext>
            </a:extLst>
          </p:cNvPr>
          <p:cNvSpPr txBox="1">
            <a:spLocks noChangeArrowheads="1"/>
          </p:cNvSpPr>
          <p:nvPr/>
        </p:nvSpPr>
        <p:spPr bwMode="auto">
          <a:xfrm>
            <a:off x="482600" y="1477963"/>
            <a:ext cx="6176963"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1">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a:t>Express</a:t>
            </a:r>
            <a:r>
              <a:rPr lang="en-US" altLang="en-US" b="1">
                <a:solidFill>
                  <a:srgbClr val="FF0000"/>
                </a:solidFill>
              </a:rPr>
              <a:t> n</a:t>
            </a:r>
            <a:r>
              <a:rPr lang="en-US" altLang="en-US"/>
              <a:t> as a dot product </a:t>
            </a:r>
            <a:r>
              <a:rPr lang="en-US" altLang="en-US">
                <a:solidFill>
                  <a:srgbClr val="FF0000"/>
                </a:solidFill>
              </a:rPr>
              <a:t>●</a:t>
            </a:r>
            <a:r>
              <a:rPr lang="en-US" altLang="en-US"/>
              <a:t> and cross product </a:t>
            </a:r>
            <a:r>
              <a:rPr lang="en-US" altLang="en-US" sz="2800" b="1">
                <a:solidFill>
                  <a:srgbClr val="FF0000"/>
                </a:solidFill>
              </a:rPr>
              <a:t>×</a:t>
            </a:r>
          </a:p>
        </p:txBody>
      </p:sp>
      <p:sp>
        <p:nvSpPr>
          <p:cNvPr id="249877" name="Text Box 21">
            <a:extLst>
              <a:ext uri="{FF2B5EF4-FFF2-40B4-BE49-F238E27FC236}">
                <a16:creationId xmlns:a16="http://schemas.microsoft.com/office/drawing/2014/main" id="{94CF5118-49A3-1B29-BE7F-D430AB508A95}"/>
              </a:ext>
            </a:extLst>
          </p:cNvPr>
          <p:cNvSpPr txBox="1">
            <a:spLocks noChangeArrowheads="1"/>
          </p:cNvSpPr>
          <p:nvPr/>
        </p:nvSpPr>
        <p:spPr bwMode="auto">
          <a:xfrm>
            <a:off x="533400" y="3886200"/>
            <a:ext cx="17907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1">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a:t>Normalize  </a:t>
            </a:r>
            <a:r>
              <a:rPr lang="en-US" altLang="en-US" b="1">
                <a:solidFill>
                  <a:srgbClr val="FF0000"/>
                </a:solidFill>
              </a:rPr>
              <a:t>n</a:t>
            </a:r>
            <a:endParaRPr lang="en-US" altLang="en-US" sz="2800" b="1">
              <a:solidFill>
                <a:srgbClr val="FF0000"/>
              </a:solidFill>
            </a:endParaRPr>
          </a:p>
        </p:txBody>
      </p:sp>
      <p:pic>
        <p:nvPicPr>
          <p:cNvPr id="91155" name="Picture 19">
            <a:extLst>
              <a:ext uri="{FF2B5EF4-FFF2-40B4-BE49-F238E27FC236}">
                <a16:creationId xmlns:a16="http://schemas.microsoft.com/office/drawing/2014/main" id="{CF810F08-FF0D-DE40-773E-8EAFD8411D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6226" t="29166" r="58600" b="47917"/>
          <a:stretch>
            <a:fillRect/>
          </a:stretch>
        </p:blipFill>
        <p:spPr bwMode="auto">
          <a:xfrm>
            <a:off x="6013450" y="-46038"/>
            <a:ext cx="3130550" cy="15240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 Box 16">
            <a:extLst>
              <a:ext uri="{FF2B5EF4-FFF2-40B4-BE49-F238E27FC236}">
                <a16:creationId xmlns:a16="http://schemas.microsoft.com/office/drawing/2014/main" id="{25C66CC3-2DD2-25BB-13C2-B39E02307C0E}"/>
              </a:ext>
            </a:extLst>
          </p:cNvPr>
          <p:cNvSpPr txBox="1">
            <a:spLocks noChangeArrowheads="1"/>
          </p:cNvSpPr>
          <p:nvPr/>
        </p:nvSpPr>
        <p:spPr bwMode="auto">
          <a:xfrm>
            <a:off x="5981323" y="6218459"/>
            <a:ext cx="3103735" cy="646331"/>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1">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spcBef>
                <a:spcPct val="0"/>
              </a:spcBef>
              <a:buClrTx/>
              <a:buSzTx/>
              <a:buFontTx/>
              <a:buNone/>
            </a:pPr>
            <a:r>
              <a:rPr lang="en-US" altLang="en-US" sz="1800" dirty="0">
                <a:latin typeface="Times New Roman" panose="02020603050405020304" pitchFamily="18" charset="0"/>
                <a:cs typeface="Arial" panose="020B0604020202020204" pitchFamily="34" charset="0"/>
              </a:rPr>
              <a:t>CLASS PARTICIPATION 3, 4!</a:t>
            </a:r>
          </a:p>
          <a:p>
            <a:pPr>
              <a:spcBef>
                <a:spcPct val="0"/>
              </a:spcBef>
              <a:buClrTx/>
              <a:buSzTx/>
              <a:buFontTx/>
              <a:buNone/>
            </a:pPr>
            <a:r>
              <a:rPr lang="en-US" altLang="en-US" sz="1800" dirty="0">
                <a:latin typeface="Times New Roman" panose="02020603050405020304" pitchFamily="18" charset="0"/>
                <a:cs typeface="Arial" panose="020B0604020202020204" pitchFamily="34" charset="0"/>
              </a:rPr>
              <a:t>                   (Next Slide)</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1" fill="hold" nodeType="clickEffect">
                                  <p:stCondLst>
                                    <p:cond delay="0"/>
                                  </p:stCondLst>
                                  <p:childTnLst>
                                    <p:set>
                                      <p:cBhvr>
                                        <p:cTn id="6" dur="1" fill="hold">
                                          <p:stCondLst>
                                            <p:cond delay="0"/>
                                          </p:stCondLst>
                                        </p:cTn>
                                        <p:tgtEl>
                                          <p:spTgt spid="249860"/>
                                        </p:tgtEl>
                                        <p:attrNameLst>
                                          <p:attrName>style.visibility</p:attrName>
                                        </p:attrNameLst>
                                      </p:cBhvr>
                                      <p:to>
                                        <p:strVal val="visible"/>
                                      </p:to>
                                    </p:set>
                                    <p:anim calcmode="lin" valueType="num">
                                      <p:cBhvr additive="base">
                                        <p:cTn id="7" dur="500" fill="hold"/>
                                        <p:tgtEl>
                                          <p:spTgt spid="249860"/>
                                        </p:tgtEl>
                                        <p:attrNameLst>
                                          <p:attrName>ppt_x</p:attrName>
                                        </p:attrNameLst>
                                      </p:cBhvr>
                                      <p:tavLst>
                                        <p:tav tm="0">
                                          <p:val>
                                            <p:strVal val="#ppt_x"/>
                                          </p:val>
                                        </p:tav>
                                        <p:tav tm="100000">
                                          <p:val>
                                            <p:strVal val="#ppt_x"/>
                                          </p:val>
                                        </p:tav>
                                      </p:tavLst>
                                    </p:anim>
                                    <p:anim calcmode="lin" valueType="num">
                                      <p:cBhvr additive="base">
                                        <p:cTn id="8" dur="500" fill="hold"/>
                                        <p:tgtEl>
                                          <p:spTgt spid="249860"/>
                                        </p:tgtEl>
                                        <p:attrNameLst>
                                          <p:attrName>ppt_y</p:attrName>
                                        </p:attrNameLst>
                                      </p:cBhvr>
                                      <p:tavLst>
                                        <p:tav tm="0">
                                          <p:val>
                                            <p:strVal val="0-#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5" presetClass="entr" presetSubtype="10" fill="hold" nodeType="clickEffect">
                                  <p:stCondLst>
                                    <p:cond delay="0"/>
                                  </p:stCondLst>
                                  <p:childTnLst>
                                    <p:set>
                                      <p:cBhvr>
                                        <p:cTn id="12" dur="1" fill="hold">
                                          <p:stCondLst>
                                            <p:cond delay="0"/>
                                          </p:stCondLst>
                                        </p:cTn>
                                        <p:tgtEl>
                                          <p:spTgt spid="249870"/>
                                        </p:tgtEl>
                                        <p:attrNameLst>
                                          <p:attrName>style.visibility</p:attrName>
                                        </p:attrNameLst>
                                      </p:cBhvr>
                                      <p:to>
                                        <p:strVal val="visible"/>
                                      </p:to>
                                    </p:set>
                                    <p:animEffect transition="in" filter="checkerboard(across)">
                                      <p:cBhvr>
                                        <p:cTn id="13" dur="500"/>
                                        <p:tgtEl>
                                          <p:spTgt spid="249870"/>
                                        </p:tgtEl>
                                      </p:cBhvr>
                                    </p:animEffect>
                                  </p:childTnLst>
                                </p:cTn>
                              </p:par>
                              <p:par>
                                <p:cTn id="14" presetID="5" presetClass="entr" presetSubtype="10" fill="hold" nodeType="withEffect">
                                  <p:stCondLst>
                                    <p:cond delay="0"/>
                                  </p:stCondLst>
                                  <p:childTnLst>
                                    <p:set>
                                      <p:cBhvr>
                                        <p:cTn id="15" dur="1" fill="hold">
                                          <p:stCondLst>
                                            <p:cond delay="0"/>
                                          </p:stCondLst>
                                        </p:cTn>
                                        <p:tgtEl>
                                          <p:spTgt spid="249862"/>
                                        </p:tgtEl>
                                        <p:attrNameLst>
                                          <p:attrName>style.visibility</p:attrName>
                                        </p:attrNameLst>
                                      </p:cBhvr>
                                      <p:to>
                                        <p:strVal val="visible"/>
                                      </p:to>
                                    </p:set>
                                    <p:animEffect transition="in" filter="checkerboard(across)">
                                      <p:cBhvr>
                                        <p:cTn id="16" dur="500"/>
                                        <p:tgtEl>
                                          <p:spTgt spid="249862"/>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8" presetClass="entr" presetSubtype="16" fill="hold" nodeType="clickEffect">
                                  <p:stCondLst>
                                    <p:cond delay="0"/>
                                  </p:stCondLst>
                                  <p:childTnLst>
                                    <p:set>
                                      <p:cBhvr>
                                        <p:cTn id="20" dur="1" fill="hold">
                                          <p:stCondLst>
                                            <p:cond delay="0"/>
                                          </p:stCondLst>
                                        </p:cTn>
                                        <p:tgtEl>
                                          <p:spTgt spid="249866"/>
                                        </p:tgtEl>
                                        <p:attrNameLst>
                                          <p:attrName>style.visibility</p:attrName>
                                        </p:attrNameLst>
                                      </p:cBhvr>
                                      <p:to>
                                        <p:strVal val="visible"/>
                                      </p:to>
                                    </p:set>
                                    <p:animEffect transition="in" filter="diamond(in)">
                                      <p:cBhvr>
                                        <p:cTn id="21" dur="2000"/>
                                        <p:tgtEl>
                                          <p:spTgt spid="249866"/>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6" presetClass="emph" presetSubtype="0" fill="hold" nodeType="clickEffect">
                                  <p:stCondLst>
                                    <p:cond delay="0"/>
                                  </p:stCondLst>
                                  <p:childTnLst>
                                    <p:animScale>
                                      <p:cBhvr>
                                        <p:cTn id="25" dur="2000" fill="hold"/>
                                        <p:tgtEl>
                                          <p:spTgt spid="249875"/>
                                        </p:tgtEl>
                                      </p:cBhvr>
                                      <p:by x="100000" y="150000"/>
                                    </p:animScale>
                                  </p:childTnLst>
                                </p:cTn>
                              </p:par>
                            </p:childTnLst>
                          </p:cTn>
                        </p:par>
                      </p:childTnLst>
                    </p:cTn>
                  </p:par>
                  <p:par>
                    <p:cTn id="26" fill="hold" nodeType="clickPar">
                      <p:stCondLst>
                        <p:cond delay="indefinite"/>
                      </p:stCondLst>
                      <p:childTnLst>
                        <p:par>
                          <p:cTn id="27" fill="hold" nodeType="withGroup">
                            <p:stCondLst>
                              <p:cond delay="0"/>
                            </p:stCondLst>
                            <p:childTnLst>
                              <p:par>
                                <p:cTn id="28" presetID="6" presetClass="emph" presetSubtype="0" fill="hold" nodeType="clickEffect">
                                  <p:stCondLst>
                                    <p:cond delay="0"/>
                                  </p:stCondLst>
                                  <p:childTnLst>
                                    <p:animScale>
                                      <p:cBhvr>
                                        <p:cTn id="29" dur="2000" fill="hold"/>
                                        <p:tgtEl>
                                          <p:spTgt spid="249877"/>
                                        </p:tgtEl>
                                      </p:cBhvr>
                                      <p:by x="100000" y="150000"/>
                                    </p:animScale>
                                  </p:childTnLst>
                                </p:cTn>
                              </p:par>
                            </p:childTnLst>
                          </p:cTn>
                        </p:par>
                      </p:childTnLst>
                    </p:cTn>
                  </p:par>
                  <p:par>
                    <p:cTn id="30" fill="hold" nodeType="clickPar">
                      <p:stCondLst>
                        <p:cond delay="indefinite"/>
                      </p:stCondLst>
                      <p:childTnLst>
                        <p:par>
                          <p:cTn id="31" fill="hold" nodeType="withGroup">
                            <p:stCondLst>
                              <p:cond delay="0"/>
                            </p:stCondLst>
                            <p:childTnLst>
                              <p:par>
                                <p:cTn id="32" presetID="45" presetClass="entr" presetSubtype="0" fill="hold" nodeType="clickEffect">
                                  <p:stCondLst>
                                    <p:cond delay="0"/>
                                  </p:stCondLst>
                                  <p:childTnLst>
                                    <p:set>
                                      <p:cBhvr>
                                        <p:cTn id="33" dur="1" fill="hold">
                                          <p:stCondLst>
                                            <p:cond delay="0"/>
                                          </p:stCondLst>
                                        </p:cTn>
                                        <p:tgtEl>
                                          <p:spTgt spid="91155"/>
                                        </p:tgtEl>
                                        <p:attrNameLst>
                                          <p:attrName>style.visibility</p:attrName>
                                        </p:attrNameLst>
                                      </p:cBhvr>
                                      <p:to>
                                        <p:strVal val="visible"/>
                                      </p:to>
                                    </p:set>
                                    <p:animEffect transition="in" filter="fade">
                                      <p:cBhvr>
                                        <p:cTn id="34" dur="2000"/>
                                        <p:tgtEl>
                                          <p:spTgt spid="91155"/>
                                        </p:tgtEl>
                                      </p:cBhvr>
                                    </p:animEffect>
                                    <p:anim calcmode="lin" valueType="num">
                                      <p:cBhvr>
                                        <p:cTn id="35" dur="2000" fill="hold"/>
                                        <p:tgtEl>
                                          <p:spTgt spid="91155"/>
                                        </p:tgtEl>
                                        <p:attrNameLst>
                                          <p:attrName>ppt_w</p:attrName>
                                        </p:attrNameLst>
                                      </p:cBhvr>
                                      <p:tavLst>
                                        <p:tav tm="0" fmla="#ppt_w*sin(2.5*pi*$)">
                                          <p:val>
                                            <p:fltVal val="0"/>
                                          </p:val>
                                        </p:tav>
                                        <p:tav tm="100000">
                                          <p:val>
                                            <p:fltVal val="1"/>
                                          </p:val>
                                        </p:tav>
                                      </p:tavLst>
                                    </p:anim>
                                    <p:anim calcmode="lin" valueType="num">
                                      <p:cBhvr>
                                        <p:cTn id="36" dur="2000" fill="hold"/>
                                        <p:tgtEl>
                                          <p:spTgt spid="91155"/>
                                        </p:tgtEl>
                                        <p:attrNameLst>
                                          <p:attrName>ppt_h</p:attrName>
                                        </p:attrNameLst>
                                      </p:cBhvr>
                                      <p:tavLst>
                                        <p:tav tm="0">
                                          <p:val>
                                            <p:strVal val="#ppt_h"/>
                                          </p:val>
                                        </p:tav>
                                        <p:tav tm="100000">
                                          <p:val>
                                            <p:strVal val="#ppt_h"/>
                                          </p:val>
                                        </p:tav>
                                      </p:tavLst>
                                    </p:anim>
                                  </p:childTnLst>
                                </p:cTn>
                              </p:par>
                            </p:childTnLst>
                          </p:cTn>
                        </p:par>
                      </p:childTnLst>
                    </p:cTn>
                  </p:par>
                  <p:par>
                    <p:cTn id="37" fill="hold">
                      <p:stCondLst>
                        <p:cond delay="indefinite"/>
                      </p:stCondLst>
                      <p:childTnLst>
                        <p:par>
                          <p:cTn id="38" fill="hold">
                            <p:stCondLst>
                              <p:cond delay="0"/>
                            </p:stCondLst>
                            <p:childTnLst>
                              <p:par>
                                <p:cTn id="39" presetID="5" presetClass="entr" presetSubtype="10" fill="hold" nodeType="clickEffect">
                                  <p:stCondLst>
                                    <p:cond delay="0"/>
                                  </p:stCondLst>
                                  <p:childTnLst>
                                    <p:set>
                                      <p:cBhvr>
                                        <p:cTn id="40" dur="1" fill="hold">
                                          <p:stCondLst>
                                            <p:cond delay="0"/>
                                          </p:stCondLst>
                                        </p:cTn>
                                        <p:tgtEl>
                                          <p:spTgt spid="2"/>
                                        </p:tgtEl>
                                        <p:attrNameLst>
                                          <p:attrName>style.visibility</p:attrName>
                                        </p:attrNameLst>
                                      </p:cBhvr>
                                      <p:to>
                                        <p:strVal val="visible"/>
                                      </p:to>
                                    </p:set>
                                    <p:animEffect transition="in" filter="checkerboard(across)">
                                      <p:cBhvr>
                                        <p:cTn id="4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9860" grpId="0"/>
      <p:bldP spid="249862" grpId="0"/>
      <p:bldP spid="249866" grpId="0"/>
      <p:bldP spid="249870" grpId="0"/>
      <p:bldP spid="249875" grpId="0"/>
      <p:bldP spid="249877" grpId="0"/>
      <p:bldP spid="2" grpId="0" animBg="1"/>
      <p:bldP spid="2" grpId="1" animBg="1"/>
      <p:bldP spid="2" grpId="2" animBg="1"/>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0E5C934-2A48-3C27-60E9-CDFF43F67426}"/>
              </a:ext>
            </a:extLst>
          </p:cNvPr>
          <p:cNvPicPr>
            <a:picLocks noChangeAspect="1"/>
          </p:cNvPicPr>
          <p:nvPr/>
        </p:nvPicPr>
        <p:blipFill rotWithShape="1">
          <a:blip r:embed="rId2"/>
          <a:srcRect l="31511" t="31724" r="33073" b="18721"/>
          <a:stretch/>
        </p:blipFill>
        <p:spPr>
          <a:xfrm>
            <a:off x="333375" y="1692275"/>
            <a:ext cx="7743825" cy="3870325"/>
          </a:xfrm>
          <a:prstGeom prst="rect">
            <a:avLst/>
          </a:prstGeom>
        </p:spPr>
      </p:pic>
      <p:sp>
        <p:nvSpPr>
          <p:cNvPr id="107522" name="Slide Number Placeholder 1">
            <a:extLst>
              <a:ext uri="{FF2B5EF4-FFF2-40B4-BE49-F238E27FC236}">
                <a16:creationId xmlns:a16="http://schemas.microsoft.com/office/drawing/2014/main" id="{4032A8BA-B25F-DF1C-D5D1-EE14E8A142E7}"/>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100">
                <a:solidFill>
                  <a:schemeClr val="tx1"/>
                </a:solidFill>
                <a:latin typeface="Arial" panose="020B0604020202020204" pitchFamily="34" charset="0"/>
                <a:ea typeface="ＭＳ Ｐゴシック" panose="020B0600070205080204" pitchFamily="34" charset="-128"/>
              </a:defRPr>
            </a:lvl1pPr>
            <a:lvl2pPr>
              <a:spcBef>
                <a:spcPct val="20000"/>
              </a:spcBef>
              <a:buChar char="­"/>
              <a:defRPr sz="26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bg2"/>
              </a:buClr>
              <a:buChar char="•"/>
              <a:defRPr sz="20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b="1">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b="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b="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b="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b="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b="1">
                <a:solidFill>
                  <a:schemeClr val="tx1"/>
                </a:solidFill>
                <a:latin typeface="Arial" panose="020B0604020202020204" pitchFamily="34" charset="0"/>
                <a:ea typeface="ＭＳ Ｐゴシック" panose="020B0600070205080204" pitchFamily="34" charset="-128"/>
              </a:defRPr>
            </a:lvl9pPr>
          </a:lstStyle>
          <a:p>
            <a:pPr marL="457200" marR="0" lvl="1" indent="0" algn="r" defTabSz="914400" rtl="0" eaLnBrk="0" fontAlgn="base" latinLnBrk="0" hangingPunct="0">
              <a:lnSpc>
                <a:spcPct val="100000"/>
              </a:lnSpc>
              <a:spcBef>
                <a:spcPct val="0"/>
              </a:spcBef>
              <a:spcAft>
                <a:spcPct val="0"/>
              </a:spcAft>
              <a:buClr>
                <a:srgbClr val="CCCCFF"/>
              </a:buClr>
              <a:buSzTx/>
              <a:buFontTx/>
              <a:buNone/>
              <a:tabLst/>
              <a:defRPr/>
            </a:pPr>
            <a:fld id="{6333D2C8-02CE-48B0-B36F-99B71A2A4087}" type="slidenum">
              <a:rPr kumimoji="0" lang="es-ES" altLang="en-US" sz="1000" b="1" i="0" u="none" strike="noStrike" kern="1200" cap="none" spc="0" normalizeH="0" baseline="0" noProof="0" smtClean="0">
                <a:ln>
                  <a:noFill/>
                </a:ln>
                <a:solidFill>
                  <a:srgbClr val="000000"/>
                </a:solidFill>
                <a:effectLst/>
                <a:uLnTx/>
                <a:uFillTx/>
                <a:latin typeface="Arial" panose="020B0604020202020204" pitchFamily="34" charset="0"/>
                <a:ea typeface="ＭＳ Ｐゴシック" panose="020B0600070205080204" pitchFamily="34" charset="-128"/>
                <a:cs typeface="+mn-cs"/>
              </a:rPr>
              <a:pPr marL="457200" marR="0" lvl="1" indent="0" algn="r" defTabSz="914400" rtl="0" eaLnBrk="0" fontAlgn="base" latinLnBrk="0" hangingPunct="0">
                <a:lnSpc>
                  <a:spcPct val="100000"/>
                </a:lnSpc>
                <a:spcBef>
                  <a:spcPct val="0"/>
                </a:spcBef>
                <a:spcAft>
                  <a:spcPct val="0"/>
                </a:spcAft>
                <a:buClr>
                  <a:srgbClr val="CCCCFF"/>
                </a:buClr>
                <a:buSzTx/>
                <a:buFontTx/>
                <a:buNone/>
                <a:tabLst/>
                <a:defRPr/>
              </a:pPr>
              <a:t>102</a:t>
            </a:fld>
            <a:endParaRPr kumimoji="0" lang="es-ES" altLang="en-US" sz="1000" b="1"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 name="Star: 7 Points 1">
            <a:extLst>
              <a:ext uri="{FF2B5EF4-FFF2-40B4-BE49-F238E27FC236}">
                <a16:creationId xmlns:a16="http://schemas.microsoft.com/office/drawing/2014/main" id="{73A3CB76-C3C0-4C94-AA9B-8EE683FF6849}"/>
              </a:ext>
            </a:extLst>
          </p:cNvPr>
          <p:cNvSpPr/>
          <p:nvPr/>
        </p:nvSpPr>
        <p:spPr bwMode="auto">
          <a:xfrm>
            <a:off x="0" y="-152400"/>
            <a:ext cx="2133600" cy="1524000"/>
          </a:xfrm>
          <a:prstGeom prst="star7">
            <a:avLst/>
          </a:prstGeom>
          <a:solidFill>
            <a:srgbClr val="FF33CC"/>
          </a:solidFill>
          <a:ln w="12700" cap="flat" cmpd="sng" algn="ctr">
            <a:solidFill>
              <a:schemeClr val="tx1"/>
            </a:solidFill>
            <a:prstDash val="solid"/>
            <a:round/>
            <a:headEnd type="none" w="sm" len="sm"/>
            <a:tailEnd type="none" w="sm" len="sm"/>
          </a:ln>
          <a:effectLst/>
        </p:spPr>
        <p:txBody>
          <a:bodyPr anchor="ctr" anchorCtr="1"/>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Times New Roman" charset="0"/>
              <a:ea typeface="ＭＳ Ｐゴシック" panose="020B0600070205080204" pitchFamily="34" charset="-128"/>
              <a:cs typeface="Arial" panose="020B0604020202020204" pitchFamily="34" charset="0"/>
            </a:endParaRPr>
          </a:p>
        </p:txBody>
      </p:sp>
      <p:sp>
        <p:nvSpPr>
          <p:cNvPr id="8" name="Text Box 7">
            <a:extLst>
              <a:ext uri="{FF2B5EF4-FFF2-40B4-BE49-F238E27FC236}">
                <a16:creationId xmlns:a16="http://schemas.microsoft.com/office/drawing/2014/main" id="{2EA77211-71DE-0E6A-F275-7BD2A09DF092}"/>
              </a:ext>
            </a:extLst>
          </p:cNvPr>
          <p:cNvSpPr txBox="1">
            <a:spLocks noChangeArrowheads="1"/>
          </p:cNvSpPr>
          <p:nvPr/>
        </p:nvSpPr>
        <p:spPr bwMode="auto">
          <a:xfrm>
            <a:off x="6119813" y="4329113"/>
            <a:ext cx="2690812" cy="400050"/>
          </a:xfrm>
          <a:prstGeom prst="rect">
            <a:avLst/>
          </a:prstGeom>
          <a:solidFill>
            <a:srgbClr val="FFFF00"/>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1">
            <a:spAutoFit/>
          </a:bodyPr>
          <a:lstStyle>
            <a:lvl1pPr>
              <a:spcBef>
                <a:spcPct val="20000"/>
              </a:spcBef>
              <a:buChar char="•"/>
              <a:defRPr sz="31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6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bg2"/>
              </a:buClr>
              <a:buChar char="•"/>
              <a:defRPr sz="20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b="1">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b="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b="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b="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b="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b="1">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000" b="1" i="0" u="none" strike="noStrike" kern="1200" cap="none" spc="0" normalizeH="0" baseline="0" noProof="0">
                <a:ln>
                  <a:noFill/>
                </a:ln>
                <a:solidFill>
                  <a:srgbClr val="FF0000"/>
                </a:solidFill>
                <a:effectLst/>
                <a:uLnTx/>
                <a:uFillTx/>
                <a:latin typeface="Times New Roman" panose="02020603050405020304" pitchFamily="18" charset="0"/>
                <a:ea typeface="ＭＳ Ｐゴシック" panose="020B0600070205080204" pitchFamily="34" charset="-128"/>
                <a:cs typeface="Arial" panose="020B0604020202020204" pitchFamily="34" charset="0"/>
              </a:rPr>
              <a:t>Self Graded - correctly</a:t>
            </a:r>
            <a:endParaRPr kumimoji="0" lang="en-US" altLang="en-US" sz="2000" b="1" i="0" u="none" strike="noStrike" kern="1200" cap="none" spc="0" normalizeH="0" baseline="0" noProof="0">
              <a:ln>
                <a:noFill/>
              </a:ln>
              <a:solidFill>
                <a:srgbClr val="0000FF"/>
              </a:solidFill>
              <a:effectLst/>
              <a:uLnTx/>
              <a:uFillTx/>
              <a:latin typeface="Times New Roman" panose="02020603050405020304" pitchFamily="18" charset="0"/>
              <a:ea typeface="ＭＳ Ｐゴシック" panose="020B0600070205080204" pitchFamily="34" charset="-128"/>
              <a:cs typeface="Arial" panose="020B0604020202020204" pitchFamily="34" charset="0"/>
            </a:endParaRPr>
          </a:p>
        </p:txBody>
      </p:sp>
      <p:pic>
        <p:nvPicPr>
          <p:cNvPr id="9" name="Picture 8">
            <a:extLst>
              <a:ext uri="{FF2B5EF4-FFF2-40B4-BE49-F238E27FC236}">
                <a16:creationId xmlns:a16="http://schemas.microsoft.com/office/drawing/2014/main" id="{3AF6F248-6FB4-5059-5FD5-F773578169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2500" t="47292" r="55833" b="21082"/>
          <a:stretch>
            <a:fillRect/>
          </a:stretch>
        </p:blipFill>
        <p:spPr bwMode="auto">
          <a:xfrm>
            <a:off x="6262688" y="5316538"/>
            <a:ext cx="2405062" cy="1289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a:extLst>
              <a:ext uri="{FF2B5EF4-FFF2-40B4-BE49-F238E27FC236}">
                <a16:creationId xmlns:a16="http://schemas.microsoft.com/office/drawing/2014/main" id="{FA8E0A64-99BB-010B-B0FF-CB7E3925EDF5}"/>
              </a:ext>
            </a:extLst>
          </p:cNvPr>
          <p:cNvSpPr>
            <a:spLocks noChangeArrowheads="1"/>
          </p:cNvSpPr>
          <p:nvPr/>
        </p:nvSpPr>
        <p:spPr bwMode="auto">
          <a:xfrm>
            <a:off x="242887" y="1767964"/>
            <a:ext cx="7924800" cy="517525"/>
          </a:xfrm>
          <a:prstGeom prst="rect">
            <a:avLst/>
          </a:prstGeom>
          <a:noFill/>
          <a:ln w="53975" algn="ctr">
            <a:solidFill>
              <a:srgbClr val="FF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nchor="ctr" anchorCtr="1"/>
          <a:lstStyle>
            <a:lvl1pPr>
              <a:spcBef>
                <a:spcPct val="20000"/>
              </a:spcBef>
              <a:buChar char="•"/>
              <a:defRPr sz="31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6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bg2"/>
              </a:buClr>
              <a:buChar char="•"/>
              <a:defRPr sz="20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b="1">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b="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b="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b="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b="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b="1">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panose="020B0604020202020204" pitchFamily="34" charset="0"/>
            </a:endParaRPr>
          </a:p>
        </p:txBody>
      </p:sp>
      <p:sp>
        <p:nvSpPr>
          <p:cNvPr id="7" name="Rectangle 6">
            <a:extLst>
              <a:ext uri="{FF2B5EF4-FFF2-40B4-BE49-F238E27FC236}">
                <a16:creationId xmlns:a16="http://schemas.microsoft.com/office/drawing/2014/main" id="{C01767DC-C03C-2980-38CA-6F2D84098AA7}"/>
              </a:ext>
            </a:extLst>
          </p:cNvPr>
          <p:cNvSpPr>
            <a:spLocks noChangeArrowheads="1"/>
          </p:cNvSpPr>
          <p:nvPr/>
        </p:nvSpPr>
        <p:spPr bwMode="auto">
          <a:xfrm>
            <a:off x="333375" y="5090723"/>
            <a:ext cx="3367135" cy="578644"/>
          </a:xfrm>
          <a:prstGeom prst="rect">
            <a:avLst/>
          </a:prstGeom>
          <a:noFill/>
          <a:ln w="53975" algn="ctr">
            <a:solidFill>
              <a:srgbClr val="FF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nchor="ctr" anchorCtr="1"/>
          <a:lstStyle>
            <a:lvl1pPr>
              <a:spcBef>
                <a:spcPct val="20000"/>
              </a:spcBef>
              <a:buChar char="•"/>
              <a:defRPr sz="31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6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bg2"/>
              </a:buClr>
              <a:buChar char="•"/>
              <a:defRPr sz="20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b="1">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b="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b="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b="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b="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b="1">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panose="020B0604020202020204" pitchFamily="34" charset="0"/>
            </a:endParaRPr>
          </a:p>
        </p:txBody>
      </p:sp>
    </p:spTree>
    <p:extLst>
      <p:ext uri="{BB962C8B-B14F-4D97-AF65-F5344CB8AC3E}">
        <p14:creationId xmlns:p14="http://schemas.microsoft.com/office/powerpoint/2010/main" val="55324195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 presetClass="entr" presetSubtype="8"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2000" fill="hold"/>
                                        <p:tgtEl>
                                          <p:spTgt spid="8"/>
                                        </p:tgtEl>
                                        <p:attrNameLst>
                                          <p:attrName>ppt_x</p:attrName>
                                        </p:attrNameLst>
                                      </p:cBhvr>
                                      <p:tavLst>
                                        <p:tav tm="0">
                                          <p:val>
                                            <p:strVal val="0-#ppt_w/2"/>
                                          </p:val>
                                        </p:tav>
                                        <p:tav tm="100000">
                                          <p:val>
                                            <p:strVal val="#ppt_x"/>
                                          </p:val>
                                        </p:tav>
                                      </p:tavLst>
                                    </p:anim>
                                    <p:anim calcmode="lin" valueType="num">
                                      <p:cBhvr additive="base">
                                        <p:cTn id="12" dur="2000" fill="hold"/>
                                        <p:tgtEl>
                                          <p:spTgt spid="8"/>
                                        </p:tgtEl>
                                        <p:attrNameLst>
                                          <p:attrName>ppt_y</p:attrName>
                                        </p:attrNameLst>
                                      </p:cBhvr>
                                      <p:tavLst>
                                        <p:tav tm="0">
                                          <p:val>
                                            <p:strVal val="#ppt_y"/>
                                          </p:val>
                                        </p:tav>
                                        <p:tav tm="100000">
                                          <p:val>
                                            <p:strVal val="#ppt_y"/>
                                          </p:val>
                                        </p:tav>
                                      </p:tavLst>
                                    </p:anim>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6" grpId="0" animBg="1"/>
      <p:bldP spid="7" grpId="0" animBg="1"/>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60" name="Rectangle 2">
            <a:extLst>
              <a:ext uri="{FF2B5EF4-FFF2-40B4-BE49-F238E27FC236}">
                <a16:creationId xmlns:a16="http://schemas.microsoft.com/office/drawing/2014/main" id="{64AECD3A-0DF7-0A95-33CF-DCC00326EAC5}"/>
              </a:ext>
            </a:extLst>
          </p:cNvPr>
          <p:cNvSpPr>
            <a:spLocks noGrp="1" noChangeArrowheads="1"/>
          </p:cNvSpPr>
          <p:nvPr>
            <p:ph type="title" idx="4294967295"/>
          </p:nvPr>
        </p:nvSpPr>
        <p:spPr>
          <a:xfrm>
            <a:off x="555625" y="242148"/>
            <a:ext cx="6248400" cy="1066800"/>
          </a:xfrm>
        </p:spPr>
        <p:txBody>
          <a:bodyPr/>
          <a:lstStyle/>
          <a:p>
            <a:r>
              <a:rPr lang="en-US" altLang="en-US" dirty="0">
                <a:solidFill>
                  <a:srgbClr val="FF0000"/>
                </a:solidFill>
                <a:ea typeface="ＭＳ Ｐゴシック" panose="020B0600070205080204" pitchFamily="34" charset="-128"/>
              </a:rPr>
              <a:t>Normal</a:t>
            </a:r>
            <a:r>
              <a:rPr lang="en-US" altLang="en-US" dirty="0">
                <a:solidFill>
                  <a:srgbClr val="FF33CC"/>
                </a:solidFill>
                <a:ea typeface="ＭＳ Ｐゴシック" panose="020B0600070205080204" pitchFamily="34" charset="-128"/>
              </a:rPr>
              <a:t> </a:t>
            </a:r>
            <a:r>
              <a:rPr lang="en-US" altLang="en-US" dirty="0">
                <a:ea typeface="ＭＳ Ｐゴシック" panose="020B0600070205080204" pitchFamily="34" charset="-128"/>
              </a:rPr>
              <a:t>for Triangle</a:t>
            </a:r>
          </a:p>
        </p:txBody>
      </p:sp>
      <p:sp>
        <p:nvSpPr>
          <p:cNvPr id="93187" name="Freeform 4">
            <a:extLst>
              <a:ext uri="{FF2B5EF4-FFF2-40B4-BE49-F238E27FC236}">
                <a16:creationId xmlns:a16="http://schemas.microsoft.com/office/drawing/2014/main" id="{01015072-2A38-488E-D8BE-F5C6B06E5668}"/>
              </a:ext>
            </a:extLst>
          </p:cNvPr>
          <p:cNvSpPr>
            <a:spLocks/>
          </p:cNvSpPr>
          <p:nvPr/>
        </p:nvSpPr>
        <p:spPr bwMode="auto">
          <a:xfrm>
            <a:off x="5791200" y="2819400"/>
            <a:ext cx="1828800" cy="1219200"/>
          </a:xfrm>
          <a:custGeom>
            <a:avLst/>
            <a:gdLst>
              <a:gd name="T0" fmla="*/ 0 w 1152"/>
              <a:gd name="T1" fmla="*/ 2147483647 h 768"/>
              <a:gd name="T2" fmla="*/ 2147483647 w 1152"/>
              <a:gd name="T3" fmla="*/ 0 h 768"/>
              <a:gd name="T4" fmla="*/ 2147483647 w 1152"/>
              <a:gd name="T5" fmla="*/ 2147483647 h 768"/>
              <a:gd name="T6" fmla="*/ 0 w 1152"/>
              <a:gd name="T7" fmla="*/ 2147483647 h 768"/>
              <a:gd name="T8" fmla="*/ 0 60000 65536"/>
              <a:gd name="T9" fmla="*/ 0 60000 65536"/>
              <a:gd name="T10" fmla="*/ 0 60000 65536"/>
              <a:gd name="T11" fmla="*/ 0 60000 65536"/>
              <a:gd name="T12" fmla="*/ 0 w 1152"/>
              <a:gd name="T13" fmla="*/ 0 h 768"/>
              <a:gd name="T14" fmla="*/ 1152 w 1152"/>
              <a:gd name="T15" fmla="*/ 768 h 768"/>
            </a:gdLst>
            <a:ahLst/>
            <a:cxnLst>
              <a:cxn ang="T8">
                <a:pos x="T0" y="T1"/>
              </a:cxn>
              <a:cxn ang="T9">
                <a:pos x="T2" y="T3"/>
              </a:cxn>
              <a:cxn ang="T10">
                <a:pos x="T4" y="T5"/>
              </a:cxn>
              <a:cxn ang="T11">
                <a:pos x="T6" y="T7"/>
              </a:cxn>
            </a:cxnLst>
            <a:rect l="T12" t="T13" r="T14" b="T15"/>
            <a:pathLst>
              <a:path w="1152" h="768">
                <a:moveTo>
                  <a:pt x="0" y="768"/>
                </a:moveTo>
                <a:lnTo>
                  <a:pt x="960" y="0"/>
                </a:lnTo>
                <a:lnTo>
                  <a:pt x="1152" y="528"/>
                </a:lnTo>
                <a:lnTo>
                  <a:pt x="0" y="768"/>
                </a:lnTo>
                <a:close/>
              </a:path>
            </a:pathLst>
          </a:custGeom>
          <a:solidFill>
            <a:schemeClr val="accent1"/>
          </a:solidFill>
          <a:ln w="12700">
            <a:solidFill>
              <a:schemeClr val="tx1"/>
            </a:solidFill>
            <a:round/>
            <a:headEnd type="none" w="sm" len="sm"/>
            <a:tailEnd type="none" w="sm" len="sm"/>
          </a:ln>
        </p:spPr>
        <p:txBody>
          <a:bodyPr anchor="ctr" anchorCtr="1"/>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249862" name="Text Box 5">
            <a:extLst>
              <a:ext uri="{FF2B5EF4-FFF2-40B4-BE49-F238E27FC236}">
                <a16:creationId xmlns:a16="http://schemas.microsoft.com/office/drawing/2014/main" id="{18317491-2E8C-DDA4-4E2D-2E8609454162}"/>
              </a:ext>
            </a:extLst>
          </p:cNvPr>
          <p:cNvSpPr txBox="1">
            <a:spLocks noChangeArrowheads="1"/>
          </p:cNvSpPr>
          <p:nvPr/>
        </p:nvSpPr>
        <p:spPr bwMode="auto">
          <a:xfrm>
            <a:off x="5487988" y="4003675"/>
            <a:ext cx="4556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1">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400" b="1" i="0" u="none" strike="noStrike" kern="1200" cap="none" spc="0" normalizeH="0" baseline="0" noProof="0">
                <a:ln>
                  <a:noFill/>
                </a:ln>
                <a:solidFill>
                  <a:srgbClr val="3333CC"/>
                </a:solidFill>
                <a:effectLst/>
                <a:uLnTx/>
                <a:uFillTx/>
                <a:latin typeface="Times New Roman" panose="02020603050405020304" pitchFamily="18" charset="0"/>
                <a:ea typeface="ＭＳ Ｐゴシック" panose="020B0600070205080204" pitchFamily="34" charset="-128"/>
                <a:cs typeface="+mn-cs"/>
              </a:rPr>
              <a:t>p</a:t>
            </a:r>
            <a:r>
              <a:rPr kumimoji="0" lang="en-US" altLang="en-US" sz="2400" b="0" i="0" u="none" strike="noStrike" kern="1200" cap="none" spc="0" normalizeH="0" baseline="-25000" noProof="0">
                <a:ln>
                  <a:noFill/>
                </a:ln>
                <a:solidFill>
                  <a:srgbClr val="3333CC"/>
                </a:solidFill>
                <a:effectLst/>
                <a:uLnTx/>
                <a:uFillTx/>
                <a:latin typeface="Times New Roman" panose="02020603050405020304" pitchFamily="18" charset="0"/>
                <a:ea typeface="ＭＳ Ｐゴシック" panose="020B0600070205080204" pitchFamily="34" charset="-128"/>
                <a:cs typeface="+mn-cs"/>
              </a:rPr>
              <a:t>0</a:t>
            </a:r>
          </a:p>
        </p:txBody>
      </p:sp>
      <p:sp>
        <p:nvSpPr>
          <p:cNvPr id="93189" name="Text Box 9">
            <a:extLst>
              <a:ext uri="{FF2B5EF4-FFF2-40B4-BE49-F238E27FC236}">
                <a16:creationId xmlns:a16="http://schemas.microsoft.com/office/drawing/2014/main" id="{E12DF229-764D-3A2A-BBB2-178C8960433C}"/>
              </a:ext>
            </a:extLst>
          </p:cNvPr>
          <p:cNvSpPr>
            <a:spLocks noChangeArrowheads="1"/>
          </p:cNvSpPr>
          <p:nvPr>
            <p:ph type="body" idx="4294967295"/>
          </p:nvPr>
        </p:nvSpPr>
        <p:spPr>
          <a:xfrm>
            <a:off x="7696200" y="3505200"/>
            <a:ext cx="457200" cy="533400"/>
          </a:xfrm>
          <a:noFill/>
        </p:spPr>
        <p:txBody>
          <a:bodyPr/>
          <a:lstStyle/>
          <a:p>
            <a:pPr>
              <a:spcBef>
                <a:spcPct val="0"/>
              </a:spcBef>
              <a:buFontTx/>
              <a:buNone/>
            </a:pPr>
            <a:r>
              <a:rPr lang="en-US" altLang="en-US" sz="2400" b="1">
                <a:latin typeface="Times New Roman" panose="02020603050405020304" pitchFamily="18" charset="0"/>
                <a:ea typeface="ＭＳ Ｐゴシック" panose="020B0600070205080204" pitchFamily="34" charset="-128"/>
              </a:rPr>
              <a:t>p</a:t>
            </a:r>
            <a:r>
              <a:rPr lang="en-US" altLang="en-US" sz="2400" baseline="-25000">
                <a:latin typeface="Times New Roman" panose="02020603050405020304" pitchFamily="18" charset="0"/>
                <a:ea typeface="ＭＳ Ｐゴシック" panose="020B0600070205080204" pitchFamily="34" charset="-128"/>
              </a:rPr>
              <a:t>1</a:t>
            </a:r>
          </a:p>
        </p:txBody>
      </p:sp>
      <p:sp>
        <p:nvSpPr>
          <p:cNvPr id="93190" name="Text Box 10">
            <a:extLst>
              <a:ext uri="{FF2B5EF4-FFF2-40B4-BE49-F238E27FC236}">
                <a16:creationId xmlns:a16="http://schemas.microsoft.com/office/drawing/2014/main" id="{54890360-BBDF-91C4-164C-3419B76D4300}"/>
              </a:ext>
            </a:extLst>
          </p:cNvPr>
          <p:cNvSpPr txBox="1">
            <a:spLocks noChangeArrowheads="1"/>
          </p:cNvSpPr>
          <p:nvPr/>
        </p:nvSpPr>
        <p:spPr bwMode="auto">
          <a:xfrm>
            <a:off x="7162800" y="2286000"/>
            <a:ext cx="4572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lIns="92075" tIns="46038" rIns="92075" bIns="46038"/>
          <a:lstStyle>
            <a:lvl1pPr marL="190500" indent="-190500">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marL="190500" marR="0" lvl="0" indent="-190500" algn="l" defTabSz="914400" rtl="0" eaLnBrk="0" fontAlgn="base" latinLnBrk="0" hangingPunct="0">
              <a:lnSpc>
                <a:spcPct val="100000"/>
              </a:lnSpc>
              <a:spcBef>
                <a:spcPct val="0"/>
              </a:spcBef>
              <a:spcAft>
                <a:spcPct val="0"/>
              </a:spcAft>
              <a:buClrTx/>
              <a:buSzTx/>
              <a:buFontTx/>
              <a:buNone/>
              <a:tabLst/>
              <a:defRPr/>
            </a:pPr>
            <a:r>
              <a:rPr kumimoji="0" lang="en-US" altLang="en-US" sz="2400" b="1"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rPr>
              <a:t>p</a:t>
            </a:r>
            <a:r>
              <a:rPr kumimoji="0" lang="en-US" altLang="en-US" sz="2400" b="0" i="0" u="none" strike="noStrike" kern="1200" cap="none" spc="0" normalizeH="0" baseline="-2500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rPr>
              <a:t>2</a:t>
            </a:r>
          </a:p>
        </p:txBody>
      </p:sp>
      <p:sp>
        <p:nvSpPr>
          <p:cNvPr id="93191" name="Line 11">
            <a:extLst>
              <a:ext uri="{FF2B5EF4-FFF2-40B4-BE49-F238E27FC236}">
                <a16:creationId xmlns:a16="http://schemas.microsoft.com/office/drawing/2014/main" id="{51B95A78-ED5B-3D81-1B84-3781B49FA8BA}"/>
              </a:ext>
            </a:extLst>
          </p:cNvPr>
          <p:cNvSpPr>
            <a:spLocks noChangeShapeType="1"/>
          </p:cNvSpPr>
          <p:nvPr/>
        </p:nvSpPr>
        <p:spPr bwMode="auto">
          <a:xfrm flipV="1">
            <a:off x="6858000" y="2133600"/>
            <a:ext cx="0" cy="1447800"/>
          </a:xfrm>
          <a:prstGeom prst="line">
            <a:avLst/>
          </a:prstGeom>
          <a:noFill/>
          <a:ln w="38100">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anchor="ctr" anchorCtr="1"/>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249866" name="Text Box 12">
            <a:extLst>
              <a:ext uri="{FF2B5EF4-FFF2-40B4-BE49-F238E27FC236}">
                <a16:creationId xmlns:a16="http://schemas.microsoft.com/office/drawing/2014/main" id="{12817295-6768-7FF1-1ACD-D0A7522BA590}"/>
              </a:ext>
            </a:extLst>
          </p:cNvPr>
          <p:cNvSpPr txBox="1">
            <a:spLocks noChangeArrowheads="1"/>
          </p:cNvSpPr>
          <p:nvPr/>
        </p:nvSpPr>
        <p:spPr bwMode="auto">
          <a:xfrm>
            <a:off x="6477000" y="1905000"/>
            <a:ext cx="3540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1">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400" b="1" i="0" u="none" strike="noStrike" kern="1200" cap="none" spc="0" normalizeH="0" baseline="0" noProof="0">
                <a:ln>
                  <a:noFill/>
                </a:ln>
                <a:solidFill>
                  <a:srgbClr val="FF0000"/>
                </a:solidFill>
                <a:effectLst/>
                <a:uLnTx/>
                <a:uFillTx/>
                <a:latin typeface="Times New Roman" panose="02020603050405020304" pitchFamily="18" charset="0"/>
                <a:ea typeface="ＭＳ Ｐゴシック" panose="020B0600070205080204" pitchFamily="34" charset="-128"/>
                <a:cs typeface="+mn-cs"/>
              </a:rPr>
              <a:t>n</a:t>
            </a:r>
          </a:p>
        </p:txBody>
      </p:sp>
      <p:sp>
        <p:nvSpPr>
          <p:cNvPr id="249867" name="Text Box 13">
            <a:extLst>
              <a:ext uri="{FF2B5EF4-FFF2-40B4-BE49-F238E27FC236}">
                <a16:creationId xmlns:a16="http://schemas.microsoft.com/office/drawing/2014/main" id="{CE2A9F91-289D-DF13-48B1-B8E8D8946609}"/>
              </a:ext>
            </a:extLst>
          </p:cNvPr>
          <p:cNvSpPr txBox="1">
            <a:spLocks noChangeArrowheads="1"/>
          </p:cNvSpPr>
          <p:nvPr/>
        </p:nvSpPr>
        <p:spPr bwMode="auto">
          <a:xfrm>
            <a:off x="712788" y="2286000"/>
            <a:ext cx="319246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1">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plane</a:t>
            </a:r>
            <a:r>
              <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rPr>
              <a:t>    </a:t>
            </a:r>
            <a:r>
              <a:rPr kumimoji="0" lang="en-US" altLang="en-US" sz="2400" b="0" i="0" u="none" strike="noStrike" kern="1200" cap="none" spc="0" normalizeH="0" baseline="0" noProof="0">
                <a:ln>
                  <a:noFill/>
                </a:ln>
                <a:solidFill>
                  <a:srgbClr val="FF0000"/>
                </a:solidFill>
                <a:effectLst/>
                <a:uLnTx/>
                <a:uFillTx/>
                <a:latin typeface="Times New Roman" panose="02020603050405020304" pitchFamily="18" charset="0"/>
                <a:ea typeface="ＭＳ Ｐゴシック" panose="020B0600070205080204" pitchFamily="34" charset="-128"/>
                <a:cs typeface="+mn-cs"/>
              </a:rPr>
              <a:t> </a:t>
            </a:r>
            <a:r>
              <a:rPr kumimoji="0" lang="en-US" altLang="en-US" sz="2400" b="1" i="0" u="none" strike="noStrike" kern="1200" cap="none" spc="0" normalizeH="0" baseline="0" noProof="0">
                <a:ln>
                  <a:noFill/>
                </a:ln>
                <a:solidFill>
                  <a:srgbClr val="FF0000"/>
                </a:solidFill>
                <a:effectLst/>
                <a:uLnTx/>
                <a:uFillTx/>
                <a:latin typeface="Times New Roman" panose="02020603050405020304" pitchFamily="18" charset="0"/>
                <a:ea typeface="ＭＳ Ｐゴシック" panose="020B0600070205080204" pitchFamily="34" charset="-128"/>
                <a:cs typeface="+mn-cs"/>
              </a:rPr>
              <a:t>n</a:t>
            </a:r>
            <a:r>
              <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rPr>
              <a:t> </a:t>
            </a:r>
            <a:r>
              <a:rPr kumimoji="0" lang="en-US" altLang="en-US" sz="2400" b="0" i="0" u="none" strike="noStrike" kern="1200" cap="none" spc="0" normalizeH="0" baseline="0" noProof="0">
                <a:ln>
                  <a:noFill/>
                </a:ln>
                <a:solidFill>
                  <a:srgbClr val="FF0000"/>
                </a:solidFill>
                <a:effectLst/>
                <a:uLnTx/>
                <a:uFillTx/>
                <a:latin typeface="Times New Roman" panose="02020603050405020304" pitchFamily="18" charset="0"/>
                <a:ea typeface="ＭＳ Ｐゴシック" panose="020B0600070205080204" pitchFamily="34" charset="-128"/>
                <a:cs typeface="Times New Roman" panose="02020603050405020304" pitchFamily="18" charset="0"/>
              </a:rPr>
              <a:t>●</a:t>
            </a:r>
            <a:r>
              <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rPr>
              <a:t>(</a:t>
            </a:r>
            <a:r>
              <a:rPr kumimoji="0" lang="en-US" altLang="en-US" sz="2400" b="1" i="0" u="none" strike="noStrike" kern="1200" cap="none" spc="0" normalizeH="0" baseline="0" noProof="0">
                <a:ln>
                  <a:noFill/>
                </a:ln>
                <a:solidFill>
                  <a:srgbClr val="990033"/>
                </a:solidFill>
                <a:effectLst/>
                <a:uLnTx/>
                <a:uFillTx/>
                <a:latin typeface="Times New Roman" panose="02020603050405020304" pitchFamily="18" charset="0"/>
                <a:ea typeface="ＭＳ Ｐゴシック" panose="020B0600070205080204" pitchFamily="34" charset="-128"/>
                <a:cs typeface="+mn-cs"/>
              </a:rPr>
              <a:t>p</a:t>
            </a:r>
            <a:r>
              <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rPr>
              <a:t> - </a:t>
            </a:r>
            <a:r>
              <a:rPr kumimoji="0" lang="en-US" altLang="en-US" sz="2400" b="1" i="0" u="none" strike="noStrike" kern="1200" cap="none" spc="0" normalizeH="0" baseline="0" noProof="0">
                <a:ln>
                  <a:noFill/>
                </a:ln>
                <a:solidFill>
                  <a:srgbClr val="3333CC"/>
                </a:solidFill>
                <a:effectLst/>
                <a:uLnTx/>
                <a:uFillTx/>
                <a:latin typeface="Times New Roman" panose="02020603050405020304" pitchFamily="18" charset="0"/>
                <a:ea typeface="ＭＳ Ｐゴシック" panose="020B0600070205080204" pitchFamily="34" charset="-128"/>
                <a:cs typeface="+mn-cs"/>
              </a:rPr>
              <a:t>p</a:t>
            </a:r>
            <a:r>
              <a:rPr kumimoji="0" lang="en-US" altLang="en-US" sz="2400" b="0" i="0" u="none" strike="noStrike" kern="1200" cap="none" spc="0" normalizeH="0" baseline="-25000" noProof="0">
                <a:ln>
                  <a:noFill/>
                </a:ln>
                <a:solidFill>
                  <a:srgbClr val="3333CC"/>
                </a:solidFill>
                <a:effectLst/>
                <a:uLnTx/>
                <a:uFillTx/>
                <a:latin typeface="Times New Roman" panose="02020603050405020304" pitchFamily="18" charset="0"/>
                <a:ea typeface="ＭＳ Ｐゴシック" panose="020B0600070205080204" pitchFamily="34" charset="-128"/>
                <a:cs typeface="+mn-cs"/>
              </a:rPr>
              <a:t>0</a:t>
            </a:r>
            <a:r>
              <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rPr>
              <a:t> ) = 0</a:t>
            </a:r>
          </a:p>
        </p:txBody>
      </p:sp>
      <p:sp>
        <p:nvSpPr>
          <p:cNvPr id="249868" name="Text Box 14">
            <a:extLst>
              <a:ext uri="{FF2B5EF4-FFF2-40B4-BE49-F238E27FC236}">
                <a16:creationId xmlns:a16="http://schemas.microsoft.com/office/drawing/2014/main" id="{CDB8873A-FC28-950C-6EED-B4F481851530}"/>
              </a:ext>
            </a:extLst>
          </p:cNvPr>
          <p:cNvSpPr txBox="1">
            <a:spLocks noChangeArrowheads="1"/>
          </p:cNvSpPr>
          <p:nvPr/>
        </p:nvSpPr>
        <p:spPr bwMode="auto">
          <a:xfrm>
            <a:off x="0" y="3048000"/>
            <a:ext cx="4724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nchorCtr="1">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400" b="1" i="0" u="none" strike="noStrike" kern="1200" cap="none" spc="0" normalizeH="0" baseline="0" noProof="0">
                <a:ln>
                  <a:noFill/>
                </a:ln>
                <a:solidFill>
                  <a:srgbClr val="FF0000"/>
                </a:solidFill>
                <a:effectLst/>
                <a:uLnTx/>
                <a:uFillTx/>
                <a:latin typeface="Times New Roman" panose="02020603050405020304" pitchFamily="18" charset="0"/>
                <a:ea typeface="ＭＳ Ｐゴシック" panose="020B0600070205080204" pitchFamily="34" charset="-128"/>
                <a:cs typeface="+mn-cs"/>
              </a:rPr>
              <a:t>n</a:t>
            </a:r>
            <a:r>
              <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rPr>
              <a:t> = (</a:t>
            </a:r>
            <a:r>
              <a:rPr kumimoji="0" lang="en-US" altLang="en-US" sz="2400" b="1"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rPr>
              <a:t>p</a:t>
            </a:r>
            <a:r>
              <a:rPr kumimoji="0" lang="en-US" altLang="en-US" sz="2400" b="0" i="0" u="none" strike="noStrike" kern="1200" cap="none" spc="0" normalizeH="0" baseline="-2500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rPr>
              <a:t>2 </a:t>
            </a:r>
            <a:r>
              <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rPr>
              <a:t>-</a:t>
            </a:r>
            <a:r>
              <a:rPr kumimoji="0" lang="en-US" altLang="en-US" sz="2400" b="0" i="0" u="none" strike="noStrike" kern="1200" cap="none" spc="0" normalizeH="0" baseline="0" noProof="0">
                <a:ln>
                  <a:noFill/>
                </a:ln>
                <a:solidFill>
                  <a:srgbClr val="3333CC"/>
                </a:solidFill>
                <a:effectLst/>
                <a:uLnTx/>
                <a:uFillTx/>
                <a:latin typeface="Times New Roman" panose="02020603050405020304" pitchFamily="18" charset="0"/>
                <a:ea typeface="ＭＳ Ｐゴシック" panose="020B0600070205080204" pitchFamily="34" charset="-128"/>
                <a:cs typeface="+mn-cs"/>
              </a:rPr>
              <a:t> </a:t>
            </a:r>
            <a:r>
              <a:rPr kumimoji="0" lang="en-US" altLang="en-US" sz="2400" b="1" i="0" u="none" strike="noStrike" kern="1200" cap="none" spc="0" normalizeH="0" baseline="0" noProof="0">
                <a:ln>
                  <a:noFill/>
                </a:ln>
                <a:solidFill>
                  <a:srgbClr val="3333CC"/>
                </a:solidFill>
                <a:effectLst/>
                <a:uLnTx/>
                <a:uFillTx/>
                <a:latin typeface="Times New Roman" panose="02020603050405020304" pitchFamily="18" charset="0"/>
                <a:ea typeface="ＭＳ Ｐゴシック" panose="020B0600070205080204" pitchFamily="34" charset="-128"/>
                <a:cs typeface="+mn-cs"/>
              </a:rPr>
              <a:t>p</a:t>
            </a:r>
            <a:r>
              <a:rPr kumimoji="0" lang="en-US" altLang="en-US" sz="2400" b="0" i="0" u="none" strike="noStrike" kern="1200" cap="none" spc="0" normalizeH="0" baseline="-25000" noProof="0">
                <a:ln>
                  <a:noFill/>
                </a:ln>
                <a:solidFill>
                  <a:srgbClr val="3333CC"/>
                </a:solidFill>
                <a:effectLst/>
                <a:uLnTx/>
                <a:uFillTx/>
                <a:latin typeface="Times New Roman" panose="02020603050405020304" pitchFamily="18" charset="0"/>
                <a:ea typeface="ＭＳ Ｐゴシック" panose="020B0600070205080204" pitchFamily="34" charset="-128"/>
                <a:cs typeface="+mn-cs"/>
              </a:rPr>
              <a:t>0</a:t>
            </a:r>
            <a:r>
              <a:rPr kumimoji="0" lang="en-US" altLang="en-US" sz="2400" b="0" i="0" u="none" strike="noStrike" kern="1200" cap="none" spc="0" normalizeH="0" baseline="-2500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rPr>
              <a:t> </a:t>
            </a:r>
            <a:r>
              <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rPr>
              <a:t>) </a:t>
            </a:r>
            <a:r>
              <a:rPr kumimoji="0" lang="en-US" altLang="en-US" sz="2800" b="1" i="0" u="none" strike="noStrike" kern="1200" cap="none" spc="0" normalizeH="0" baseline="0" noProof="0">
                <a:ln>
                  <a:noFill/>
                </a:ln>
                <a:solidFill>
                  <a:srgbClr val="FF0000"/>
                </a:solidFill>
                <a:effectLst/>
                <a:uLnTx/>
                <a:uFillTx/>
                <a:latin typeface="Times New Roman" panose="02020603050405020304" pitchFamily="18" charset="0"/>
                <a:ea typeface="ＭＳ Ｐゴシック" panose="020B0600070205080204" pitchFamily="34" charset="-128"/>
                <a:cs typeface="Times New Roman" panose="02020603050405020304" pitchFamily="18" charset="0"/>
              </a:rPr>
              <a:t>×</a:t>
            </a:r>
            <a:r>
              <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rPr>
              <a:t>(</a:t>
            </a:r>
            <a:r>
              <a:rPr kumimoji="0" lang="en-US" altLang="en-US" sz="2400" b="1"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rPr>
              <a:t>p</a:t>
            </a:r>
            <a:r>
              <a:rPr kumimoji="0" lang="en-US" altLang="en-US" sz="2400" b="0" i="0" u="none" strike="noStrike" kern="1200" cap="none" spc="0" normalizeH="0" baseline="-2500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rPr>
              <a:t>1 </a:t>
            </a:r>
            <a:r>
              <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rPr>
              <a:t>-</a:t>
            </a:r>
            <a:r>
              <a:rPr kumimoji="0" lang="en-US" altLang="en-US" sz="2400" b="0" i="0" u="none" strike="noStrike" kern="1200" cap="none" spc="0" normalizeH="0" baseline="0" noProof="0">
                <a:ln>
                  <a:noFill/>
                </a:ln>
                <a:solidFill>
                  <a:srgbClr val="3333CC"/>
                </a:solidFill>
                <a:effectLst/>
                <a:uLnTx/>
                <a:uFillTx/>
                <a:latin typeface="Times New Roman" panose="02020603050405020304" pitchFamily="18" charset="0"/>
                <a:ea typeface="ＭＳ Ｐゴシック" panose="020B0600070205080204" pitchFamily="34" charset="-128"/>
                <a:cs typeface="+mn-cs"/>
              </a:rPr>
              <a:t> </a:t>
            </a:r>
            <a:r>
              <a:rPr kumimoji="0" lang="en-US" altLang="en-US" sz="2400" b="1" i="0" u="none" strike="noStrike" kern="1200" cap="none" spc="0" normalizeH="0" baseline="0" noProof="0">
                <a:ln>
                  <a:noFill/>
                </a:ln>
                <a:solidFill>
                  <a:srgbClr val="3333CC"/>
                </a:solidFill>
                <a:effectLst/>
                <a:uLnTx/>
                <a:uFillTx/>
                <a:latin typeface="Times New Roman" panose="02020603050405020304" pitchFamily="18" charset="0"/>
                <a:ea typeface="ＭＳ Ｐゴシック" panose="020B0600070205080204" pitchFamily="34" charset="-128"/>
                <a:cs typeface="+mn-cs"/>
              </a:rPr>
              <a:t>p</a:t>
            </a:r>
            <a:r>
              <a:rPr kumimoji="0" lang="en-US" altLang="en-US" sz="2400" b="0" i="0" u="none" strike="noStrike" kern="1200" cap="none" spc="0" normalizeH="0" baseline="-25000" noProof="0">
                <a:ln>
                  <a:noFill/>
                </a:ln>
                <a:solidFill>
                  <a:srgbClr val="3333CC"/>
                </a:solidFill>
                <a:effectLst/>
                <a:uLnTx/>
                <a:uFillTx/>
                <a:latin typeface="Times New Roman" panose="02020603050405020304" pitchFamily="18" charset="0"/>
                <a:ea typeface="ＭＳ Ｐゴシック" panose="020B0600070205080204" pitchFamily="34" charset="-128"/>
                <a:cs typeface="+mn-cs"/>
              </a:rPr>
              <a:t>0</a:t>
            </a:r>
            <a:r>
              <a:rPr kumimoji="0" lang="en-US" altLang="en-US" sz="2400" b="0" i="0" u="none" strike="noStrike" kern="1200" cap="none" spc="0" normalizeH="0" baseline="-2500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rPr>
              <a:t> </a:t>
            </a:r>
            <a:r>
              <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rPr>
              <a:t>) </a:t>
            </a:r>
          </a:p>
        </p:txBody>
      </p:sp>
      <p:sp>
        <p:nvSpPr>
          <p:cNvPr id="249869" name="Text Box 15">
            <a:extLst>
              <a:ext uri="{FF2B5EF4-FFF2-40B4-BE49-F238E27FC236}">
                <a16:creationId xmlns:a16="http://schemas.microsoft.com/office/drawing/2014/main" id="{6CA57FC7-7D8E-40E0-6CAA-89862AA2E37D}"/>
              </a:ext>
            </a:extLst>
          </p:cNvPr>
          <p:cNvSpPr txBox="1">
            <a:spLocks noChangeArrowheads="1"/>
          </p:cNvSpPr>
          <p:nvPr/>
        </p:nvSpPr>
        <p:spPr bwMode="auto">
          <a:xfrm>
            <a:off x="609600" y="4419600"/>
            <a:ext cx="30702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1">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normalize</a:t>
            </a:r>
            <a:r>
              <a:rPr kumimoji="0" lang="en-US" altLang="en-US" sz="2400" b="0" i="0" u="none" strike="noStrike" kern="1200" cap="none" spc="0" normalizeH="0" baseline="0" noProof="0">
                <a:ln>
                  <a:noFill/>
                </a:ln>
                <a:solidFill>
                  <a:srgbClr val="00CC99"/>
                </a:solidFill>
                <a:effectLst/>
                <a:uLnTx/>
                <a:uFillTx/>
                <a:latin typeface="Times New Roman" panose="02020603050405020304" pitchFamily="18" charset="0"/>
                <a:ea typeface="ＭＳ Ｐゴシック" panose="020B0600070205080204" pitchFamily="34" charset="-128"/>
                <a:cs typeface="+mn-cs"/>
              </a:rPr>
              <a:t> </a:t>
            </a:r>
            <a:r>
              <a:rPr kumimoji="0" lang="en-US" altLang="en-US" sz="2400" b="1" i="0" u="none" strike="noStrike" kern="1200" cap="none" spc="0" normalizeH="0" baseline="0" noProof="0">
                <a:ln>
                  <a:noFill/>
                </a:ln>
                <a:solidFill>
                  <a:srgbClr val="00CC99"/>
                </a:solidFill>
                <a:effectLst/>
                <a:uLnTx/>
                <a:uFillTx/>
                <a:latin typeface="Times New Roman" panose="02020603050405020304" pitchFamily="18" charset="0"/>
                <a:ea typeface="ＭＳ Ｐゴシック" panose="020B0600070205080204" pitchFamily="34" charset="-128"/>
                <a:cs typeface="+mn-cs"/>
              </a:rPr>
              <a:t>n</a:t>
            </a:r>
            <a:r>
              <a:rPr kumimoji="0" lang="en-US" altLang="en-US" sz="2400" b="1"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rPr>
              <a:t>   </a:t>
            </a:r>
            <a:r>
              <a:rPr kumimoji="0" lang="en-US" altLang="en-US" sz="2400" b="1"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sym typeface="Symbol" panose="05050102010706020507" pitchFamily="18" charset="2"/>
              </a:rPr>
              <a:t></a:t>
            </a:r>
            <a:r>
              <a:rPr kumimoji="0" lang="en-US" altLang="en-US" sz="2400" b="1"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rPr>
              <a:t> </a:t>
            </a:r>
            <a:r>
              <a:rPr kumimoji="0" lang="en-US" altLang="en-US" sz="2400" b="1" i="0" u="none" strike="noStrike" kern="1200" cap="none" spc="0" normalizeH="0" baseline="0" noProof="0">
                <a:ln>
                  <a:noFill/>
                </a:ln>
                <a:solidFill>
                  <a:srgbClr val="FF0000"/>
                </a:solidFill>
                <a:effectLst/>
                <a:uLnTx/>
                <a:uFillTx/>
                <a:latin typeface="Times New Roman" panose="02020603050405020304" pitchFamily="18" charset="0"/>
                <a:ea typeface="ＭＳ Ｐゴシック" panose="020B0600070205080204" pitchFamily="34" charset="-128"/>
                <a:cs typeface="+mn-cs"/>
              </a:rPr>
              <a:t> n</a:t>
            </a:r>
            <a:r>
              <a:rPr kumimoji="0" lang="en-US" altLang="en-US" sz="2400" b="1"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rPr>
              <a:t>/ |</a:t>
            </a:r>
            <a:r>
              <a:rPr kumimoji="0" lang="en-US" altLang="en-US" sz="2400" b="1" i="0" u="none" strike="noStrike" kern="1200" cap="none" spc="0" normalizeH="0" baseline="0" noProof="0">
                <a:ln>
                  <a:noFill/>
                </a:ln>
                <a:solidFill>
                  <a:srgbClr val="FF0000"/>
                </a:solidFill>
                <a:effectLst/>
                <a:uLnTx/>
                <a:uFillTx/>
                <a:latin typeface="Times New Roman" panose="02020603050405020304" pitchFamily="18" charset="0"/>
                <a:ea typeface="ＭＳ Ｐゴシック" panose="020B0600070205080204" pitchFamily="34" charset="-128"/>
                <a:cs typeface="+mn-cs"/>
              </a:rPr>
              <a:t>n</a:t>
            </a:r>
            <a:r>
              <a:rPr kumimoji="0" lang="en-US" altLang="en-US" sz="2400" b="1"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rPr>
              <a:t>|</a:t>
            </a:r>
          </a:p>
        </p:txBody>
      </p:sp>
      <p:sp>
        <p:nvSpPr>
          <p:cNvPr id="249870" name="Text Box 16">
            <a:extLst>
              <a:ext uri="{FF2B5EF4-FFF2-40B4-BE49-F238E27FC236}">
                <a16:creationId xmlns:a16="http://schemas.microsoft.com/office/drawing/2014/main" id="{2701D749-2662-F43C-A30B-7E6F02596325}"/>
              </a:ext>
            </a:extLst>
          </p:cNvPr>
          <p:cNvSpPr txBox="1">
            <a:spLocks noChangeArrowheads="1"/>
          </p:cNvSpPr>
          <p:nvPr/>
        </p:nvSpPr>
        <p:spPr bwMode="auto">
          <a:xfrm>
            <a:off x="6858000" y="3352800"/>
            <a:ext cx="3540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1">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400" b="1" i="0" u="none" strike="noStrike" kern="1200" cap="none" spc="0" normalizeH="0" baseline="0" noProof="0">
                <a:ln>
                  <a:noFill/>
                </a:ln>
                <a:solidFill>
                  <a:srgbClr val="990033"/>
                </a:solidFill>
                <a:effectLst/>
                <a:uLnTx/>
                <a:uFillTx/>
                <a:latin typeface="Times New Roman" panose="02020603050405020304" pitchFamily="18" charset="0"/>
                <a:ea typeface="ＭＳ Ｐゴシック" panose="020B0600070205080204" pitchFamily="34" charset="-128"/>
                <a:cs typeface="+mn-cs"/>
              </a:rPr>
              <a:t>p</a:t>
            </a:r>
          </a:p>
        </p:txBody>
      </p:sp>
      <p:sp>
        <p:nvSpPr>
          <p:cNvPr id="93197" name="Text Box 17">
            <a:extLst>
              <a:ext uri="{FF2B5EF4-FFF2-40B4-BE49-F238E27FC236}">
                <a16:creationId xmlns:a16="http://schemas.microsoft.com/office/drawing/2014/main" id="{275A1640-98D7-F1EC-760C-7DDE62D4AB14}"/>
              </a:ext>
            </a:extLst>
          </p:cNvPr>
          <p:cNvSpPr txBox="1">
            <a:spLocks noChangeArrowheads="1"/>
          </p:cNvSpPr>
          <p:nvPr/>
        </p:nvSpPr>
        <p:spPr bwMode="auto">
          <a:xfrm>
            <a:off x="609600" y="5334000"/>
            <a:ext cx="62706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1">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rPr>
              <a:t>Note that right-hand rule determines outward face</a:t>
            </a:r>
          </a:p>
        </p:txBody>
      </p:sp>
      <p:sp>
        <p:nvSpPr>
          <p:cNvPr id="249872" name="Text Box 16">
            <a:extLst>
              <a:ext uri="{FF2B5EF4-FFF2-40B4-BE49-F238E27FC236}">
                <a16:creationId xmlns:a16="http://schemas.microsoft.com/office/drawing/2014/main" id="{7E0BC78B-6EC1-3C3D-BF69-1A52EE6E8126}"/>
              </a:ext>
            </a:extLst>
          </p:cNvPr>
          <p:cNvSpPr txBox="1">
            <a:spLocks noChangeArrowheads="1"/>
          </p:cNvSpPr>
          <p:nvPr/>
        </p:nvSpPr>
        <p:spPr bwMode="auto">
          <a:xfrm>
            <a:off x="1981200" y="4343400"/>
            <a:ext cx="3270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1">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400" b="0" i="0" u="none" strike="noStrike" kern="1200" cap="none" spc="0" normalizeH="0" baseline="0" noProof="0">
                <a:ln>
                  <a:noFill/>
                </a:ln>
                <a:solidFill>
                  <a:srgbClr val="00CC99"/>
                </a:solidFill>
                <a:effectLst/>
                <a:uLnTx/>
                <a:uFillTx/>
                <a:latin typeface="Times New Roman" panose="02020603050405020304" pitchFamily="18" charset="0"/>
                <a:ea typeface="ＭＳ Ｐゴシック" panose="020B0600070205080204" pitchFamily="34" charset="-128"/>
                <a:cs typeface="Times New Roman" panose="02020603050405020304" pitchFamily="18" charset="0"/>
              </a:rPr>
              <a:t>^</a:t>
            </a:r>
          </a:p>
        </p:txBody>
      </p:sp>
      <p:sp>
        <p:nvSpPr>
          <p:cNvPr id="249875" name="Text Box 19">
            <a:extLst>
              <a:ext uri="{FF2B5EF4-FFF2-40B4-BE49-F238E27FC236}">
                <a16:creationId xmlns:a16="http://schemas.microsoft.com/office/drawing/2014/main" id="{A80D8B63-8599-0402-163F-BBF03468B765}"/>
              </a:ext>
            </a:extLst>
          </p:cNvPr>
          <p:cNvSpPr txBox="1">
            <a:spLocks noChangeArrowheads="1"/>
          </p:cNvSpPr>
          <p:nvPr/>
        </p:nvSpPr>
        <p:spPr bwMode="auto">
          <a:xfrm>
            <a:off x="482600" y="1477963"/>
            <a:ext cx="6176963"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1">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rPr>
              <a:t>Express</a:t>
            </a:r>
            <a:r>
              <a:rPr kumimoji="0" lang="en-US" altLang="en-US" sz="2400" b="1" i="0" u="none" strike="noStrike" kern="1200" cap="none" spc="0" normalizeH="0" baseline="0" noProof="0">
                <a:ln>
                  <a:noFill/>
                </a:ln>
                <a:solidFill>
                  <a:srgbClr val="FF0000"/>
                </a:solidFill>
                <a:effectLst/>
                <a:uLnTx/>
                <a:uFillTx/>
                <a:latin typeface="Times New Roman" panose="02020603050405020304" pitchFamily="18" charset="0"/>
                <a:ea typeface="ＭＳ Ｐゴシック" panose="020B0600070205080204" pitchFamily="34" charset="-128"/>
                <a:cs typeface="+mn-cs"/>
              </a:rPr>
              <a:t> n</a:t>
            </a:r>
            <a:r>
              <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rPr>
              <a:t> as a dot product </a:t>
            </a:r>
            <a:r>
              <a:rPr kumimoji="0" lang="en-US" altLang="en-US" sz="2400" b="0" i="0" u="none" strike="noStrike" kern="1200" cap="none" spc="0" normalizeH="0" baseline="0" noProof="0">
                <a:ln>
                  <a:noFill/>
                </a:ln>
                <a:solidFill>
                  <a:srgbClr val="FF0000"/>
                </a:solidFill>
                <a:effectLst/>
                <a:uLnTx/>
                <a:uFillTx/>
                <a:latin typeface="Times New Roman" panose="02020603050405020304" pitchFamily="18" charset="0"/>
                <a:ea typeface="ＭＳ Ｐゴシック" panose="020B0600070205080204" pitchFamily="34" charset="-128"/>
                <a:cs typeface="+mn-cs"/>
              </a:rPr>
              <a:t>●</a:t>
            </a:r>
            <a:r>
              <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rPr>
              <a:t> and cross product </a:t>
            </a:r>
            <a:r>
              <a:rPr kumimoji="0" lang="en-US" altLang="en-US" sz="2800" b="1" i="0" u="none" strike="noStrike" kern="1200" cap="none" spc="0" normalizeH="0" baseline="0" noProof="0">
                <a:ln>
                  <a:noFill/>
                </a:ln>
                <a:solidFill>
                  <a:srgbClr val="FF0000"/>
                </a:solidFill>
                <a:effectLst/>
                <a:uLnTx/>
                <a:uFillTx/>
                <a:latin typeface="Times New Roman" panose="02020603050405020304" pitchFamily="18" charset="0"/>
                <a:ea typeface="ＭＳ Ｐゴシック" panose="020B0600070205080204" pitchFamily="34" charset="-128"/>
                <a:cs typeface="+mn-cs"/>
              </a:rPr>
              <a:t>×</a:t>
            </a:r>
          </a:p>
        </p:txBody>
      </p:sp>
      <p:sp>
        <p:nvSpPr>
          <p:cNvPr id="249877" name="Text Box 21">
            <a:extLst>
              <a:ext uri="{FF2B5EF4-FFF2-40B4-BE49-F238E27FC236}">
                <a16:creationId xmlns:a16="http://schemas.microsoft.com/office/drawing/2014/main" id="{94CF5118-49A3-1B29-BE7F-D430AB508A95}"/>
              </a:ext>
            </a:extLst>
          </p:cNvPr>
          <p:cNvSpPr txBox="1">
            <a:spLocks noChangeArrowheads="1"/>
          </p:cNvSpPr>
          <p:nvPr/>
        </p:nvSpPr>
        <p:spPr bwMode="auto">
          <a:xfrm>
            <a:off x="533400" y="3886200"/>
            <a:ext cx="17907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1">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rPr>
              <a:t>Normalize  </a:t>
            </a:r>
            <a:r>
              <a:rPr kumimoji="0" lang="en-US" altLang="en-US" sz="2400" b="1" i="0" u="none" strike="noStrike" kern="1200" cap="none" spc="0" normalizeH="0" baseline="0" noProof="0">
                <a:ln>
                  <a:noFill/>
                </a:ln>
                <a:solidFill>
                  <a:srgbClr val="FF0000"/>
                </a:solidFill>
                <a:effectLst/>
                <a:uLnTx/>
                <a:uFillTx/>
                <a:latin typeface="Times New Roman" panose="02020603050405020304" pitchFamily="18" charset="0"/>
                <a:ea typeface="ＭＳ Ｐゴシック" panose="020B0600070205080204" pitchFamily="34" charset="-128"/>
                <a:cs typeface="+mn-cs"/>
              </a:rPr>
              <a:t>n</a:t>
            </a:r>
            <a:endParaRPr kumimoji="0" lang="en-US" altLang="en-US" sz="2800" b="1" i="0" u="none" strike="noStrike" kern="1200" cap="none" spc="0" normalizeH="0" baseline="0" noProof="0">
              <a:ln>
                <a:noFill/>
              </a:ln>
              <a:solidFill>
                <a:srgbClr val="FF0000"/>
              </a:solidFill>
              <a:effectLst/>
              <a:uLnTx/>
              <a:uFillTx/>
              <a:latin typeface="Times New Roman" panose="02020603050405020304" pitchFamily="18" charset="0"/>
              <a:ea typeface="ＭＳ Ｐゴシック" panose="020B0600070205080204" pitchFamily="34" charset="-128"/>
              <a:cs typeface="+mn-cs"/>
            </a:endParaRPr>
          </a:p>
        </p:txBody>
      </p:sp>
      <p:pic>
        <p:nvPicPr>
          <p:cNvPr id="91155" name="Picture 19">
            <a:extLst>
              <a:ext uri="{FF2B5EF4-FFF2-40B4-BE49-F238E27FC236}">
                <a16:creationId xmlns:a16="http://schemas.microsoft.com/office/drawing/2014/main" id="{CF810F08-FF0D-DE40-773E-8EAFD8411D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6226" t="29166" r="58600" b="47917"/>
          <a:stretch>
            <a:fillRect/>
          </a:stretch>
        </p:blipFill>
        <p:spPr bwMode="auto">
          <a:xfrm>
            <a:off x="6013450" y="-46038"/>
            <a:ext cx="3130550" cy="15240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Star: 7 Points 1">
            <a:extLst>
              <a:ext uri="{FF2B5EF4-FFF2-40B4-BE49-F238E27FC236}">
                <a16:creationId xmlns:a16="http://schemas.microsoft.com/office/drawing/2014/main" id="{30508385-FA46-0883-2C48-0A1F29177EFB}"/>
              </a:ext>
            </a:extLst>
          </p:cNvPr>
          <p:cNvSpPr/>
          <p:nvPr/>
        </p:nvSpPr>
        <p:spPr bwMode="auto">
          <a:xfrm>
            <a:off x="152400" y="96098"/>
            <a:ext cx="1371600" cy="1158875"/>
          </a:xfrm>
          <a:prstGeom prst="star7">
            <a:avLst/>
          </a:prstGeom>
          <a:solidFill>
            <a:srgbClr val="FF33CC"/>
          </a:solidFill>
          <a:ln w="12700" cap="flat" cmpd="sng" algn="ctr">
            <a:solidFill>
              <a:schemeClr val="tx1"/>
            </a:solidFill>
            <a:prstDash val="solid"/>
            <a:round/>
            <a:headEnd type="none" w="sm" len="sm"/>
            <a:tailEnd type="none" w="sm" len="sm"/>
          </a:ln>
          <a:effectLst/>
        </p:spPr>
        <p:txBody>
          <a:bodyPr anchor="ctr" anchorCtr="1"/>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Times New Roman" charset="0"/>
              <a:ea typeface="ＭＳ Ｐゴシック" panose="020B0600070205080204" pitchFamily="34" charset="-128"/>
              <a:cs typeface="Arial" panose="020B0604020202020204" pitchFamily="34" charset="0"/>
            </a:endParaRPr>
          </a:p>
        </p:txBody>
      </p:sp>
    </p:spTree>
    <p:extLst>
      <p:ext uri="{BB962C8B-B14F-4D97-AF65-F5344CB8AC3E}">
        <p14:creationId xmlns:p14="http://schemas.microsoft.com/office/powerpoint/2010/main" val="338376192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1" fill="hold" nodeType="clickEffect">
                                  <p:stCondLst>
                                    <p:cond delay="0"/>
                                  </p:stCondLst>
                                  <p:childTnLst>
                                    <p:set>
                                      <p:cBhvr>
                                        <p:cTn id="6" dur="1" fill="hold">
                                          <p:stCondLst>
                                            <p:cond delay="0"/>
                                          </p:stCondLst>
                                        </p:cTn>
                                        <p:tgtEl>
                                          <p:spTgt spid="249860"/>
                                        </p:tgtEl>
                                        <p:attrNameLst>
                                          <p:attrName>style.visibility</p:attrName>
                                        </p:attrNameLst>
                                      </p:cBhvr>
                                      <p:to>
                                        <p:strVal val="visible"/>
                                      </p:to>
                                    </p:set>
                                    <p:anim calcmode="lin" valueType="num">
                                      <p:cBhvr additive="base">
                                        <p:cTn id="7" dur="500" fill="hold"/>
                                        <p:tgtEl>
                                          <p:spTgt spid="249860"/>
                                        </p:tgtEl>
                                        <p:attrNameLst>
                                          <p:attrName>ppt_x</p:attrName>
                                        </p:attrNameLst>
                                      </p:cBhvr>
                                      <p:tavLst>
                                        <p:tav tm="0">
                                          <p:val>
                                            <p:strVal val="#ppt_x"/>
                                          </p:val>
                                        </p:tav>
                                        <p:tav tm="100000">
                                          <p:val>
                                            <p:strVal val="#ppt_x"/>
                                          </p:val>
                                        </p:tav>
                                      </p:tavLst>
                                    </p:anim>
                                    <p:anim calcmode="lin" valueType="num">
                                      <p:cBhvr additive="base">
                                        <p:cTn id="8" dur="500" fill="hold"/>
                                        <p:tgtEl>
                                          <p:spTgt spid="249860"/>
                                        </p:tgtEl>
                                        <p:attrNameLst>
                                          <p:attrName>ppt_y</p:attrName>
                                        </p:attrNameLst>
                                      </p:cBhvr>
                                      <p:tavLst>
                                        <p:tav tm="0">
                                          <p:val>
                                            <p:strVal val="0-#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5" presetClass="entr" presetSubtype="10" fill="hold" nodeType="clickEffect">
                                  <p:stCondLst>
                                    <p:cond delay="0"/>
                                  </p:stCondLst>
                                  <p:childTnLst>
                                    <p:set>
                                      <p:cBhvr>
                                        <p:cTn id="12" dur="1" fill="hold">
                                          <p:stCondLst>
                                            <p:cond delay="0"/>
                                          </p:stCondLst>
                                        </p:cTn>
                                        <p:tgtEl>
                                          <p:spTgt spid="249870"/>
                                        </p:tgtEl>
                                        <p:attrNameLst>
                                          <p:attrName>style.visibility</p:attrName>
                                        </p:attrNameLst>
                                      </p:cBhvr>
                                      <p:to>
                                        <p:strVal val="visible"/>
                                      </p:to>
                                    </p:set>
                                    <p:animEffect transition="in" filter="checkerboard(across)">
                                      <p:cBhvr>
                                        <p:cTn id="13" dur="500"/>
                                        <p:tgtEl>
                                          <p:spTgt spid="249870"/>
                                        </p:tgtEl>
                                      </p:cBhvr>
                                    </p:animEffect>
                                  </p:childTnLst>
                                </p:cTn>
                              </p:par>
                              <p:par>
                                <p:cTn id="14" presetID="5" presetClass="entr" presetSubtype="10" fill="hold" nodeType="withEffect">
                                  <p:stCondLst>
                                    <p:cond delay="0"/>
                                  </p:stCondLst>
                                  <p:childTnLst>
                                    <p:set>
                                      <p:cBhvr>
                                        <p:cTn id="15" dur="1" fill="hold">
                                          <p:stCondLst>
                                            <p:cond delay="0"/>
                                          </p:stCondLst>
                                        </p:cTn>
                                        <p:tgtEl>
                                          <p:spTgt spid="249862"/>
                                        </p:tgtEl>
                                        <p:attrNameLst>
                                          <p:attrName>style.visibility</p:attrName>
                                        </p:attrNameLst>
                                      </p:cBhvr>
                                      <p:to>
                                        <p:strVal val="visible"/>
                                      </p:to>
                                    </p:set>
                                    <p:animEffect transition="in" filter="checkerboard(across)">
                                      <p:cBhvr>
                                        <p:cTn id="16" dur="500"/>
                                        <p:tgtEl>
                                          <p:spTgt spid="249862"/>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8" presetClass="entr" presetSubtype="16" fill="hold" nodeType="clickEffect">
                                  <p:stCondLst>
                                    <p:cond delay="0"/>
                                  </p:stCondLst>
                                  <p:childTnLst>
                                    <p:set>
                                      <p:cBhvr>
                                        <p:cTn id="20" dur="1" fill="hold">
                                          <p:stCondLst>
                                            <p:cond delay="0"/>
                                          </p:stCondLst>
                                        </p:cTn>
                                        <p:tgtEl>
                                          <p:spTgt spid="249866"/>
                                        </p:tgtEl>
                                        <p:attrNameLst>
                                          <p:attrName>style.visibility</p:attrName>
                                        </p:attrNameLst>
                                      </p:cBhvr>
                                      <p:to>
                                        <p:strVal val="visible"/>
                                      </p:to>
                                    </p:set>
                                    <p:animEffect transition="in" filter="diamond(in)">
                                      <p:cBhvr>
                                        <p:cTn id="21" dur="2000"/>
                                        <p:tgtEl>
                                          <p:spTgt spid="249866"/>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6" presetClass="emph" presetSubtype="0" fill="hold" nodeType="clickEffect">
                                  <p:stCondLst>
                                    <p:cond delay="0"/>
                                  </p:stCondLst>
                                  <p:childTnLst>
                                    <p:animScale>
                                      <p:cBhvr>
                                        <p:cTn id="25" dur="2000" fill="hold"/>
                                        <p:tgtEl>
                                          <p:spTgt spid="249875"/>
                                        </p:tgtEl>
                                      </p:cBhvr>
                                      <p:by x="100000" y="150000"/>
                                    </p:animScale>
                                  </p:childTnLst>
                                </p:cTn>
                              </p:par>
                            </p:childTnLst>
                          </p:cTn>
                        </p:par>
                      </p:childTnLst>
                    </p:cTn>
                  </p:par>
                  <p:par>
                    <p:cTn id="26" fill="hold" nodeType="clickPar">
                      <p:stCondLst>
                        <p:cond delay="indefinite"/>
                      </p:stCondLst>
                      <p:childTnLst>
                        <p:par>
                          <p:cTn id="27" fill="hold" nodeType="withGroup">
                            <p:stCondLst>
                              <p:cond delay="0"/>
                            </p:stCondLst>
                            <p:childTnLst>
                              <p:par>
                                <p:cTn id="28" presetID="8" presetClass="entr" presetSubtype="16" fill="hold" nodeType="clickEffect">
                                  <p:stCondLst>
                                    <p:cond delay="0"/>
                                  </p:stCondLst>
                                  <p:childTnLst>
                                    <p:set>
                                      <p:cBhvr>
                                        <p:cTn id="29" dur="1" fill="hold">
                                          <p:stCondLst>
                                            <p:cond delay="0"/>
                                          </p:stCondLst>
                                        </p:cTn>
                                        <p:tgtEl>
                                          <p:spTgt spid="249867"/>
                                        </p:tgtEl>
                                        <p:attrNameLst>
                                          <p:attrName>style.visibility</p:attrName>
                                        </p:attrNameLst>
                                      </p:cBhvr>
                                      <p:to>
                                        <p:strVal val="visible"/>
                                      </p:to>
                                    </p:set>
                                    <p:animEffect transition="in" filter="diamond(in)">
                                      <p:cBhvr>
                                        <p:cTn id="30" dur="2000"/>
                                        <p:tgtEl>
                                          <p:spTgt spid="249867"/>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8" presetClass="entr" presetSubtype="16" fill="hold" nodeType="clickEffect">
                                  <p:stCondLst>
                                    <p:cond delay="0"/>
                                  </p:stCondLst>
                                  <p:childTnLst>
                                    <p:set>
                                      <p:cBhvr>
                                        <p:cTn id="34" dur="1" fill="hold">
                                          <p:stCondLst>
                                            <p:cond delay="0"/>
                                          </p:stCondLst>
                                        </p:cTn>
                                        <p:tgtEl>
                                          <p:spTgt spid="249868"/>
                                        </p:tgtEl>
                                        <p:attrNameLst>
                                          <p:attrName>style.visibility</p:attrName>
                                        </p:attrNameLst>
                                      </p:cBhvr>
                                      <p:to>
                                        <p:strVal val="visible"/>
                                      </p:to>
                                    </p:set>
                                    <p:animEffect transition="in" filter="diamond(in)">
                                      <p:cBhvr>
                                        <p:cTn id="35" dur="2000"/>
                                        <p:tgtEl>
                                          <p:spTgt spid="249868"/>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6" presetClass="emph" presetSubtype="0" fill="hold" nodeType="clickEffect">
                                  <p:stCondLst>
                                    <p:cond delay="0"/>
                                  </p:stCondLst>
                                  <p:childTnLst>
                                    <p:animScale>
                                      <p:cBhvr>
                                        <p:cTn id="39" dur="2000" fill="hold"/>
                                        <p:tgtEl>
                                          <p:spTgt spid="249877"/>
                                        </p:tgtEl>
                                      </p:cBhvr>
                                      <p:by x="100000" y="150000"/>
                                    </p:animScale>
                                  </p:childTnLst>
                                </p:cTn>
                              </p:par>
                            </p:childTnLst>
                          </p:cTn>
                        </p:par>
                      </p:childTnLst>
                    </p:cTn>
                  </p:par>
                  <p:par>
                    <p:cTn id="40" fill="hold" nodeType="clickPar">
                      <p:stCondLst>
                        <p:cond delay="indefinite"/>
                      </p:stCondLst>
                      <p:childTnLst>
                        <p:par>
                          <p:cTn id="41" fill="hold" nodeType="withGroup">
                            <p:stCondLst>
                              <p:cond delay="0"/>
                            </p:stCondLst>
                            <p:childTnLst>
                              <p:par>
                                <p:cTn id="42" presetID="8" presetClass="entr" presetSubtype="16" fill="hold" nodeType="clickEffect">
                                  <p:stCondLst>
                                    <p:cond delay="0"/>
                                  </p:stCondLst>
                                  <p:childTnLst>
                                    <p:set>
                                      <p:cBhvr>
                                        <p:cTn id="43" dur="1" fill="hold">
                                          <p:stCondLst>
                                            <p:cond delay="0"/>
                                          </p:stCondLst>
                                        </p:cTn>
                                        <p:tgtEl>
                                          <p:spTgt spid="249869"/>
                                        </p:tgtEl>
                                        <p:attrNameLst>
                                          <p:attrName>style.visibility</p:attrName>
                                        </p:attrNameLst>
                                      </p:cBhvr>
                                      <p:to>
                                        <p:strVal val="visible"/>
                                      </p:to>
                                    </p:set>
                                    <p:animEffect transition="in" filter="diamond(in)">
                                      <p:cBhvr>
                                        <p:cTn id="44" dur="2000"/>
                                        <p:tgtEl>
                                          <p:spTgt spid="249869"/>
                                        </p:tgtEl>
                                      </p:cBhvr>
                                    </p:animEffect>
                                  </p:childTnLst>
                                </p:cTn>
                              </p:par>
                            </p:childTnLst>
                          </p:cTn>
                        </p:par>
                      </p:childTnLst>
                    </p:cTn>
                  </p:par>
                  <p:par>
                    <p:cTn id="45" fill="hold" nodeType="clickPar">
                      <p:stCondLst>
                        <p:cond delay="indefinite"/>
                      </p:stCondLst>
                      <p:childTnLst>
                        <p:par>
                          <p:cTn id="46" fill="hold" nodeType="withGroup">
                            <p:stCondLst>
                              <p:cond delay="0"/>
                            </p:stCondLst>
                            <p:childTnLst>
                              <p:par>
                                <p:cTn id="47" presetID="8" presetClass="entr" presetSubtype="16" fill="hold" nodeType="clickEffect">
                                  <p:stCondLst>
                                    <p:cond delay="0"/>
                                  </p:stCondLst>
                                  <p:childTnLst>
                                    <p:set>
                                      <p:cBhvr>
                                        <p:cTn id="48" dur="1" fill="hold">
                                          <p:stCondLst>
                                            <p:cond delay="0"/>
                                          </p:stCondLst>
                                        </p:cTn>
                                        <p:tgtEl>
                                          <p:spTgt spid="249869"/>
                                        </p:tgtEl>
                                        <p:attrNameLst>
                                          <p:attrName>style.visibility</p:attrName>
                                        </p:attrNameLst>
                                      </p:cBhvr>
                                      <p:to>
                                        <p:strVal val="visible"/>
                                      </p:to>
                                    </p:set>
                                    <p:animEffect transition="in" filter="diamond(in)">
                                      <p:cBhvr>
                                        <p:cTn id="49" dur="2000"/>
                                        <p:tgtEl>
                                          <p:spTgt spid="249869"/>
                                        </p:tgtEl>
                                      </p:cBhvr>
                                    </p:animEffect>
                                  </p:childTnLst>
                                </p:cTn>
                              </p:par>
                              <p:par>
                                <p:cTn id="50" presetID="8" presetClass="entr" presetSubtype="16" fill="hold" nodeType="withEffect">
                                  <p:stCondLst>
                                    <p:cond delay="0"/>
                                  </p:stCondLst>
                                  <p:childTnLst>
                                    <p:set>
                                      <p:cBhvr>
                                        <p:cTn id="51" dur="1" fill="hold">
                                          <p:stCondLst>
                                            <p:cond delay="0"/>
                                          </p:stCondLst>
                                        </p:cTn>
                                        <p:tgtEl>
                                          <p:spTgt spid="249872"/>
                                        </p:tgtEl>
                                        <p:attrNameLst>
                                          <p:attrName>style.visibility</p:attrName>
                                        </p:attrNameLst>
                                      </p:cBhvr>
                                      <p:to>
                                        <p:strVal val="visible"/>
                                      </p:to>
                                    </p:set>
                                    <p:animEffect transition="in" filter="diamond(in)">
                                      <p:cBhvr>
                                        <p:cTn id="52" dur="2000"/>
                                        <p:tgtEl>
                                          <p:spTgt spid="249872"/>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45" presetClass="entr" presetSubtype="0" fill="hold" nodeType="clickEffect">
                                  <p:stCondLst>
                                    <p:cond delay="0"/>
                                  </p:stCondLst>
                                  <p:childTnLst>
                                    <p:set>
                                      <p:cBhvr>
                                        <p:cTn id="56" dur="1" fill="hold">
                                          <p:stCondLst>
                                            <p:cond delay="0"/>
                                          </p:stCondLst>
                                        </p:cTn>
                                        <p:tgtEl>
                                          <p:spTgt spid="91155"/>
                                        </p:tgtEl>
                                        <p:attrNameLst>
                                          <p:attrName>style.visibility</p:attrName>
                                        </p:attrNameLst>
                                      </p:cBhvr>
                                      <p:to>
                                        <p:strVal val="visible"/>
                                      </p:to>
                                    </p:set>
                                    <p:animEffect transition="in" filter="fade">
                                      <p:cBhvr>
                                        <p:cTn id="57" dur="2000"/>
                                        <p:tgtEl>
                                          <p:spTgt spid="91155"/>
                                        </p:tgtEl>
                                      </p:cBhvr>
                                    </p:animEffect>
                                    <p:anim calcmode="lin" valueType="num">
                                      <p:cBhvr>
                                        <p:cTn id="58" dur="2000" fill="hold"/>
                                        <p:tgtEl>
                                          <p:spTgt spid="91155"/>
                                        </p:tgtEl>
                                        <p:attrNameLst>
                                          <p:attrName>ppt_w</p:attrName>
                                        </p:attrNameLst>
                                      </p:cBhvr>
                                      <p:tavLst>
                                        <p:tav tm="0" fmla="#ppt_w*sin(2.5*pi*$)">
                                          <p:val>
                                            <p:fltVal val="0"/>
                                          </p:val>
                                        </p:tav>
                                        <p:tav tm="100000">
                                          <p:val>
                                            <p:fltVal val="1"/>
                                          </p:val>
                                        </p:tav>
                                      </p:tavLst>
                                    </p:anim>
                                    <p:anim calcmode="lin" valueType="num">
                                      <p:cBhvr>
                                        <p:cTn id="59" dur="2000" fill="hold"/>
                                        <p:tgtEl>
                                          <p:spTgt spid="91155"/>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9860" grpId="0"/>
      <p:bldP spid="249862" grpId="0"/>
      <p:bldP spid="249866" grpId="0"/>
      <p:bldP spid="249867" grpId="0"/>
      <p:bldP spid="249868" grpId="0"/>
      <p:bldP spid="249869" grpId="0"/>
      <p:bldP spid="249869" grpId="1"/>
      <p:bldP spid="249870" grpId="0"/>
      <p:bldP spid="249872" grpId="0"/>
      <p:bldP spid="249875" grpId="0"/>
      <p:bldP spid="249877" grpId="0"/>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Slide Number Placeholder 1">
            <a:extLst>
              <a:ext uri="{FF2B5EF4-FFF2-40B4-BE49-F238E27FC236}">
                <a16:creationId xmlns:a16="http://schemas.microsoft.com/office/drawing/2014/main" id="{4032A8BA-B25F-DF1C-D5D1-EE14E8A142E7}"/>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100">
                <a:solidFill>
                  <a:schemeClr val="tx1"/>
                </a:solidFill>
                <a:latin typeface="Arial" panose="020B0604020202020204" pitchFamily="34" charset="0"/>
                <a:ea typeface="ＭＳ Ｐゴシック" panose="020B0600070205080204" pitchFamily="34" charset="-128"/>
              </a:defRPr>
            </a:lvl1pPr>
            <a:lvl2pPr>
              <a:spcBef>
                <a:spcPct val="20000"/>
              </a:spcBef>
              <a:buChar char="­"/>
              <a:defRPr sz="26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bg2"/>
              </a:buClr>
              <a:buChar char="•"/>
              <a:defRPr sz="20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b="1">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b="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b="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b="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b="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b="1">
                <a:solidFill>
                  <a:schemeClr val="tx1"/>
                </a:solidFill>
                <a:latin typeface="Arial" panose="020B0604020202020204" pitchFamily="34" charset="0"/>
                <a:ea typeface="ＭＳ Ｐゴシック" panose="020B0600070205080204" pitchFamily="34" charset="-128"/>
              </a:defRPr>
            </a:lvl9pPr>
          </a:lstStyle>
          <a:p>
            <a:pPr marL="457200" marR="0" lvl="1" indent="0" algn="r" defTabSz="914400" rtl="0" eaLnBrk="0" fontAlgn="base" latinLnBrk="0" hangingPunct="0">
              <a:lnSpc>
                <a:spcPct val="100000"/>
              </a:lnSpc>
              <a:spcBef>
                <a:spcPct val="0"/>
              </a:spcBef>
              <a:spcAft>
                <a:spcPct val="0"/>
              </a:spcAft>
              <a:buClr>
                <a:srgbClr val="CCCCFF"/>
              </a:buClr>
              <a:buSzTx/>
              <a:buFontTx/>
              <a:buNone/>
              <a:tabLst/>
              <a:defRPr/>
            </a:pPr>
            <a:fld id="{6333D2C8-02CE-48B0-B36F-99B71A2A4087}" type="slidenum">
              <a:rPr kumimoji="0" lang="es-ES" altLang="en-US" sz="1000" b="1" i="0" u="none" strike="noStrike" kern="1200" cap="none" spc="0" normalizeH="0" baseline="0" noProof="0" smtClean="0">
                <a:ln>
                  <a:noFill/>
                </a:ln>
                <a:solidFill>
                  <a:srgbClr val="000000"/>
                </a:solidFill>
                <a:effectLst/>
                <a:uLnTx/>
                <a:uFillTx/>
                <a:latin typeface="Arial" panose="020B0604020202020204" pitchFamily="34" charset="0"/>
                <a:ea typeface="ＭＳ Ｐゴシック" panose="020B0600070205080204" pitchFamily="34" charset="-128"/>
                <a:cs typeface="+mn-cs"/>
              </a:rPr>
              <a:pPr marL="457200" marR="0" lvl="1" indent="0" algn="r" defTabSz="914400" rtl="0" eaLnBrk="0" fontAlgn="base" latinLnBrk="0" hangingPunct="0">
                <a:lnSpc>
                  <a:spcPct val="100000"/>
                </a:lnSpc>
                <a:spcBef>
                  <a:spcPct val="0"/>
                </a:spcBef>
                <a:spcAft>
                  <a:spcPct val="0"/>
                </a:spcAft>
                <a:buClr>
                  <a:srgbClr val="CCCCFF"/>
                </a:buClr>
                <a:buSzTx/>
                <a:buFontTx/>
                <a:buNone/>
                <a:tabLst/>
                <a:defRPr/>
              </a:pPr>
              <a:t>104</a:t>
            </a:fld>
            <a:endParaRPr kumimoji="0" lang="es-ES" altLang="en-US" sz="1000" b="1"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 name="Star: 7 Points 1">
            <a:extLst>
              <a:ext uri="{FF2B5EF4-FFF2-40B4-BE49-F238E27FC236}">
                <a16:creationId xmlns:a16="http://schemas.microsoft.com/office/drawing/2014/main" id="{73A3CB76-C3C0-4C94-AA9B-8EE683FF6849}"/>
              </a:ext>
            </a:extLst>
          </p:cNvPr>
          <p:cNvSpPr/>
          <p:nvPr/>
        </p:nvSpPr>
        <p:spPr bwMode="auto">
          <a:xfrm>
            <a:off x="0" y="-152400"/>
            <a:ext cx="2133600" cy="1524000"/>
          </a:xfrm>
          <a:prstGeom prst="star7">
            <a:avLst/>
          </a:prstGeom>
          <a:solidFill>
            <a:srgbClr val="FF33CC"/>
          </a:solidFill>
          <a:ln w="12700" cap="flat" cmpd="sng" algn="ctr">
            <a:solidFill>
              <a:schemeClr val="tx1"/>
            </a:solidFill>
            <a:prstDash val="solid"/>
            <a:round/>
            <a:headEnd type="none" w="sm" len="sm"/>
            <a:tailEnd type="none" w="sm" len="sm"/>
          </a:ln>
          <a:effectLst/>
        </p:spPr>
        <p:txBody>
          <a:bodyPr anchor="ctr" anchorCtr="1"/>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Times New Roman" charset="0"/>
              <a:ea typeface="ＭＳ Ｐゴシック" panose="020B0600070205080204" pitchFamily="34" charset="-128"/>
              <a:cs typeface="Arial" panose="020B0604020202020204" pitchFamily="34" charset="0"/>
            </a:endParaRPr>
          </a:p>
        </p:txBody>
      </p:sp>
      <p:sp>
        <p:nvSpPr>
          <p:cNvPr id="8" name="Text Box 7">
            <a:extLst>
              <a:ext uri="{FF2B5EF4-FFF2-40B4-BE49-F238E27FC236}">
                <a16:creationId xmlns:a16="http://schemas.microsoft.com/office/drawing/2014/main" id="{2EA77211-71DE-0E6A-F275-7BD2A09DF092}"/>
              </a:ext>
            </a:extLst>
          </p:cNvPr>
          <p:cNvSpPr txBox="1">
            <a:spLocks noChangeArrowheads="1"/>
          </p:cNvSpPr>
          <p:nvPr/>
        </p:nvSpPr>
        <p:spPr bwMode="auto">
          <a:xfrm>
            <a:off x="6119813" y="4329113"/>
            <a:ext cx="2690812" cy="400050"/>
          </a:xfrm>
          <a:prstGeom prst="rect">
            <a:avLst/>
          </a:prstGeom>
          <a:solidFill>
            <a:srgbClr val="FFFF00"/>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1">
            <a:spAutoFit/>
          </a:bodyPr>
          <a:lstStyle>
            <a:lvl1pPr>
              <a:spcBef>
                <a:spcPct val="20000"/>
              </a:spcBef>
              <a:buChar char="•"/>
              <a:defRPr sz="31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6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bg2"/>
              </a:buClr>
              <a:buChar char="•"/>
              <a:defRPr sz="20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b="1">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b="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b="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b="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b="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b="1">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000" b="1" i="0" u="none" strike="noStrike" kern="1200" cap="none" spc="0" normalizeH="0" baseline="0" noProof="0">
                <a:ln>
                  <a:noFill/>
                </a:ln>
                <a:solidFill>
                  <a:srgbClr val="FF0000"/>
                </a:solidFill>
                <a:effectLst/>
                <a:uLnTx/>
                <a:uFillTx/>
                <a:latin typeface="Times New Roman" panose="02020603050405020304" pitchFamily="18" charset="0"/>
                <a:ea typeface="ＭＳ Ｐゴシック" panose="020B0600070205080204" pitchFamily="34" charset="-128"/>
                <a:cs typeface="Arial" panose="020B0604020202020204" pitchFamily="34" charset="0"/>
              </a:rPr>
              <a:t>Self Graded - correctly</a:t>
            </a:r>
            <a:endParaRPr kumimoji="0" lang="en-US" altLang="en-US" sz="2000" b="1" i="0" u="none" strike="noStrike" kern="1200" cap="none" spc="0" normalizeH="0" baseline="0" noProof="0">
              <a:ln>
                <a:noFill/>
              </a:ln>
              <a:solidFill>
                <a:srgbClr val="0000FF"/>
              </a:solidFill>
              <a:effectLst/>
              <a:uLnTx/>
              <a:uFillTx/>
              <a:latin typeface="Times New Roman" panose="02020603050405020304" pitchFamily="18" charset="0"/>
              <a:ea typeface="ＭＳ Ｐゴシック" panose="020B0600070205080204" pitchFamily="34" charset="-128"/>
              <a:cs typeface="Arial" panose="020B0604020202020204" pitchFamily="34" charset="0"/>
            </a:endParaRPr>
          </a:p>
        </p:txBody>
      </p:sp>
      <p:pic>
        <p:nvPicPr>
          <p:cNvPr id="9" name="Picture 8">
            <a:extLst>
              <a:ext uri="{FF2B5EF4-FFF2-40B4-BE49-F238E27FC236}">
                <a16:creationId xmlns:a16="http://schemas.microsoft.com/office/drawing/2014/main" id="{3AF6F248-6FB4-5059-5FD5-F773578169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2500" t="47292" r="55833" b="21082"/>
          <a:stretch>
            <a:fillRect/>
          </a:stretch>
        </p:blipFill>
        <p:spPr bwMode="auto">
          <a:xfrm>
            <a:off x="6262688" y="5316538"/>
            <a:ext cx="2405062" cy="1289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a:extLst>
              <a:ext uri="{FF2B5EF4-FFF2-40B4-BE49-F238E27FC236}">
                <a16:creationId xmlns:a16="http://schemas.microsoft.com/office/drawing/2014/main" id="{FC168ADC-2900-CB05-668A-96A15C66BAA6}"/>
              </a:ext>
            </a:extLst>
          </p:cNvPr>
          <p:cNvPicPr>
            <a:picLocks noChangeAspect="1"/>
          </p:cNvPicPr>
          <p:nvPr/>
        </p:nvPicPr>
        <p:blipFill rotWithShape="1">
          <a:blip r:embed="rId3"/>
          <a:srcRect l="30000" t="37622" r="31510" b="51870"/>
          <a:stretch/>
        </p:blipFill>
        <p:spPr>
          <a:xfrm>
            <a:off x="266274" y="1781544"/>
            <a:ext cx="7353725" cy="1091320"/>
          </a:xfrm>
          <a:prstGeom prst="rect">
            <a:avLst/>
          </a:prstGeom>
        </p:spPr>
      </p:pic>
      <p:sp>
        <p:nvSpPr>
          <p:cNvPr id="6" name="Rectangle 5">
            <a:extLst>
              <a:ext uri="{FF2B5EF4-FFF2-40B4-BE49-F238E27FC236}">
                <a16:creationId xmlns:a16="http://schemas.microsoft.com/office/drawing/2014/main" id="{FA8E0A64-99BB-010B-B0FF-CB7E3925EDF5}"/>
              </a:ext>
            </a:extLst>
          </p:cNvPr>
          <p:cNvSpPr>
            <a:spLocks noChangeArrowheads="1"/>
          </p:cNvSpPr>
          <p:nvPr/>
        </p:nvSpPr>
        <p:spPr bwMode="auto">
          <a:xfrm>
            <a:off x="242887" y="1767964"/>
            <a:ext cx="7924800" cy="822836"/>
          </a:xfrm>
          <a:prstGeom prst="rect">
            <a:avLst/>
          </a:prstGeom>
          <a:noFill/>
          <a:ln w="53975" algn="ctr">
            <a:solidFill>
              <a:srgbClr val="FF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nchor="ctr" anchorCtr="1"/>
          <a:lstStyle>
            <a:lvl1pPr>
              <a:spcBef>
                <a:spcPct val="20000"/>
              </a:spcBef>
              <a:buChar char="•"/>
              <a:defRPr sz="31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6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bg2"/>
              </a:buClr>
              <a:buChar char="•"/>
              <a:defRPr sz="20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b="1">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b="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b="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b="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b="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b="1">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panose="020B0604020202020204" pitchFamily="34" charset="0"/>
            </a:endParaRPr>
          </a:p>
        </p:txBody>
      </p:sp>
      <p:pic>
        <p:nvPicPr>
          <p:cNvPr id="11" name="Picture 10">
            <a:extLst>
              <a:ext uri="{FF2B5EF4-FFF2-40B4-BE49-F238E27FC236}">
                <a16:creationId xmlns:a16="http://schemas.microsoft.com/office/drawing/2014/main" id="{2027A5B5-E5B5-B2D3-82E1-D55EFC0E1E19}"/>
              </a:ext>
            </a:extLst>
          </p:cNvPr>
          <p:cNvPicPr>
            <a:picLocks noChangeAspect="1"/>
          </p:cNvPicPr>
          <p:nvPr/>
        </p:nvPicPr>
        <p:blipFill rotWithShape="1">
          <a:blip r:embed="rId4"/>
          <a:srcRect t="22829"/>
          <a:stretch/>
        </p:blipFill>
        <p:spPr>
          <a:xfrm>
            <a:off x="-121123" y="2819400"/>
            <a:ext cx="6174261" cy="3786188"/>
          </a:xfrm>
          <a:prstGeom prst="rect">
            <a:avLst/>
          </a:prstGeom>
        </p:spPr>
      </p:pic>
      <p:sp>
        <p:nvSpPr>
          <p:cNvPr id="12" name="Rectangle 11">
            <a:extLst>
              <a:ext uri="{FF2B5EF4-FFF2-40B4-BE49-F238E27FC236}">
                <a16:creationId xmlns:a16="http://schemas.microsoft.com/office/drawing/2014/main" id="{1C1F3FEE-A2D6-892D-BA24-5BB7AF7AE3E6}"/>
              </a:ext>
            </a:extLst>
          </p:cNvPr>
          <p:cNvSpPr>
            <a:spLocks noChangeArrowheads="1"/>
          </p:cNvSpPr>
          <p:nvPr/>
        </p:nvSpPr>
        <p:spPr bwMode="auto">
          <a:xfrm>
            <a:off x="381000" y="3855783"/>
            <a:ext cx="1524000" cy="259017"/>
          </a:xfrm>
          <a:prstGeom prst="rect">
            <a:avLst/>
          </a:prstGeom>
          <a:noFill/>
          <a:ln w="53975" algn="ctr">
            <a:solidFill>
              <a:srgbClr val="FF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nchor="ctr" anchorCtr="1"/>
          <a:lstStyle>
            <a:lvl1pPr>
              <a:spcBef>
                <a:spcPct val="20000"/>
              </a:spcBef>
              <a:buChar char="•"/>
              <a:defRPr sz="31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6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bg2"/>
              </a:buClr>
              <a:buChar char="•"/>
              <a:defRPr sz="20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b="1">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b="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b="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b="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b="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b="1">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panose="020B0604020202020204" pitchFamily="34" charset="0"/>
            </a:endParaRPr>
          </a:p>
        </p:txBody>
      </p:sp>
    </p:spTree>
    <p:extLst>
      <p:ext uri="{BB962C8B-B14F-4D97-AF65-F5344CB8AC3E}">
        <p14:creationId xmlns:p14="http://schemas.microsoft.com/office/powerpoint/2010/main" val="413014967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 presetClass="entr" presetSubtype="8"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2000" fill="hold"/>
                                        <p:tgtEl>
                                          <p:spTgt spid="8"/>
                                        </p:tgtEl>
                                        <p:attrNameLst>
                                          <p:attrName>ppt_x</p:attrName>
                                        </p:attrNameLst>
                                      </p:cBhvr>
                                      <p:tavLst>
                                        <p:tav tm="0">
                                          <p:val>
                                            <p:strVal val="0-#ppt_w/2"/>
                                          </p:val>
                                        </p:tav>
                                        <p:tav tm="100000">
                                          <p:val>
                                            <p:strVal val="#ppt_x"/>
                                          </p:val>
                                        </p:tav>
                                      </p:tavLst>
                                    </p:anim>
                                    <p:anim calcmode="lin" valueType="num">
                                      <p:cBhvr additive="base">
                                        <p:cTn id="12" dur="2000" fill="hold"/>
                                        <p:tgtEl>
                                          <p:spTgt spid="8"/>
                                        </p:tgtEl>
                                        <p:attrNameLst>
                                          <p:attrName>ppt_y</p:attrName>
                                        </p:attrNameLst>
                                      </p:cBhvr>
                                      <p:tavLst>
                                        <p:tav tm="0">
                                          <p:val>
                                            <p:strVal val="#ppt_y"/>
                                          </p:val>
                                        </p:tav>
                                        <p:tav tm="100000">
                                          <p:val>
                                            <p:strVal val="#ppt_y"/>
                                          </p:val>
                                        </p:tav>
                                      </p:tavLst>
                                    </p:anim>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6" grpId="0" animBg="1"/>
      <p:bldP spid="12" grpId="0" animBg="1"/>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210" name="Picture 4">
            <a:extLst>
              <a:ext uri="{FF2B5EF4-FFF2-40B4-BE49-F238E27FC236}">
                <a16:creationId xmlns:a16="http://schemas.microsoft.com/office/drawing/2014/main" id="{EEB3E953-50E8-39B0-6F48-639AD07D5B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00400" y="533400"/>
            <a:ext cx="9791700" cy="7029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4211" name="Picture 3">
            <a:extLst>
              <a:ext uri="{FF2B5EF4-FFF2-40B4-BE49-F238E27FC236}">
                <a16:creationId xmlns:a16="http://schemas.microsoft.com/office/drawing/2014/main" id="{6551874D-F739-3DCB-7BA4-D6B7FC912D51}"/>
              </a:ext>
            </a:extLst>
          </p:cNvPr>
          <p:cNvPicPr>
            <a:picLocks noChangeAspect="1" noChangeArrowheads="1"/>
          </p:cNvPicPr>
          <p:nvPr>
            <p:ph type="body" idx="1"/>
          </p:nvPr>
        </p:nvPicPr>
        <p:blipFill>
          <a:blip r:embed="rId3">
            <a:extLst>
              <a:ext uri="{28A0092B-C50C-407E-A947-70E740481C1C}">
                <a14:useLocalDpi xmlns:a14="http://schemas.microsoft.com/office/drawing/2010/main" val="0"/>
              </a:ext>
            </a:extLst>
          </a:blip>
          <a:srcRect/>
          <a:stretch>
            <a:fillRect/>
          </a:stretch>
        </p:blipFill>
        <p:spPr>
          <a:xfrm>
            <a:off x="4095750" y="2076450"/>
            <a:ext cx="5029200" cy="4724400"/>
          </a:xfrm>
        </p:spPr>
      </p:pic>
      <p:sp>
        <p:nvSpPr>
          <p:cNvPr id="286722" name="Rectangle 2">
            <a:extLst>
              <a:ext uri="{FF2B5EF4-FFF2-40B4-BE49-F238E27FC236}">
                <a16:creationId xmlns:a16="http://schemas.microsoft.com/office/drawing/2014/main" id="{A505A97B-760F-7217-0BD5-F5DA5C7179D9}"/>
              </a:ext>
            </a:extLst>
          </p:cNvPr>
          <p:cNvSpPr>
            <a:spLocks noGrp="1" noChangeArrowheads="1"/>
          </p:cNvSpPr>
          <p:nvPr>
            <p:ph type="title"/>
          </p:nvPr>
        </p:nvSpPr>
        <p:spPr>
          <a:xfrm>
            <a:off x="0" y="0"/>
            <a:ext cx="9239250" cy="1066800"/>
          </a:xfrm>
          <a:solidFill>
            <a:schemeClr val="bg1"/>
          </a:solidFill>
        </p:spPr>
        <p:txBody>
          <a:bodyPr/>
          <a:lstStyle/>
          <a:p>
            <a:pPr algn="l"/>
            <a:r>
              <a:rPr lang="en-US" altLang="en-US" sz="3300">
                <a:ea typeface="ＭＳ Ｐゴシック" panose="020B0600070205080204" pitchFamily="34" charset="-128"/>
              </a:rPr>
              <a:t>                               Comparison </a:t>
            </a:r>
            <a:br>
              <a:rPr lang="en-US" altLang="en-US" sz="3300">
                <a:ea typeface="ＭＳ Ｐゴシック" panose="020B0600070205080204" pitchFamily="34" charset="-128"/>
              </a:rPr>
            </a:br>
            <a:r>
              <a:rPr lang="en-US" altLang="en-US" sz="2800">
                <a:solidFill>
                  <a:srgbClr val="FF0000"/>
                </a:solidFill>
                <a:ea typeface="ＭＳ Ｐゴシック" panose="020B0600070205080204" pitchFamily="34" charset="-128"/>
              </a:rPr>
              <a:t>Constant Shading</a:t>
            </a:r>
            <a:r>
              <a:rPr lang="en-US" altLang="en-US" sz="2800">
                <a:solidFill>
                  <a:schemeClr val="tx1"/>
                </a:solidFill>
                <a:ea typeface="ＭＳ Ｐゴシック" panose="020B0600070205080204" pitchFamily="34" charset="-128"/>
              </a:rPr>
              <a:t>/</a:t>
            </a:r>
            <a:r>
              <a:rPr lang="en-US" altLang="en-US" sz="2800">
                <a:solidFill>
                  <a:srgbClr val="FF0000"/>
                </a:solidFill>
                <a:ea typeface="ＭＳ Ｐゴシック" panose="020B0600070205080204" pitchFamily="34" charset="-128"/>
              </a:rPr>
              <a:t> Wire Frame</a:t>
            </a:r>
            <a:r>
              <a:rPr lang="en-US" altLang="en-US" sz="2800">
                <a:solidFill>
                  <a:schemeClr val="tx1"/>
                </a:solidFill>
                <a:ea typeface="ＭＳ Ｐゴシック" panose="020B0600070205080204" pitchFamily="34" charset="-128"/>
              </a:rPr>
              <a:t>/</a:t>
            </a:r>
            <a:r>
              <a:rPr lang="en-US" altLang="en-US" sz="2800">
                <a:solidFill>
                  <a:srgbClr val="FF0000"/>
                </a:solidFill>
                <a:ea typeface="ＭＳ Ｐゴシック" panose="020B0600070205080204" pitchFamily="34" charset="-128"/>
              </a:rPr>
              <a:t> Interpolative Shading</a:t>
            </a:r>
          </a:p>
        </p:txBody>
      </p:sp>
      <p:pic>
        <p:nvPicPr>
          <p:cNvPr id="92166" name="Picture 6">
            <a:extLst>
              <a:ext uri="{FF2B5EF4-FFF2-40B4-BE49-F238E27FC236}">
                <a16:creationId xmlns:a16="http://schemas.microsoft.com/office/drawing/2014/main" id="{E9E920A1-AAB1-8E6D-AEC7-DF8C94483CE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6537" t="36250" r="48328" b="14166"/>
          <a:stretch>
            <a:fillRect/>
          </a:stretch>
        </p:blipFill>
        <p:spPr bwMode="auto">
          <a:xfrm>
            <a:off x="-762000" y="2133600"/>
            <a:ext cx="4678363" cy="472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5" presetClass="entr" presetSubtype="0" fill="hold" nodeType="clickEffect">
                                  <p:stCondLst>
                                    <p:cond delay="0"/>
                                  </p:stCondLst>
                                  <p:childTnLst>
                                    <p:set>
                                      <p:cBhvr>
                                        <p:cTn id="6" dur="1" fill="hold">
                                          <p:stCondLst>
                                            <p:cond delay="0"/>
                                          </p:stCondLst>
                                        </p:cTn>
                                        <p:tgtEl>
                                          <p:spTgt spid="92166"/>
                                        </p:tgtEl>
                                        <p:attrNameLst>
                                          <p:attrName>style.visibility</p:attrName>
                                        </p:attrNameLst>
                                      </p:cBhvr>
                                      <p:to>
                                        <p:strVal val="visible"/>
                                      </p:to>
                                    </p:set>
                                    <p:animEffect transition="in" filter="fade">
                                      <p:cBhvr>
                                        <p:cTn id="7" dur="2000"/>
                                        <p:tgtEl>
                                          <p:spTgt spid="92166"/>
                                        </p:tgtEl>
                                      </p:cBhvr>
                                    </p:animEffect>
                                    <p:anim calcmode="lin" valueType="num">
                                      <p:cBhvr>
                                        <p:cTn id="8" dur="2000" fill="hold"/>
                                        <p:tgtEl>
                                          <p:spTgt spid="92166"/>
                                        </p:tgtEl>
                                        <p:attrNameLst>
                                          <p:attrName>ppt_w</p:attrName>
                                        </p:attrNameLst>
                                      </p:cBhvr>
                                      <p:tavLst>
                                        <p:tav tm="0" fmla="#ppt_w*sin(2.5*pi*$)">
                                          <p:val>
                                            <p:fltVal val="0"/>
                                          </p:val>
                                        </p:tav>
                                        <p:tav tm="100000">
                                          <p:val>
                                            <p:fltVal val="1"/>
                                          </p:val>
                                        </p:tav>
                                      </p:tavLst>
                                    </p:anim>
                                    <p:anim calcmode="lin" valueType="num">
                                      <p:cBhvr>
                                        <p:cTn id="9" dur="2000" fill="hold"/>
                                        <p:tgtEl>
                                          <p:spTgt spid="92166"/>
                                        </p:tgtEl>
                                        <p:attrNameLst>
                                          <p:attrName>ppt_h</p:attrName>
                                        </p:attrNameLst>
                                      </p:cBhvr>
                                      <p:tavLst>
                                        <p:tav tm="0">
                                          <p:val>
                                            <p:strVal val="#ppt_h"/>
                                          </p:val>
                                        </p:tav>
                                        <p:tav tm="100000">
                                          <p:val>
                                            <p:strVal val="#ppt_h"/>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6" presetClass="emph" presetSubtype="0" fill="hold" nodeType="clickEffect">
                                  <p:stCondLst>
                                    <p:cond delay="0"/>
                                  </p:stCondLst>
                                  <p:childTnLst>
                                    <p:animScale>
                                      <p:cBhvr>
                                        <p:cTn id="13" dur="2000" fill="hold"/>
                                        <p:tgtEl>
                                          <p:spTgt spid="286722"/>
                                        </p:tgtEl>
                                      </p:cBhvr>
                                      <p:by x="10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722" grpId="0" animBg="1"/>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Slide Number Placeholder 3">
            <a:extLst>
              <a:ext uri="{FF2B5EF4-FFF2-40B4-BE49-F238E27FC236}">
                <a16:creationId xmlns:a16="http://schemas.microsoft.com/office/drawing/2014/main" id="{E0E84118-5B05-BBA2-7D79-29DC983CFB14}"/>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400">
                <a:solidFill>
                  <a:schemeClr val="tx1"/>
                </a:solidFill>
                <a:latin typeface="Times New Roman" panose="02020603050405020304" pitchFamily="18" charset="0"/>
                <a:ea typeface="ＭＳ Ｐゴシック" panose="020B0600070205080204" pitchFamily="34" charset="-128"/>
              </a:defRPr>
            </a:lvl1pPr>
            <a:lvl2pPr>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lvl="1"/>
            <a:fld id="{56C3340E-7860-4D33-8469-06AA0C46CC42}" type="slidenum">
              <a:rPr lang="es-ES" altLang="en-US" sz="1000">
                <a:latin typeface="Arial" panose="020B0604020202020204" pitchFamily="34" charset="0"/>
              </a:rPr>
              <a:pPr lvl="1"/>
              <a:t>106</a:t>
            </a:fld>
            <a:endParaRPr lang="es-ES" altLang="en-US" sz="1000">
              <a:latin typeface="Arial" panose="020B0604020202020204" pitchFamily="34" charset="0"/>
            </a:endParaRPr>
          </a:p>
        </p:txBody>
      </p:sp>
      <p:pic>
        <p:nvPicPr>
          <p:cNvPr id="95235" name="Picture 2">
            <a:extLst>
              <a:ext uri="{FF2B5EF4-FFF2-40B4-BE49-F238E27FC236}">
                <a16:creationId xmlns:a16="http://schemas.microsoft.com/office/drawing/2014/main" id="{C97BD127-6090-25EB-D648-BF7D4D2175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5714" t="27570" r="31703" b="32039"/>
          <a:stretch>
            <a:fillRect/>
          </a:stretch>
        </p:blipFill>
        <p:spPr bwMode="auto">
          <a:xfrm>
            <a:off x="38100" y="1447800"/>
            <a:ext cx="6127750" cy="2954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2">
            <a:extLst>
              <a:ext uri="{FF2B5EF4-FFF2-40B4-BE49-F238E27FC236}">
                <a16:creationId xmlns:a16="http://schemas.microsoft.com/office/drawing/2014/main" id="{26D25D0F-6761-8470-6812-CF940981BFF1}"/>
              </a:ext>
            </a:extLst>
          </p:cNvPr>
          <p:cNvSpPr>
            <a:spLocks noGrp="1" noChangeArrowheads="1"/>
          </p:cNvSpPr>
          <p:nvPr>
            <p:ph type="title"/>
          </p:nvPr>
        </p:nvSpPr>
        <p:spPr>
          <a:xfrm>
            <a:off x="0" y="26988"/>
            <a:ext cx="9239250" cy="1149350"/>
          </a:xfrm>
          <a:solidFill>
            <a:schemeClr val="bg1"/>
          </a:solidFill>
        </p:spPr>
        <p:txBody>
          <a:bodyPr/>
          <a:lstStyle/>
          <a:p>
            <a:pPr algn="l"/>
            <a:r>
              <a:rPr lang="en-US" altLang="en-US" sz="3300">
                <a:ea typeface="ＭＳ Ｐゴシック" panose="020B0600070205080204" pitchFamily="34" charset="-128"/>
              </a:rPr>
              <a:t>                               Comparison </a:t>
            </a:r>
            <a:br>
              <a:rPr lang="en-US" altLang="en-US" sz="3300">
                <a:ea typeface="ＭＳ Ｐゴシック" panose="020B0600070205080204" pitchFamily="34" charset="-128"/>
              </a:rPr>
            </a:br>
            <a:r>
              <a:rPr lang="en-US" altLang="en-US" sz="2800">
                <a:solidFill>
                  <a:srgbClr val="FF0000"/>
                </a:solidFill>
                <a:ea typeface="ＭＳ Ｐゴシック" panose="020B0600070205080204" pitchFamily="34" charset="-128"/>
              </a:rPr>
              <a:t>Constant Shading</a:t>
            </a:r>
            <a:r>
              <a:rPr lang="en-US" altLang="en-US" sz="2800">
                <a:solidFill>
                  <a:schemeClr val="tx1"/>
                </a:solidFill>
                <a:ea typeface="ＭＳ Ｐゴシック" panose="020B0600070205080204" pitchFamily="34" charset="-128"/>
              </a:rPr>
              <a:t>/</a:t>
            </a:r>
            <a:r>
              <a:rPr lang="en-US" altLang="en-US" sz="2800">
                <a:solidFill>
                  <a:srgbClr val="FF0000"/>
                </a:solidFill>
                <a:ea typeface="ＭＳ Ｐゴシック" panose="020B0600070205080204" pitchFamily="34" charset="-128"/>
              </a:rPr>
              <a:t> Wire Frame</a:t>
            </a:r>
            <a:r>
              <a:rPr lang="en-US" altLang="en-US" sz="2800">
                <a:solidFill>
                  <a:schemeClr val="tx1"/>
                </a:solidFill>
                <a:ea typeface="ＭＳ Ｐゴシック" panose="020B0600070205080204" pitchFamily="34" charset="-128"/>
              </a:rPr>
              <a:t>/</a:t>
            </a:r>
            <a:r>
              <a:rPr lang="en-US" altLang="en-US" sz="2800">
                <a:solidFill>
                  <a:srgbClr val="FF0000"/>
                </a:solidFill>
                <a:ea typeface="ＭＳ Ｐゴシック" panose="020B0600070205080204" pitchFamily="34" charset="-128"/>
              </a:rPr>
              <a:t> Interpolative Shading</a:t>
            </a:r>
          </a:p>
        </p:txBody>
      </p:sp>
      <p:pic>
        <p:nvPicPr>
          <p:cNvPr id="95237" name="Picture 3">
            <a:extLst>
              <a:ext uri="{FF2B5EF4-FFF2-40B4-BE49-F238E27FC236}">
                <a16:creationId xmlns:a16="http://schemas.microsoft.com/office/drawing/2014/main" id="{C35690E8-7A2C-1EAB-4562-33DE3F3AE6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67200" y="2133600"/>
            <a:ext cx="5029200" cy="472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6" presetClass="emph" presetSubtype="0" fill="hold" nodeType="clickEffect">
                                  <p:stCondLst>
                                    <p:cond delay="0"/>
                                  </p:stCondLst>
                                  <p:childTnLst>
                                    <p:animScale>
                                      <p:cBhvr>
                                        <p:cTn id="6" dur="2000" fill="hold"/>
                                        <p:tgtEl>
                                          <p:spTgt spid="7"/>
                                        </p:tgtEl>
                                      </p:cBhvr>
                                      <p:by x="10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Number Placeholder 3">
            <a:extLst>
              <a:ext uri="{FF2B5EF4-FFF2-40B4-BE49-F238E27FC236}">
                <a16:creationId xmlns:a16="http://schemas.microsoft.com/office/drawing/2014/main" id="{FDF97320-FACA-EB6A-82C9-F78FCE2756BF}"/>
              </a:ext>
            </a:extLst>
          </p:cNvPr>
          <p:cNvSpPr txBox="1">
            <a:spLocks noGrp="1"/>
          </p:cNvSpPr>
          <p:nvPr/>
        </p:nvSpPr>
        <p:spPr bwMode="auto">
          <a:xfrm>
            <a:off x="8077200" y="6324600"/>
            <a:ext cx="381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marL="342900" indent="-342900">
              <a:defRPr sz="2400">
                <a:solidFill>
                  <a:schemeClr val="tx1"/>
                </a:solidFill>
                <a:latin typeface="Times New Roman" panose="02020603050405020304" pitchFamily="18" charset="0"/>
                <a:ea typeface="ＭＳ Ｐゴシック" panose="020B0600070205080204" pitchFamily="34" charset="-128"/>
              </a:defRPr>
            </a:lvl1pPr>
            <a:lvl2pPr>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lvl="1" algn="r"/>
            <a:fld id="{B1EEE2C0-6814-4071-B8DC-4348C24DBA86}" type="slidenum">
              <a:rPr lang="es-ES" altLang="en-US" sz="1000">
                <a:latin typeface="Arial" panose="020B0604020202020204" pitchFamily="34" charset="0"/>
              </a:rPr>
              <a:pPr lvl="1" algn="r"/>
              <a:t>107</a:t>
            </a:fld>
            <a:endParaRPr lang="es-ES" altLang="en-US" sz="1000">
              <a:latin typeface="Arial" panose="020B0604020202020204" pitchFamily="34" charset="0"/>
            </a:endParaRPr>
          </a:p>
        </p:txBody>
      </p:sp>
      <p:sp>
        <p:nvSpPr>
          <p:cNvPr id="250884" name="Rectangle 2">
            <a:extLst>
              <a:ext uri="{FF2B5EF4-FFF2-40B4-BE49-F238E27FC236}">
                <a16:creationId xmlns:a16="http://schemas.microsoft.com/office/drawing/2014/main" id="{AB0358DC-60C1-808F-6832-115CF5B4F287}"/>
              </a:ext>
            </a:extLst>
          </p:cNvPr>
          <p:cNvSpPr>
            <a:spLocks noGrp="1" noChangeArrowheads="1"/>
          </p:cNvSpPr>
          <p:nvPr>
            <p:ph type="title" idx="4294967295"/>
          </p:nvPr>
        </p:nvSpPr>
        <p:spPr/>
        <p:txBody>
          <a:bodyPr/>
          <a:lstStyle/>
          <a:p>
            <a:r>
              <a:rPr lang="en-US" altLang="en-US">
                <a:ea typeface="ＭＳ Ｐゴシック" panose="020B0600070205080204" pitchFamily="34" charset="-128"/>
              </a:rPr>
              <a:t>Enabling Shading</a:t>
            </a:r>
          </a:p>
        </p:txBody>
      </p:sp>
      <p:sp>
        <p:nvSpPr>
          <p:cNvPr id="250885" name="Rectangle 3">
            <a:extLst>
              <a:ext uri="{FF2B5EF4-FFF2-40B4-BE49-F238E27FC236}">
                <a16:creationId xmlns:a16="http://schemas.microsoft.com/office/drawing/2014/main" id="{68F9B5B4-0E92-F610-F823-EC4332E80426}"/>
              </a:ext>
            </a:extLst>
          </p:cNvPr>
          <p:cNvSpPr>
            <a:spLocks noGrp="1" noChangeArrowheads="1"/>
          </p:cNvSpPr>
          <p:nvPr>
            <p:ph type="body" idx="4294967295"/>
          </p:nvPr>
        </p:nvSpPr>
        <p:spPr>
          <a:xfrm>
            <a:off x="-133350" y="1447800"/>
            <a:ext cx="9277350" cy="5105400"/>
          </a:xfrm>
        </p:spPr>
        <p:txBody>
          <a:bodyPr/>
          <a:lstStyle/>
          <a:p>
            <a:r>
              <a:rPr lang="en-US" altLang="en-US" sz="2300">
                <a:ea typeface="ＭＳ Ｐゴシック" panose="020B0600070205080204" pitchFamily="34" charset="-128"/>
              </a:rPr>
              <a:t>Shading calculations are enabled by</a:t>
            </a:r>
          </a:p>
          <a:p>
            <a:pPr lvl="1">
              <a:buFontTx/>
              <a:buNone/>
            </a:pPr>
            <a:r>
              <a:rPr lang="en-US" altLang="en-US" sz="2000" b="1">
                <a:solidFill>
                  <a:srgbClr val="FF0000"/>
                </a:solidFill>
                <a:latin typeface="Courier New" panose="02070309020205020404" pitchFamily="49" charset="0"/>
                <a:ea typeface="ＭＳ Ｐゴシック" panose="020B0600070205080204" pitchFamily="34" charset="-128"/>
              </a:rPr>
              <a:t>gl</a:t>
            </a:r>
            <a:r>
              <a:rPr lang="en-US" altLang="en-US" sz="2000" b="1">
                <a:latin typeface="Courier New" panose="02070309020205020404" pitchFamily="49" charset="0"/>
                <a:ea typeface="ＭＳ Ｐゴシック" panose="020B0600070205080204" pitchFamily="34" charset="-128"/>
              </a:rPr>
              <a:t>Enable(</a:t>
            </a:r>
            <a:r>
              <a:rPr lang="en-US" altLang="en-US" sz="2000" b="1">
                <a:solidFill>
                  <a:srgbClr val="FF0000"/>
                </a:solidFill>
                <a:latin typeface="Courier New" panose="02070309020205020404" pitchFamily="49" charset="0"/>
                <a:ea typeface="ＭＳ Ｐゴシック" panose="020B0600070205080204" pitchFamily="34" charset="-128"/>
              </a:rPr>
              <a:t>GL_LIGHTING</a:t>
            </a:r>
            <a:r>
              <a:rPr lang="en-US" altLang="en-US" sz="2000" b="1">
                <a:latin typeface="Courier New" panose="02070309020205020404" pitchFamily="49" charset="0"/>
                <a:ea typeface="ＭＳ Ｐゴシック" panose="020B0600070205080204" pitchFamily="34" charset="-128"/>
              </a:rPr>
              <a:t>)</a:t>
            </a:r>
          </a:p>
          <a:p>
            <a:pPr lvl="1"/>
            <a:r>
              <a:rPr lang="en-US" altLang="en-US" sz="2200">
                <a:ea typeface="ＭＳ Ｐゴシック" panose="020B0600070205080204" pitchFamily="34" charset="-128"/>
              </a:rPr>
              <a:t>Once lighting is enabled, </a:t>
            </a:r>
            <a:r>
              <a:rPr lang="en-US" altLang="en-US" sz="2200" b="1">
                <a:solidFill>
                  <a:srgbClr val="FF0000"/>
                </a:solidFill>
                <a:ea typeface="ＭＳ Ｐゴシック" panose="020B0600070205080204" pitchFamily="34" charset="-128"/>
              </a:rPr>
              <a:t>glColor</a:t>
            </a:r>
            <a:r>
              <a:rPr lang="en-US" altLang="en-US" sz="2200">
                <a:ea typeface="ＭＳ Ｐゴシック" panose="020B0600070205080204" pitchFamily="34" charset="-128"/>
              </a:rPr>
              <a:t>() ignored</a:t>
            </a:r>
          </a:p>
          <a:p>
            <a:pPr lvl="1">
              <a:buFontTx/>
              <a:buNone/>
            </a:pPr>
            <a:endParaRPr lang="en-US" altLang="en-US" sz="2200">
              <a:ea typeface="ＭＳ Ｐゴシック" panose="020B0600070205080204" pitchFamily="34" charset="-128"/>
            </a:endParaRPr>
          </a:p>
          <a:p>
            <a:r>
              <a:rPr lang="en-US" altLang="en-US" sz="2300">
                <a:ea typeface="ＭＳ Ｐゴシック" panose="020B0600070205080204" pitchFamily="34" charset="-128"/>
              </a:rPr>
              <a:t>Must enable each light source individually</a:t>
            </a:r>
          </a:p>
          <a:p>
            <a:pPr lvl="1">
              <a:buFontTx/>
              <a:buNone/>
            </a:pPr>
            <a:r>
              <a:rPr lang="en-US" altLang="en-US" sz="2000" b="1">
                <a:solidFill>
                  <a:srgbClr val="FF0000"/>
                </a:solidFill>
                <a:latin typeface="Courier New" panose="02070309020205020404" pitchFamily="49" charset="0"/>
                <a:ea typeface="ＭＳ Ｐゴシック" panose="020B0600070205080204" pitchFamily="34" charset="-128"/>
              </a:rPr>
              <a:t>gl</a:t>
            </a:r>
            <a:r>
              <a:rPr lang="en-US" altLang="en-US" sz="2000" b="1">
                <a:latin typeface="Courier New" panose="02070309020205020404" pitchFamily="49" charset="0"/>
                <a:ea typeface="ＭＳ Ｐゴシック" panose="020B0600070205080204" pitchFamily="34" charset="-128"/>
              </a:rPr>
              <a:t>Enable(</a:t>
            </a:r>
            <a:r>
              <a:rPr lang="en-US" altLang="en-US" sz="2000" b="1">
                <a:solidFill>
                  <a:srgbClr val="FF0000"/>
                </a:solidFill>
                <a:latin typeface="Courier New" panose="02070309020205020404" pitchFamily="49" charset="0"/>
                <a:ea typeface="ＭＳ Ｐゴシック" panose="020B0600070205080204" pitchFamily="34" charset="-128"/>
              </a:rPr>
              <a:t>GL_LIGHTi</a:t>
            </a:r>
            <a:r>
              <a:rPr lang="en-US" altLang="en-US" sz="2000" b="1">
                <a:latin typeface="Courier New" panose="02070309020205020404" pitchFamily="49" charset="0"/>
                <a:ea typeface="ＭＳ Ｐゴシック" panose="020B0600070205080204" pitchFamily="34" charset="-128"/>
              </a:rPr>
              <a:t>)</a:t>
            </a:r>
            <a:r>
              <a:rPr lang="en-US" altLang="en-US" sz="2200">
                <a:ea typeface="ＭＳ Ｐゴシック" panose="020B0600070205080204" pitchFamily="34" charset="-128"/>
              </a:rPr>
              <a:t> i=0,1…..</a:t>
            </a:r>
          </a:p>
          <a:p>
            <a:pPr lvl="1">
              <a:buFontTx/>
              <a:buNone/>
            </a:pPr>
            <a:endParaRPr lang="en-US" altLang="en-US" sz="2200">
              <a:ea typeface="ＭＳ Ｐゴシック" panose="020B0600070205080204" pitchFamily="34" charset="-128"/>
            </a:endParaRPr>
          </a:p>
          <a:p>
            <a:r>
              <a:rPr lang="en-US" altLang="en-US" sz="2300">
                <a:ea typeface="ＭＳ Ｐゴシック" panose="020B0600070205080204" pitchFamily="34" charset="-128"/>
              </a:rPr>
              <a:t>Can choose light model parameters</a:t>
            </a:r>
          </a:p>
          <a:p>
            <a:pPr lvl="1">
              <a:buFontTx/>
              <a:buNone/>
            </a:pPr>
            <a:r>
              <a:rPr lang="en-US" altLang="en-US" sz="2000" b="1">
                <a:solidFill>
                  <a:srgbClr val="FF0000"/>
                </a:solidFill>
                <a:latin typeface="Courier New" panose="02070309020205020404" pitchFamily="49" charset="0"/>
                <a:ea typeface="ＭＳ Ｐゴシック" panose="020B0600070205080204" pitchFamily="34" charset="-128"/>
              </a:rPr>
              <a:t>gl</a:t>
            </a:r>
            <a:r>
              <a:rPr lang="en-US" altLang="en-US" sz="2000" b="1">
                <a:latin typeface="Courier New" panose="02070309020205020404" pitchFamily="49" charset="0"/>
                <a:ea typeface="ＭＳ Ｐゴシック" panose="020B0600070205080204" pitchFamily="34" charset="-128"/>
              </a:rPr>
              <a:t>LightModeli(parameter, </a:t>
            </a:r>
            <a:r>
              <a:rPr lang="en-US" altLang="en-US" sz="2000" b="1">
                <a:solidFill>
                  <a:srgbClr val="FF0000"/>
                </a:solidFill>
                <a:latin typeface="Courier New" panose="02070309020205020404" pitchFamily="49" charset="0"/>
                <a:ea typeface="ＭＳ Ｐゴシック" panose="020B0600070205080204" pitchFamily="34" charset="-128"/>
              </a:rPr>
              <a:t>GL_TRUE</a:t>
            </a:r>
            <a:r>
              <a:rPr lang="en-US" altLang="en-US" sz="2000" b="1">
                <a:latin typeface="Courier New" panose="02070309020205020404" pitchFamily="49" charset="0"/>
                <a:ea typeface="ＭＳ Ｐゴシック" panose="020B0600070205080204" pitchFamily="34" charset="-128"/>
              </a:rPr>
              <a:t>)</a:t>
            </a:r>
          </a:p>
          <a:p>
            <a:pPr lvl="2"/>
            <a:r>
              <a:rPr lang="en-US" altLang="en-US" sz="1800" b="1">
                <a:solidFill>
                  <a:srgbClr val="FF0000"/>
                </a:solidFill>
                <a:latin typeface="Courier New" panose="02070309020205020404" pitchFamily="49" charset="0"/>
                <a:ea typeface="ＭＳ Ｐゴシック" panose="020B0600070205080204" pitchFamily="34" charset="-128"/>
              </a:rPr>
              <a:t>GL_LIGHT_MODEL_LOCAL_VIEWER</a:t>
            </a:r>
            <a:r>
              <a:rPr lang="en-US" altLang="en-US" sz="1800" b="1">
                <a:latin typeface="Courier New" panose="02070309020205020404" pitchFamily="49" charset="0"/>
                <a:ea typeface="ＭＳ Ｐゴシック" panose="020B0600070205080204" pitchFamily="34" charset="-128"/>
              </a:rPr>
              <a:t> </a:t>
            </a:r>
            <a:r>
              <a:rPr lang="en-US" altLang="en-US" sz="1800">
                <a:ea typeface="ＭＳ Ｐゴシック" panose="020B0600070205080204" pitchFamily="34" charset="-128"/>
              </a:rPr>
              <a:t>do not use simplifying distant viewer assumption in calculation</a:t>
            </a:r>
          </a:p>
          <a:p>
            <a:pPr lvl="2">
              <a:buFontTx/>
              <a:buNone/>
            </a:pPr>
            <a:endParaRPr lang="en-US" altLang="en-US" sz="1800" b="1">
              <a:latin typeface="Courier New" panose="02070309020205020404" pitchFamily="49" charset="0"/>
              <a:ea typeface="ＭＳ Ｐゴシック" panose="020B0600070205080204" pitchFamily="34" charset="-128"/>
            </a:endParaRPr>
          </a:p>
          <a:p>
            <a:pPr lvl="2"/>
            <a:r>
              <a:rPr lang="en-US" altLang="en-US" sz="1800" b="1">
                <a:solidFill>
                  <a:srgbClr val="FF0000"/>
                </a:solidFill>
                <a:latin typeface="Courier New" panose="02070309020205020404" pitchFamily="49" charset="0"/>
                <a:ea typeface="ＭＳ Ｐゴシック" panose="020B0600070205080204" pitchFamily="34" charset="-128"/>
              </a:rPr>
              <a:t>GL_LIGHT_MODEL_TWO_SIDED</a:t>
            </a:r>
            <a:r>
              <a:rPr lang="en-US" altLang="en-US" sz="1800" b="1">
                <a:latin typeface="Courier New" panose="02070309020205020404" pitchFamily="49" charset="0"/>
                <a:ea typeface="ＭＳ Ｐゴシック" panose="020B0600070205080204" pitchFamily="34" charset="-128"/>
              </a:rPr>
              <a:t> </a:t>
            </a:r>
            <a:r>
              <a:rPr lang="en-US" altLang="en-US" sz="1800">
                <a:ea typeface="ＭＳ Ｐゴシック" panose="020B0600070205080204" pitchFamily="34" charset="-128"/>
              </a:rPr>
              <a:t>shades both sides of polygons independently</a:t>
            </a:r>
            <a:endParaRPr lang="en-US" altLang="en-US" sz="1800" b="1">
              <a:latin typeface="Courier New" panose="02070309020205020404" pitchFamily="49" charset="0"/>
              <a:ea typeface="ＭＳ Ｐゴシック" panose="020B0600070205080204" pitchFamily="34" charset="-128"/>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6" presetClass="emph" presetSubtype="0" fill="hold" nodeType="clickEffect">
                                  <p:stCondLst>
                                    <p:cond delay="0"/>
                                  </p:stCondLst>
                                  <p:childTnLst>
                                    <p:animScale>
                                      <p:cBhvr>
                                        <p:cTn id="6" dur="2000" fill="hold"/>
                                        <p:tgtEl>
                                          <p:spTgt spid="250884"/>
                                        </p:tgtEl>
                                      </p:cBhvr>
                                      <p:by x="100000" y="150000"/>
                                    </p:animScale>
                                  </p:childTnLst>
                                </p:cTn>
                              </p:par>
                            </p:childTnLst>
                          </p:cTn>
                        </p:par>
                      </p:childTnLst>
                    </p:cTn>
                  </p:par>
                  <p:par>
                    <p:cTn id="7" fill="hold" nodeType="clickPar">
                      <p:stCondLst>
                        <p:cond delay="indefinite"/>
                      </p:stCondLst>
                      <p:childTnLst>
                        <p:par>
                          <p:cTn id="8" fill="hold" nodeType="withGroup">
                            <p:stCondLst>
                              <p:cond delay="0"/>
                            </p:stCondLst>
                            <p:childTnLst>
                              <p:par>
                                <p:cTn id="9" presetID="8" presetClass="entr" presetSubtype="16" fill="hold" nodeType="clickEffect">
                                  <p:stCondLst>
                                    <p:cond delay="0"/>
                                  </p:stCondLst>
                                  <p:childTnLst>
                                    <p:set>
                                      <p:cBhvr>
                                        <p:cTn id="10" dur="1" fill="hold">
                                          <p:stCondLst>
                                            <p:cond delay="0"/>
                                          </p:stCondLst>
                                        </p:cTn>
                                        <p:tgtEl>
                                          <p:spTgt spid="250885">
                                            <p:txEl>
                                              <p:pRg st="2" end="2"/>
                                            </p:txEl>
                                          </p:spTgt>
                                        </p:tgtEl>
                                        <p:attrNameLst>
                                          <p:attrName>style.visibility</p:attrName>
                                        </p:attrNameLst>
                                      </p:cBhvr>
                                      <p:to>
                                        <p:strVal val="visible"/>
                                      </p:to>
                                    </p:set>
                                    <p:animEffect transition="in" filter="diamond(in)">
                                      <p:cBhvr>
                                        <p:cTn id="11" dur="2000"/>
                                        <p:tgtEl>
                                          <p:spTgt spid="250885">
                                            <p:txEl>
                                              <p:pRg st="2" end="2"/>
                                            </p:txEl>
                                          </p:spTgt>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6" presetClass="emph" presetSubtype="0" fill="hold" nodeType="clickEffect">
                                  <p:stCondLst>
                                    <p:cond delay="0"/>
                                  </p:stCondLst>
                                  <p:childTnLst>
                                    <p:animScale>
                                      <p:cBhvr>
                                        <p:cTn id="15" dur="2000" fill="hold"/>
                                        <p:tgtEl>
                                          <p:spTgt spid="250885">
                                            <p:txEl>
                                              <p:pRg st="2" end="2"/>
                                            </p:txEl>
                                          </p:spTgt>
                                        </p:tgtEl>
                                      </p:cBhvr>
                                      <p:by x="100000" y="150000"/>
                                    </p:animScale>
                                  </p:childTnLst>
                                </p:cTn>
                              </p:par>
                            </p:childTnLst>
                          </p:cTn>
                        </p:par>
                      </p:childTnLst>
                    </p:cTn>
                  </p:par>
                  <p:par>
                    <p:cTn id="16" fill="hold" nodeType="clickPar">
                      <p:stCondLst>
                        <p:cond delay="indefinite"/>
                      </p:stCondLst>
                      <p:childTnLst>
                        <p:par>
                          <p:cTn id="17" fill="hold" nodeType="withGroup">
                            <p:stCondLst>
                              <p:cond delay="0"/>
                            </p:stCondLst>
                            <p:childTnLst>
                              <p:par>
                                <p:cTn id="18" presetID="8" presetClass="entr" presetSubtype="16" fill="hold" nodeType="clickEffect">
                                  <p:stCondLst>
                                    <p:cond delay="0"/>
                                  </p:stCondLst>
                                  <p:childTnLst>
                                    <p:set>
                                      <p:cBhvr>
                                        <p:cTn id="19" dur="1" fill="hold">
                                          <p:stCondLst>
                                            <p:cond delay="0"/>
                                          </p:stCondLst>
                                        </p:cTn>
                                        <p:tgtEl>
                                          <p:spTgt spid="250885">
                                            <p:txEl>
                                              <p:pRg st="9" end="9"/>
                                            </p:txEl>
                                          </p:spTgt>
                                        </p:tgtEl>
                                        <p:attrNameLst>
                                          <p:attrName>style.visibility</p:attrName>
                                        </p:attrNameLst>
                                      </p:cBhvr>
                                      <p:to>
                                        <p:strVal val="visible"/>
                                      </p:to>
                                    </p:set>
                                    <p:animEffect transition="in" filter="diamond(in)">
                                      <p:cBhvr>
                                        <p:cTn id="20" dur="2000"/>
                                        <p:tgtEl>
                                          <p:spTgt spid="250885">
                                            <p:txEl>
                                              <p:pRg st="9" end="9"/>
                                            </p:txEl>
                                          </p:spTgt>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8" presetClass="entr" presetSubtype="16" fill="hold" nodeType="clickEffect">
                                  <p:stCondLst>
                                    <p:cond delay="0"/>
                                  </p:stCondLst>
                                  <p:childTnLst>
                                    <p:set>
                                      <p:cBhvr>
                                        <p:cTn id="24" dur="1" fill="hold">
                                          <p:stCondLst>
                                            <p:cond delay="0"/>
                                          </p:stCondLst>
                                        </p:cTn>
                                        <p:tgtEl>
                                          <p:spTgt spid="250885">
                                            <p:txEl>
                                              <p:pRg st="11" end="11"/>
                                            </p:txEl>
                                          </p:spTgt>
                                        </p:tgtEl>
                                        <p:attrNameLst>
                                          <p:attrName>style.visibility</p:attrName>
                                        </p:attrNameLst>
                                      </p:cBhvr>
                                      <p:to>
                                        <p:strVal val="visible"/>
                                      </p:to>
                                    </p:set>
                                    <p:animEffect transition="in" filter="diamond(in)">
                                      <p:cBhvr>
                                        <p:cTn id="25" dur="2000"/>
                                        <p:tgtEl>
                                          <p:spTgt spid="250885">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0884" grpId="0"/>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Slide Number Placeholder 3">
            <a:extLst>
              <a:ext uri="{FF2B5EF4-FFF2-40B4-BE49-F238E27FC236}">
                <a16:creationId xmlns:a16="http://schemas.microsoft.com/office/drawing/2014/main" id="{D2607298-C129-B947-8BA8-451EC066B775}"/>
              </a:ext>
            </a:extLst>
          </p:cNvPr>
          <p:cNvSpPr txBox="1">
            <a:spLocks noGrp="1"/>
          </p:cNvSpPr>
          <p:nvPr/>
        </p:nvSpPr>
        <p:spPr bwMode="auto">
          <a:xfrm>
            <a:off x="8077200" y="6324600"/>
            <a:ext cx="381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marL="342900" indent="-342900">
              <a:defRPr sz="2400">
                <a:solidFill>
                  <a:schemeClr val="tx1"/>
                </a:solidFill>
                <a:latin typeface="Times New Roman" panose="02020603050405020304" pitchFamily="18" charset="0"/>
                <a:ea typeface="ＭＳ Ｐゴシック" panose="020B0600070205080204" pitchFamily="34" charset="-128"/>
              </a:defRPr>
            </a:lvl1pPr>
            <a:lvl2pPr>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lvl="1" algn="r"/>
            <a:fld id="{8E535AD4-7BA4-412F-9A76-9916E956472E}" type="slidenum">
              <a:rPr lang="es-ES" altLang="en-US" sz="1000">
                <a:latin typeface="Arial" panose="020B0604020202020204" pitchFamily="34" charset="0"/>
              </a:rPr>
              <a:pPr lvl="1" algn="r"/>
              <a:t>108</a:t>
            </a:fld>
            <a:endParaRPr lang="es-ES" altLang="en-US" sz="1000">
              <a:latin typeface="Arial" panose="020B0604020202020204" pitchFamily="34" charset="0"/>
            </a:endParaRPr>
          </a:p>
        </p:txBody>
      </p:sp>
      <p:sp>
        <p:nvSpPr>
          <p:cNvPr id="251908" name="Rectangle 2">
            <a:extLst>
              <a:ext uri="{FF2B5EF4-FFF2-40B4-BE49-F238E27FC236}">
                <a16:creationId xmlns:a16="http://schemas.microsoft.com/office/drawing/2014/main" id="{4B627324-48A7-C3B1-9EC0-23DC68527E60}"/>
              </a:ext>
            </a:extLst>
          </p:cNvPr>
          <p:cNvSpPr>
            <a:spLocks noGrp="1" noChangeArrowheads="1"/>
          </p:cNvSpPr>
          <p:nvPr>
            <p:ph type="title" idx="4294967295"/>
          </p:nvPr>
        </p:nvSpPr>
        <p:spPr>
          <a:xfrm>
            <a:off x="1371600" y="228600"/>
            <a:ext cx="6934200" cy="1066800"/>
          </a:xfrm>
        </p:spPr>
        <p:txBody>
          <a:bodyPr/>
          <a:lstStyle/>
          <a:p>
            <a:r>
              <a:rPr lang="en-US" altLang="en-US">
                <a:ea typeface="ＭＳ Ｐゴシック" panose="020B0600070205080204" pitchFamily="34" charset="-128"/>
              </a:rPr>
              <a:t>Defining a Point Light Source</a:t>
            </a:r>
          </a:p>
        </p:txBody>
      </p:sp>
      <p:sp>
        <p:nvSpPr>
          <p:cNvPr id="97284" name="Rectangle 3">
            <a:extLst>
              <a:ext uri="{FF2B5EF4-FFF2-40B4-BE49-F238E27FC236}">
                <a16:creationId xmlns:a16="http://schemas.microsoft.com/office/drawing/2014/main" id="{905CF84E-75C3-7DAB-A92F-2BF45360A30E}"/>
              </a:ext>
            </a:extLst>
          </p:cNvPr>
          <p:cNvSpPr>
            <a:spLocks noGrp="1" noChangeArrowheads="1"/>
          </p:cNvSpPr>
          <p:nvPr>
            <p:ph type="body" idx="4294967295"/>
          </p:nvPr>
        </p:nvSpPr>
        <p:spPr>
          <a:xfrm>
            <a:off x="-190500" y="1600200"/>
            <a:ext cx="9791700" cy="4724400"/>
          </a:xfrm>
        </p:spPr>
        <p:txBody>
          <a:bodyPr/>
          <a:lstStyle/>
          <a:p>
            <a:r>
              <a:rPr lang="en-US" altLang="en-US" sz="2700">
                <a:ea typeface="ＭＳ Ｐゴシック" panose="020B0600070205080204" pitchFamily="34" charset="-128"/>
              </a:rPr>
              <a:t>For </a:t>
            </a:r>
            <a:r>
              <a:rPr lang="en-US" altLang="en-US" sz="2700" b="1">
                <a:solidFill>
                  <a:srgbClr val="FF0000"/>
                </a:solidFill>
                <a:ea typeface="ＭＳ Ｐゴシック" panose="020B0600070205080204" pitchFamily="34" charset="-128"/>
              </a:rPr>
              <a:t>each light source</a:t>
            </a:r>
            <a:r>
              <a:rPr lang="en-US" altLang="en-US" sz="2700">
                <a:ea typeface="ＭＳ Ｐゴシック" panose="020B0600070205080204" pitchFamily="34" charset="-128"/>
              </a:rPr>
              <a:t>, we can set an RGB</a:t>
            </a:r>
            <a:r>
              <a:rPr lang="en-US" altLang="en-US" sz="2700" b="1">
                <a:solidFill>
                  <a:srgbClr val="FF0000"/>
                </a:solidFill>
                <a:ea typeface="ＭＳ Ｐゴシック" panose="020B0600070205080204" pitchFamily="34" charset="-128"/>
              </a:rPr>
              <a:t>A</a:t>
            </a:r>
            <a:r>
              <a:rPr lang="en-US" altLang="en-US" sz="2700">
                <a:ea typeface="ＭＳ Ｐゴシック" panose="020B0600070205080204" pitchFamily="34" charset="-128"/>
              </a:rPr>
              <a:t> for the </a:t>
            </a:r>
            <a:r>
              <a:rPr lang="en-US" altLang="en-US" sz="2700">
                <a:solidFill>
                  <a:schemeClr val="accent2"/>
                </a:solidFill>
                <a:ea typeface="ＭＳ Ｐゴシック" panose="020B0600070205080204" pitchFamily="34" charset="-128"/>
              </a:rPr>
              <a:t>diffuse</a:t>
            </a:r>
            <a:r>
              <a:rPr lang="en-US" altLang="en-US" sz="2700">
                <a:ea typeface="ＭＳ Ｐゴシック" panose="020B0600070205080204" pitchFamily="34" charset="-128"/>
              </a:rPr>
              <a:t>, </a:t>
            </a:r>
            <a:r>
              <a:rPr lang="en-US" altLang="en-US" sz="2700">
                <a:solidFill>
                  <a:schemeClr val="accent2"/>
                </a:solidFill>
                <a:ea typeface="ＭＳ Ｐゴシック" panose="020B0600070205080204" pitchFamily="34" charset="-128"/>
              </a:rPr>
              <a:t>specular</a:t>
            </a:r>
            <a:r>
              <a:rPr lang="en-US" altLang="en-US" sz="2700">
                <a:ea typeface="ＭＳ Ｐゴシック" panose="020B0600070205080204" pitchFamily="34" charset="-128"/>
              </a:rPr>
              <a:t>, and </a:t>
            </a:r>
            <a:r>
              <a:rPr lang="en-US" altLang="en-US" sz="2700">
                <a:solidFill>
                  <a:schemeClr val="accent2"/>
                </a:solidFill>
                <a:ea typeface="ＭＳ Ｐゴシック" panose="020B0600070205080204" pitchFamily="34" charset="-128"/>
              </a:rPr>
              <a:t>ambient</a:t>
            </a:r>
            <a:r>
              <a:rPr lang="en-US" altLang="en-US" sz="2700">
                <a:ea typeface="ＭＳ Ｐゴシック" panose="020B0600070205080204" pitchFamily="34" charset="-128"/>
              </a:rPr>
              <a:t> components, and for the </a:t>
            </a:r>
            <a:r>
              <a:rPr lang="en-US" altLang="en-US" sz="2700">
                <a:solidFill>
                  <a:schemeClr val="accent2"/>
                </a:solidFill>
                <a:ea typeface="ＭＳ Ｐゴシック" panose="020B0600070205080204" pitchFamily="34" charset="-128"/>
              </a:rPr>
              <a:t>position</a:t>
            </a:r>
          </a:p>
        </p:txBody>
      </p:sp>
      <p:sp>
        <p:nvSpPr>
          <p:cNvPr id="97285" name="Text Box 4">
            <a:extLst>
              <a:ext uri="{FF2B5EF4-FFF2-40B4-BE49-F238E27FC236}">
                <a16:creationId xmlns:a16="http://schemas.microsoft.com/office/drawing/2014/main" id="{4C6548DA-7045-CCD3-3604-5C88AF98F16B}"/>
              </a:ext>
            </a:extLst>
          </p:cNvPr>
          <p:cNvSpPr txBox="1">
            <a:spLocks noChangeArrowheads="1"/>
          </p:cNvSpPr>
          <p:nvPr/>
        </p:nvSpPr>
        <p:spPr bwMode="auto">
          <a:xfrm>
            <a:off x="2514600" y="3886200"/>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nchorCtr="1">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a:spcBef>
                <a:spcPct val="50000"/>
              </a:spcBef>
            </a:pPr>
            <a:endParaRPr lang="en-US" altLang="en-US"/>
          </a:p>
        </p:txBody>
      </p:sp>
      <p:sp>
        <p:nvSpPr>
          <p:cNvPr id="251911" name="Text Box 5">
            <a:extLst>
              <a:ext uri="{FF2B5EF4-FFF2-40B4-BE49-F238E27FC236}">
                <a16:creationId xmlns:a16="http://schemas.microsoft.com/office/drawing/2014/main" id="{645A88E8-D708-7AE4-9BC9-37C94E5FC47C}"/>
              </a:ext>
            </a:extLst>
          </p:cNvPr>
          <p:cNvSpPr txBox="1">
            <a:spLocks noChangeArrowheads="1"/>
          </p:cNvSpPr>
          <p:nvPr/>
        </p:nvSpPr>
        <p:spPr bwMode="auto">
          <a:xfrm>
            <a:off x="736600" y="2889250"/>
            <a:ext cx="7042150" cy="3444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1">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sz="2000" b="1">
                <a:latin typeface="Courier New" panose="02070309020205020404" pitchFamily="49" charset="0"/>
              </a:rPr>
              <a:t>GL float diffuse</a:t>
            </a:r>
            <a:r>
              <a:rPr lang="en-US" altLang="en-US" sz="2000" b="1">
                <a:solidFill>
                  <a:schemeClr val="accent2"/>
                </a:solidFill>
                <a:latin typeface="Courier New" panose="02070309020205020404" pitchFamily="49" charset="0"/>
              </a:rPr>
              <a:t>0</a:t>
            </a:r>
            <a:r>
              <a:rPr lang="en-US" altLang="en-US" sz="2000" b="1">
                <a:latin typeface="Courier New" panose="02070309020205020404" pitchFamily="49" charset="0"/>
              </a:rPr>
              <a:t>[]   ={1.0, 0.0, 0.0, </a:t>
            </a:r>
            <a:r>
              <a:rPr lang="en-US" altLang="en-US" sz="2000" b="1">
                <a:solidFill>
                  <a:srgbClr val="FF0000"/>
                </a:solidFill>
                <a:latin typeface="Courier New" panose="02070309020205020404" pitchFamily="49" charset="0"/>
              </a:rPr>
              <a:t>1.0</a:t>
            </a:r>
            <a:r>
              <a:rPr lang="en-US" altLang="en-US" sz="2000" b="1">
                <a:latin typeface="Courier New" panose="02070309020205020404" pitchFamily="49" charset="0"/>
              </a:rPr>
              <a:t>};</a:t>
            </a:r>
          </a:p>
          <a:p>
            <a:r>
              <a:rPr lang="en-US" altLang="en-US" sz="2000" b="1">
                <a:latin typeface="Courier New" panose="02070309020205020404" pitchFamily="49" charset="0"/>
              </a:rPr>
              <a:t>GL float specular</a:t>
            </a:r>
            <a:r>
              <a:rPr lang="en-US" altLang="en-US" sz="2000" b="1">
                <a:solidFill>
                  <a:schemeClr val="accent2"/>
                </a:solidFill>
                <a:latin typeface="Courier New" panose="02070309020205020404" pitchFamily="49" charset="0"/>
              </a:rPr>
              <a:t>0</a:t>
            </a:r>
            <a:r>
              <a:rPr lang="en-US" altLang="en-US" sz="2000" b="1">
                <a:latin typeface="Courier New" panose="02070309020205020404" pitchFamily="49" charset="0"/>
              </a:rPr>
              <a:t>[]  ={1.0, 0.0, 0.0, </a:t>
            </a:r>
            <a:r>
              <a:rPr lang="en-US" altLang="en-US" sz="2000" b="1">
                <a:solidFill>
                  <a:srgbClr val="FF0000"/>
                </a:solidFill>
                <a:latin typeface="Courier New" panose="02070309020205020404" pitchFamily="49" charset="0"/>
              </a:rPr>
              <a:t>1.0</a:t>
            </a:r>
            <a:r>
              <a:rPr lang="en-US" altLang="en-US" sz="2000" b="1">
                <a:latin typeface="Courier New" panose="02070309020205020404" pitchFamily="49" charset="0"/>
              </a:rPr>
              <a:t>};</a:t>
            </a:r>
          </a:p>
          <a:p>
            <a:r>
              <a:rPr lang="en-US" altLang="en-US" sz="2000" b="1">
                <a:latin typeface="Courier New" panose="02070309020205020404" pitchFamily="49" charset="0"/>
              </a:rPr>
              <a:t>GL float ambient</a:t>
            </a:r>
            <a:r>
              <a:rPr lang="en-US" altLang="en-US" sz="2000" b="1">
                <a:solidFill>
                  <a:schemeClr val="accent2"/>
                </a:solidFill>
                <a:latin typeface="Courier New" panose="02070309020205020404" pitchFamily="49" charset="0"/>
              </a:rPr>
              <a:t>0</a:t>
            </a:r>
            <a:r>
              <a:rPr lang="en-US" altLang="en-US" sz="2000" b="1">
                <a:latin typeface="Courier New" panose="02070309020205020404" pitchFamily="49" charset="0"/>
              </a:rPr>
              <a:t>[]   ={1.0, 0.0, 0.0, </a:t>
            </a:r>
            <a:r>
              <a:rPr lang="en-US" altLang="en-US" sz="2000" b="1">
                <a:solidFill>
                  <a:srgbClr val="FF0000"/>
                </a:solidFill>
                <a:latin typeface="Courier New" panose="02070309020205020404" pitchFamily="49" charset="0"/>
              </a:rPr>
              <a:t>1.0</a:t>
            </a:r>
            <a:r>
              <a:rPr lang="en-US" altLang="en-US" sz="2000" b="1">
                <a:latin typeface="Courier New" panose="02070309020205020404" pitchFamily="49" charset="0"/>
              </a:rPr>
              <a:t>};</a:t>
            </a:r>
          </a:p>
          <a:p>
            <a:r>
              <a:rPr lang="en-US" altLang="en-US" sz="2000" b="1">
                <a:latin typeface="Courier New" panose="02070309020205020404" pitchFamily="49" charset="0"/>
              </a:rPr>
              <a:t>Glfloat  light</a:t>
            </a:r>
            <a:r>
              <a:rPr lang="en-US" altLang="en-US" sz="2000" b="1">
                <a:solidFill>
                  <a:schemeClr val="accent2"/>
                </a:solidFill>
                <a:latin typeface="Courier New" panose="02070309020205020404" pitchFamily="49" charset="0"/>
              </a:rPr>
              <a:t>0</a:t>
            </a:r>
            <a:r>
              <a:rPr lang="en-US" altLang="en-US" sz="2000" b="1">
                <a:latin typeface="Courier New" panose="02070309020205020404" pitchFamily="49" charset="0"/>
              </a:rPr>
              <a:t>_pos[] ={1.0, 2.0, 3,0, </a:t>
            </a:r>
            <a:r>
              <a:rPr lang="en-US" altLang="en-US" sz="2000" b="1">
                <a:solidFill>
                  <a:srgbClr val="FF33CC"/>
                </a:solidFill>
                <a:latin typeface="Courier New" panose="02070309020205020404" pitchFamily="49" charset="0"/>
              </a:rPr>
              <a:t>1.0</a:t>
            </a:r>
            <a:r>
              <a:rPr lang="en-US" altLang="en-US" sz="2000" b="1">
                <a:latin typeface="Courier New" panose="02070309020205020404" pitchFamily="49" charset="0"/>
              </a:rPr>
              <a:t>};</a:t>
            </a:r>
          </a:p>
          <a:p>
            <a:endParaRPr lang="en-US" altLang="en-US" sz="2000" b="1">
              <a:latin typeface="Courier New" panose="02070309020205020404" pitchFamily="49" charset="0"/>
            </a:endParaRPr>
          </a:p>
          <a:p>
            <a:r>
              <a:rPr lang="en-US" altLang="en-US" sz="2000" b="1">
                <a:solidFill>
                  <a:srgbClr val="FF0000"/>
                </a:solidFill>
                <a:latin typeface="Courier New" panose="02070309020205020404" pitchFamily="49" charset="0"/>
              </a:rPr>
              <a:t>gl</a:t>
            </a:r>
            <a:r>
              <a:rPr lang="en-US" altLang="en-US" sz="2000" b="1">
                <a:latin typeface="Courier New" panose="02070309020205020404" pitchFamily="49" charset="0"/>
              </a:rPr>
              <a:t>Enable(</a:t>
            </a:r>
            <a:r>
              <a:rPr lang="en-US" altLang="en-US" sz="2000" b="1">
                <a:solidFill>
                  <a:srgbClr val="FF0000"/>
                </a:solidFill>
                <a:latin typeface="Courier New" panose="02070309020205020404" pitchFamily="49" charset="0"/>
              </a:rPr>
              <a:t>GL_LIGHTING</a:t>
            </a:r>
            <a:r>
              <a:rPr lang="en-US" altLang="en-US" sz="2000" b="1">
                <a:latin typeface="Courier New" panose="02070309020205020404" pitchFamily="49" charset="0"/>
              </a:rPr>
              <a:t>);</a:t>
            </a:r>
          </a:p>
          <a:p>
            <a:r>
              <a:rPr lang="en-US" altLang="en-US" sz="2000" b="1">
                <a:solidFill>
                  <a:srgbClr val="FF0000"/>
                </a:solidFill>
                <a:latin typeface="Courier New" panose="02070309020205020404" pitchFamily="49" charset="0"/>
              </a:rPr>
              <a:t>gl</a:t>
            </a:r>
            <a:r>
              <a:rPr lang="en-US" altLang="en-US" sz="2000" b="1">
                <a:latin typeface="Courier New" panose="02070309020205020404" pitchFamily="49" charset="0"/>
              </a:rPr>
              <a:t>Enable(</a:t>
            </a:r>
            <a:r>
              <a:rPr lang="en-US" altLang="en-US" sz="2000" b="1">
                <a:solidFill>
                  <a:srgbClr val="FF0000"/>
                </a:solidFill>
                <a:latin typeface="Courier New" panose="02070309020205020404" pitchFamily="49" charset="0"/>
              </a:rPr>
              <a:t>GL_LIGHT0</a:t>
            </a:r>
            <a:r>
              <a:rPr lang="en-US" altLang="en-US" sz="2000" b="1">
                <a:latin typeface="Courier New" panose="02070309020205020404" pitchFamily="49" charset="0"/>
              </a:rPr>
              <a:t>);</a:t>
            </a:r>
          </a:p>
          <a:p>
            <a:r>
              <a:rPr lang="en-US" altLang="en-US" sz="2000" b="1">
                <a:solidFill>
                  <a:srgbClr val="FF0000"/>
                </a:solidFill>
                <a:latin typeface="Courier New" panose="02070309020205020404" pitchFamily="49" charset="0"/>
              </a:rPr>
              <a:t>gl</a:t>
            </a:r>
            <a:r>
              <a:rPr lang="en-US" altLang="en-US" sz="2000" b="1">
                <a:latin typeface="Courier New" panose="02070309020205020404" pitchFamily="49" charset="0"/>
              </a:rPr>
              <a:t>Light</a:t>
            </a:r>
            <a:r>
              <a:rPr lang="en-US" altLang="en-US" sz="2000" b="1">
                <a:solidFill>
                  <a:srgbClr val="FF0000"/>
                </a:solidFill>
                <a:latin typeface="Courier New" panose="02070309020205020404" pitchFamily="49" charset="0"/>
              </a:rPr>
              <a:t>v</a:t>
            </a:r>
            <a:r>
              <a:rPr lang="en-US" altLang="en-US" sz="2000" b="1">
                <a:latin typeface="Courier New" panose="02070309020205020404" pitchFamily="49" charset="0"/>
              </a:rPr>
              <a:t>(GL_LIGHT0, </a:t>
            </a:r>
            <a:r>
              <a:rPr lang="en-US" altLang="en-US" sz="2000" b="1">
                <a:solidFill>
                  <a:srgbClr val="FF0000"/>
                </a:solidFill>
                <a:latin typeface="Courier New" panose="02070309020205020404" pitchFamily="49" charset="0"/>
              </a:rPr>
              <a:t>GL_POSITION</a:t>
            </a:r>
            <a:r>
              <a:rPr lang="en-US" altLang="en-US" sz="2000" b="1">
                <a:latin typeface="Courier New" panose="02070309020205020404" pitchFamily="49" charset="0"/>
              </a:rPr>
              <a:t>, light0_pos);</a:t>
            </a:r>
          </a:p>
          <a:p>
            <a:r>
              <a:rPr lang="en-US" altLang="en-US" sz="2000" b="1">
                <a:solidFill>
                  <a:srgbClr val="FF0000"/>
                </a:solidFill>
                <a:latin typeface="Courier New" panose="02070309020205020404" pitchFamily="49" charset="0"/>
              </a:rPr>
              <a:t>gl</a:t>
            </a:r>
            <a:r>
              <a:rPr lang="en-US" altLang="en-US" sz="2000" b="1">
                <a:latin typeface="Courier New" panose="02070309020205020404" pitchFamily="49" charset="0"/>
              </a:rPr>
              <a:t>Light</a:t>
            </a:r>
            <a:r>
              <a:rPr lang="en-US" altLang="en-US" sz="2000" b="1">
                <a:solidFill>
                  <a:srgbClr val="FF0000"/>
                </a:solidFill>
                <a:latin typeface="Courier New" panose="02070309020205020404" pitchFamily="49" charset="0"/>
              </a:rPr>
              <a:t>v</a:t>
            </a:r>
            <a:r>
              <a:rPr lang="en-US" altLang="en-US" sz="2000" b="1">
                <a:latin typeface="Courier New" panose="02070309020205020404" pitchFamily="49" charset="0"/>
              </a:rPr>
              <a:t>(GL_LIGHT0, </a:t>
            </a:r>
            <a:r>
              <a:rPr lang="en-US" altLang="en-US" sz="2000" b="1">
                <a:solidFill>
                  <a:srgbClr val="FF0000"/>
                </a:solidFill>
                <a:latin typeface="Courier New" panose="02070309020205020404" pitchFamily="49" charset="0"/>
              </a:rPr>
              <a:t>GL_AMBIENT</a:t>
            </a:r>
            <a:r>
              <a:rPr lang="en-US" altLang="en-US" sz="2000" b="1">
                <a:latin typeface="Courier New" panose="02070309020205020404" pitchFamily="49" charset="0"/>
              </a:rPr>
              <a:t>,  ambient0);</a:t>
            </a:r>
          </a:p>
          <a:p>
            <a:r>
              <a:rPr lang="en-US" altLang="en-US" sz="2000" b="1">
                <a:solidFill>
                  <a:srgbClr val="FF0000"/>
                </a:solidFill>
                <a:latin typeface="Courier New" panose="02070309020205020404" pitchFamily="49" charset="0"/>
              </a:rPr>
              <a:t>gl</a:t>
            </a:r>
            <a:r>
              <a:rPr lang="en-US" altLang="en-US" sz="2000" b="1">
                <a:latin typeface="Courier New" panose="02070309020205020404" pitchFamily="49" charset="0"/>
              </a:rPr>
              <a:t>Light</a:t>
            </a:r>
            <a:r>
              <a:rPr lang="en-US" altLang="en-US" sz="2000" b="1">
                <a:solidFill>
                  <a:srgbClr val="FF0000"/>
                </a:solidFill>
                <a:latin typeface="Courier New" panose="02070309020205020404" pitchFamily="49" charset="0"/>
              </a:rPr>
              <a:t>v</a:t>
            </a:r>
            <a:r>
              <a:rPr lang="en-US" altLang="en-US" sz="2000" b="1">
                <a:latin typeface="Courier New" panose="02070309020205020404" pitchFamily="49" charset="0"/>
              </a:rPr>
              <a:t>(GL_LIGHT0, </a:t>
            </a:r>
            <a:r>
              <a:rPr lang="en-US" altLang="en-US" sz="2000" b="1">
                <a:solidFill>
                  <a:srgbClr val="FF0000"/>
                </a:solidFill>
                <a:latin typeface="Courier New" panose="02070309020205020404" pitchFamily="49" charset="0"/>
              </a:rPr>
              <a:t>GL_DIFFUSE</a:t>
            </a:r>
            <a:r>
              <a:rPr lang="en-US" altLang="en-US" sz="2000" b="1">
                <a:latin typeface="Courier New" panose="02070309020205020404" pitchFamily="49" charset="0"/>
              </a:rPr>
              <a:t>,  diffuse0);</a:t>
            </a:r>
          </a:p>
          <a:p>
            <a:r>
              <a:rPr lang="en-US" altLang="en-US" sz="2000" b="1">
                <a:solidFill>
                  <a:srgbClr val="FF0000"/>
                </a:solidFill>
                <a:latin typeface="Courier New" panose="02070309020205020404" pitchFamily="49" charset="0"/>
              </a:rPr>
              <a:t>gl</a:t>
            </a:r>
            <a:r>
              <a:rPr lang="en-US" altLang="en-US" sz="2000" b="1">
                <a:latin typeface="Courier New" panose="02070309020205020404" pitchFamily="49" charset="0"/>
              </a:rPr>
              <a:t>Light</a:t>
            </a:r>
            <a:r>
              <a:rPr lang="en-US" altLang="en-US" sz="2000" b="1">
                <a:solidFill>
                  <a:srgbClr val="FF0000"/>
                </a:solidFill>
                <a:latin typeface="Courier New" panose="02070309020205020404" pitchFamily="49" charset="0"/>
              </a:rPr>
              <a:t>v</a:t>
            </a:r>
            <a:r>
              <a:rPr lang="en-US" altLang="en-US" sz="2000" b="1">
                <a:latin typeface="Courier New" panose="02070309020205020404" pitchFamily="49" charset="0"/>
              </a:rPr>
              <a:t>(GL_LIGHT0, </a:t>
            </a:r>
            <a:r>
              <a:rPr lang="en-US" altLang="en-US" sz="2000" b="1">
                <a:solidFill>
                  <a:srgbClr val="FF0000"/>
                </a:solidFill>
                <a:latin typeface="Courier New" panose="02070309020205020404" pitchFamily="49" charset="0"/>
              </a:rPr>
              <a:t>GL_SPECULAR</a:t>
            </a:r>
            <a:r>
              <a:rPr lang="en-US" altLang="en-US" sz="2000" b="1">
                <a:latin typeface="Courier New" panose="02070309020205020404" pitchFamily="49" charset="0"/>
              </a:rPr>
              <a:t>, specular0);</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6" presetClass="emph" presetSubtype="0" fill="hold" nodeType="clickEffect">
                                  <p:stCondLst>
                                    <p:cond delay="0"/>
                                  </p:stCondLst>
                                  <p:childTnLst>
                                    <p:animScale>
                                      <p:cBhvr>
                                        <p:cTn id="6" dur="2000" fill="hold"/>
                                        <p:tgtEl>
                                          <p:spTgt spid="251908"/>
                                        </p:tgtEl>
                                      </p:cBhvr>
                                      <p:by x="100000" y="150000"/>
                                    </p:animScale>
                                  </p:childTnLst>
                                </p:cTn>
                              </p:par>
                            </p:childTnLst>
                          </p:cTn>
                        </p:par>
                      </p:childTnLst>
                    </p:cTn>
                  </p:par>
                  <p:par>
                    <p:cTn id="7" fill="hold" nodeType="clickPar">
                      <p:stCondLst>
                        <p:cond delay="indefinite"/>
                      </p:stCondLst>
                      <p:childTnLst>
                        <p:par>
                          <p:cTn id="8" fill="hold" nodeType="withGroup">
                            <p:stCondLst>
                              <p:cond delay="0"/>
                            </p:stCondLst>
                            <p:childTnLst>
                              <p:par>
                                <p:cTn id="9" presetID="8" presetClass="entr" presetSubtype="16" fill="hold" nodeType="clickEffect">
                                  <p:stCondLst>
                                    <p:cond delay="0"/>
                                  </p:stCondLst>
                                  <p:childTnLst>
                                    <p:set>
                                      <p:cBhvr>
                                        <p:cTn id="10" dur="1" fill="hold">
                                          <p:stCondLst>
                                            <p:cond delay="0"/>
                                          </p:stCondLst>
                                        </p:cTn>
                                        <p:tgtEl>
                                          <p:spTgt spid="251911">
                                            <p:txEl>
                                              <p:pRg st="5" end="5"/>
                                            </p:txEl>
                                          </p:spTgt>
                                        </p:tgtEl>
                                        <p:attrNameLst>
                                          <p:attrName>style.visibility</p:attrName>
                                        </p:attrNameLst>
                                      </p:cBhvr>
                                      <p:to>
                                        <p:strVal val="visible"/>
                                      </p:to>
                                    </p:set>
                                    <p:animEffect transition="in" filter="diamond(in)">
                                      <p:cBhvr>
                                        <p:cTn id="11" dur="2000"/>
                                        <p:tgtEl>
                                          <p:spTgt spid="251911">
                                            <p:txEl>
                                              <p:pRg st="5" end="5"/>
                                            </p:txEl>
                                          </p:spTgt>
                                        </p:tgtEl>
                                      </p:cBhvr>
                                    </p:animEffect>
                                  </p:childTnLst>
                                </p:cTn>
                              </p:par>
                              <p:par>
                                <p:cTn id="12" presetID="8" presetClass="entr" presetSubtype="16" fill="hold" nodeType="withEffect">
                                  <p:stCondLst>
                                    <p:cond delay="0"/>
                                  </p:stCondLst>
                                  <p:childTnLst>
                                    <p:set>
                                      <p:cBhvr>
                                        <p:cTn id="13" dur="1" fill="hold">
                                          <p:stCondLst>
                                            <p:cond delay="0"/>
                                          </p:stCondLst>
                                        </p:cTn>
                                        <p:tgtEl>
                                          <p:spTgt spid="251911">
                                            <p:txEl>
                                              <p:pRg st="6" end="6"/>
                                            </p:txEl>
                                          </p:spTgt>
                                        </p:tgtEl>
                                        <p:attrNameLst>
                                          <p:attrName>style.visibility</p:attrName>
                                        </p:attrNameLst>
                                      </p:cBhvr>
                                      <p:to>
                                        <p:strVal val="visible"/>
                                      </p:to>
                                    </p:set>
                                    <p:animEffect transition="in" filter="diamond(in)">
                                      <p:cBhvr>
                                        <p:cTn id="14" dur="2000"/>
                                        <p:tgtEl>
                                          <p:spTgt spid="251911">
                                            <p:txEl>
                                              <p:pRg st="6" end="6"/>
                                            </p:txEl>
                                          </p:spTgt>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8" presetClass="entr" presetSubtype="16" fill="hold" nodeType="clickEffect">
                                  <p:stCondLst>
                                    <p:cond delay="0"/>
                                  </p:stCondLst>
                                  <p:childTnLst>
                                    <p:set>
                                      <p:cBhvr>
                                        <p:cTn id="18" dur="1" fill="hold">
                                          <p:stCondLst>
                                            <p:cond delay="0"/>
                                          </p:stCondLst>
                                        </p:cTn>
                                        <p:tgtEl>
                                          <p:spTgt spid="251911">
                                            <p:txEl>
                                              <p:pRg st="7" end="7"/>
                                            </p:txEl>
                                          </p:spTgt>
                                        </p:tgtEl>
                                        <p:attrNameLst>
                                          <p:attrName>style.visibility</p:attrName>
                                        </p:attrNameLst>
                                      </p:cBhvr>
                                      <p:to>
                                        <p:strVal val="visible"/>
                                      </p:to>
                                    </p:set>
                                    <p:animEffect transition="in" filter="diamond(in)">
                                      <p:cBhvr>
                                        <p:cTn id="19" dur="2000"/>
                                        <p:tgtEl>
                                          <p:spTgt spid="251911">
                                            <p:txEl>
                                              <p:pRg st="7" end="7"/>
                                            </p:txEl>
                                          </p:spTgt>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5" presetClass="entr" presetSubtype="10" fill="hold" nodeType="clickEffect">
                                  <p:stCondLst>
                                    <p:cond delay="0"/>
                                  </p:stCondLst>
                                  <p:childTnLst>
                                    <p:set>
                                      <p:cBhvr>
                                        <p:cTn id="23" dur="1" fill="hold">
                                          <p:stCondLst>
                                            <p:cond delay="0"/>
                                          </p:stCondLst>
                                        </p:cTn>
                                        <p:tgtEl>
                                          <p:spTgt spid="251911">
                                            <p:txEl>
                                              <p:pRg st="8" end="8"/>
                                            </p:txEl>
                                          </p:spTgt>
                                        </p:tgtEl>
                                        <p:attrNameLst>
                                          <p:attrName>style.visibility</p:attrName>
                                        </p:attrNameLst>
                                      </p:cBhvr>
                                      <p:to>
                                        <p:strVal val="visible"/>
                                      </p:to>
                                    </p:set>
                                    <p:animEffect transition="in" filter="checkerboard(across)">
                                      <p:cBhvr>
                                        <p:cTn id="24" dur="500"/>
                                        <p:tgtEl>
                                          <p:spTgt spid="251911">
                                            <p:txEl>
                                              <p:pRg st="8" end="8"/>
                                            </p:txEl>
                                          </p:spTgt>
                                        </p:tgtEl>
                                      </p:cBhvr>
                                    </p:animEffect>
                                  </p:childTnLst>
                                </p:cTn>
                              </p:par>
                              <p:par>
                                <p:cTn id="25" presetID="5" presetClass="entr" presetSubtype="10" fill="hold" nodeType="withEffect">
                                  <p:stCondLst>
                                    <p:cond delay="0"/>
                                  </p:stCondLst>
                                  <p:childTnLst>
                                    <p:set>
                                      <p:cBhvr>
                                        <p:cTn id="26" dur="1" fill="hold">
                                          <p:stCondLst>
                                            <p:cond delay="0"/>
                                          </p:stCondLst>
                                        </p:cTn>
                                        <p:tgtEl>
                                          <p:spTgt spid="251911">
                                            <p:txEl>
                                              <p:pRg st="9" end="9"/>
                                            </p:txEl>
                                          </p:spTgt>
                                        </p:tgtEl>
                                        <p:attrNameLst>
                                          <p:attrName>style.visibility</p:attrName>
                                        </p:attrNameLst>
                                      </p:cBhvr>
                                      <p:to>
                                        <p:strVal val="visible"/>
                                      </p:to>
                                    </p:set>
                                    <p:animEffect transition="in" filter="checkerboard(across)">
                                      <p:cBhvr>
                                        <p:cTn id="27" dur="500"/>
                                        <p:tgtEl>
                                          <p:spTgt spid="251911">
                                            <p:txEl>
                                              <p:pRg st="9" end="9"/>
                                            </p:txEl>
                                          </p:spTgt>
                                        </p:tgtEl>
                                      </p:cBhvr>
                                    </p:animEffect>
                                  </p:childTnLst>
                                </p:cTn>
                              </p:par>
                              <p:par>
                                <p:cTn id="28" presetID="5" presetClass="entr" presetSubtype="10" fill="hold" nodeType="withEffect">
                                  <p:stCondLst>
                                    <p:cond delay="0"/>
                                  </p:stCondLst>
                                  <p:childTnLst>
                                    <p:set>
                                      <p:cBhvr>
                                        <p:cTn id="29" dur="1" fill="hold">
                                          <p:stCondLst>
                                            <p:cond delay="0"/>
                                          </p:stCondLst>
                                        </p:cTn>
                                        <p:tgtEl>
                                          <p:spTgt spid="251911">
                                            <p:txEl>
                                              <p:pRg st="10" end="10"/>
                                            </p:txEl>
                                          </p:spTgt>
                                        </p:tgtEl>
                                        <p:attrNameLst>
                                          <p:attrName>style.visibility</p:attrName>
                                        </p:attrNameLst>
                                      </p:cBhvr>
                                      <p:to>
                                        <p:strVal val="visible"/>
                                      </p:to>
                                    </p:set>
                                    <p:animEffect transition="in" filter="checkerboard(across)">
                                      <p:cBhvr>
                                        <p:cTn id="30" dur="500"/>
                                        <p:tgtEl>
                                          <p:spTgt spid="251911">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1908" grpId="0"/>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Slide Number Placeholder 3">
            <a:extLst>
              <a:ext uri="{FF2B5EF4-FFF2-40B4-BE49-F238E27FC236}">
                <a16:creationId xmlns:a16="http://schemas.microsoft.com/office/drawing/2014/main" id="{E58895AB-FB4A-D28B-0DB9-20AB1EB5D6DE}"/>
              </a:ext>
            </a:extLst>
          </p:cNvPr>
          <p:cNvSpPr txBox="1">
            <a:spLocks noGrp="1"/>
          </p:cNvSpPr>
          <p:nvPr/>
        </p:nvSpPr>
        <p:spPr bwMode="auto">
          <a:xfrm>
            <a:off x="8077200" y="6324600"/>
            <a:ext cx="381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marL="342900" indent="-342900">
              <a:defRPr sz="2400">
                <a:solidFill>
                  <a:schemeClr val="tx1"/>
                </a:solidFill>
                <a:latin typeface="Times New Roman" panose="02020603050405020304" pitchFamily="18" charset="0"/>
                <a:ea typeface="ＭＳ Ｐゴシック" panose="020B0600070205080204" pitchFamily="34" charset="-128"/>
              </a:defRPr>
            </a:lvl1pPr>
            <a:lvl2pPr>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lvl="1" algn="r"/>
            <a:fld id="{C13464DA-65AE-4B43-A5C2-E6D1461443BE}" type="slidenum">
              <a:rPr lang="es-ES" altLang="en-US" sz="1000">
                <a:latin typeface="Arial" panose="020B0604020202020204" pitchFamily="34" charset="0"/>
              </a:rPr>
              <a:pPr lvl="1" algn="r"/>
              <a:t>109</a:t>
            </a:fld>
            <a:endParaRPr lang="es-ES" altLang="en-US" sz="1000">
              <a:latin typeface="Arial" panose="020B0604020202020204" pitchFamily="34" charset="0"/>
            </a:endParaRPr>
          </a:p>
        </p:txBody>
      </p:sp>
      <p:sp>
        <p:nvSpPr>
          <p:cNvPr id="98307" name="Rectangle 3">
            <a:extLst>
              <a:ext uri="{FF2B5EF4-FFF2-40B4-BE49-F238E27FC236}">
                <a16:creationId xmlns:a16="http://schemas.microsoft.com/office/drawing/2014/main" id="{048F9661-DF6C-A7B3-AD57-1EDE3EA4F7D3}"/>
              </a:ext>
            </a:extLst>
          </p:cNvPr>
          <p:cNvSpPr>
            <a:spLocks noGrp="1" noChangeArrowheads="1"/>
          </p:cNvSpPr>
          <p:nvPr>
            <p:ph type="body" idx="4294967295"/>
          </p:nvPr>
        </p:nvSpPr>
        <p:spPr>
          <a:xfrm>
            <a:off x="-190500" y="1600200"/>
            <a:ext cx="9791700" cy="4724400"/>
          </a:xfrm>
        </p:spPr>
        <p:txBody>
          <a:bodyPr/>
          <a:lstStyle/>
          <a:p>
            <a:r>
              <a:rPr lang="en-US" altLang="en-US" sz="2700">
                <a:ea typeface="ＭＳ Ｐゴシック" panose="020B0600070205080204" pitchFamily="34" charset="-128"/>
              </a:rPr>
              <a:t>For </a:t>
            </a:r>
            <a:r>
              <a:rPr lang="en-US" altLang="en-US" sz="2700" b="1">
                <a:solidFill>
                  <a:srgbClr val="FF0000"/>
                </a:solidFill>
                <a:ea typeface="ＭＳ Ｐゴシック" panose="020B0600070205080204" pitchFamily="34" charset="-128"/>
              </a:rPr>
              <a:t>each light source</a:t>
            </a:r>
            <a:r>
              <a:rPr lang="en-US" altLang="en-US" sz="2700">
                <a:ea typeface="ＭＳ Ｐゴシック" panose="020B0600070205080204" pitchFamily="34" charset="-128"/>
              </a:rPr>
              <a:t>, we can set an RGB</a:t>
            </a:r>
            <a:r>
              <a:rPr lang="en-US" altLang="en-US" sz="2700" b="1">
                <a:solidFill>
                  <a:srgbClr val="FF0000"/>
                </a:solidFill>
                <a:ea typeface="ＭＳ Ｐゴシック" panose="020B0600070205080204" pitchFamily="34" charset="-128"/>
              </a:rPr>
              <a:t>A</a:t>
            </a:r>
            <a:r>
              <a:rPr lang="en-US" altLang="en-US" sz="2700">
                <a:ea typeface="ＭＳ Ｐゴシック" panose="020B0600070205080204" pitchFamily="34" charset="-128"/>
              </a:rPr>
              <a:t> for the </a:t>
            </a:r>
            <a:r>
              <a:rPr lang="en-US" altLang="en-US" sz="2700">
                <a:solidFill>
                  <a:schemeClr val="accent2"/>
                </a:solidFill>
                <a:ea typeface="ＭＳ Ｐゴシック" panose="020B0600070205080204" pitchFamily="34" charset="-128"/>
              </a:rPr>
              <a:t>diffuse</a:t>
            </a:r>
            <a:r>
              <a:rPr lang="en-US" altLang="en-US" sz="2700">
                <a:ea typeface="ＭＳ Ｐゴシック" panose="020B0600070205080204" pitchFamily="34" charset="-128"/>
              </a:rPr>
              <a:t>, </a:t>
            </a:r>
            <a:r>
              <a:rPr lang="en-US" altLang="en-US" sz="2700">
                <a:solidFill>
                  <a:schemeClr val="accent2"/>
                </a:solidFill>
                <a:ea typeface="ＭＳ Ｐゴシック" panose="020B0600070205080204" pitchFamily="34" charset="-128"/>
              </a:rPr>
              <a:t>specular</a:t>
            </a:r>
            <a:r>
              <a:rPr lang="en-US" altLang="en-US" sz="2700">
                <a:ea typeface="ＭＳ Ｐゴシック" panose="020B0600070205080204" pitchFamily="34" charset="-128"/>
              </a:rPr>
              <a:t>, and </a:t>
            </a:r>
            <a:r>
              <a:rPr lang="en-US" altLang="en-US" sz="2700">
                <a:solidFill>
                  <a:schemeClr val="accent2"/>
                </a:solidFill>
                <a:ea typeface="ＭＳ Ｐゴシック" panose="020B0600070205080204" pitchFamily="34" charset="-128"/>
              </a:rPr>
              <a:t>ambient</a:t>
            </a:r>
            <a:r>
              <a:rPr lang="en-US" altLang="en-US" sz="2700">
                <a:ea typeface="ＭＳ Ｐゴシック" panose="020B0600070205080204" pitchFamily="34" charset="-128"/>
              </a:rPr>
              <a:t> components, and for the </a:t>
            </a:r>
            <a:r>
              <a:rPr lang="en-US" altLang="en-US" sz="2700">
                <a:solidFill>
                  <a:schemeClr val="accent2"/>
                </a:solidFill>
                <a:ea typeface="ＭＳ Ｐゴシック" panose="020B0600070205080204" pitchFamily="34" charset="-128"/>
              </a:rPr>
              <a:t>position</a:t>
            </a:r>
          </a:p>
        </p:txBody>
      </p:sp>
      <p:sp>
        <p:nvSpPr>
          <p:cNvPr id="98308" name="Text Box 4">
            <a:extLst>
              <a:ext uri="{FF2B5EF4-FFF2-40B4-BE49-F238E27FC236}">
                <a16:creationId xmlns:a16="http://schemas.microsoft.com/office/drawing/2014/main" id="{355F73DD-A4D3-0A70-879B-33FC232C781B}"/>
              </a:ext>
            </a:extLst>
          </p:cNvPr>
          <p:cNvSpPr txBox="1">
            <a:spLocks noChangeArrowheads="1"/>
          </p:cNvSpPr>
          <p:nvPr/>
        </p:nvSpPr>
        <p:spPr bwMode="auto">
          <a:xfrm>
            <a:off x="2514600" y="3886200"/>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nchorCtr="1">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a:spcBef>
                <a:spcPct val="50000"/>
              </a:spcBef>
            </a:pPr>
            <a:endParaRPr lang="en-US" altLang="en-US"/>
          </a:p>
        </p:txBody>
      </p:sp>
      <p:sp>
        <p:nvSpPr>
          <p:cNvPr id="287751" name="Text Box 5">
            <a:extLst>
              <a:ext uri="{FF2B5EF4-FFF2-40B4-BE49-F238E27FC236}">
                <a16:creationId xmlns:a16="http://schemas.microsoft.com/office/drawing/2014/main" id="{423856B6-AA09-39A5-35DB-52C0A67D614B}"/>
              </a:ext>
            </a:extLst>
          </p:cNvPr>
          <p:cNvSpPr txBox="1">
            <a:spLocks noChangeArrowheads="1"/>
          </p:cNvSpPr>
          <p:nvPr/>
        </p:nvSpPr>
        <p:spPr bwMode="auto">
          <a:xfrm>
            <a:off x="736600" y="2889250"/>
            <a:ext cx="7042150" cy="3444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1">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sz="2000" b="1">
                <a:latin typeface="Courier New" panose="02070309020205020404" pitchFamily="49" charset="0"/>
              </a:rPr>
              <a:t>GL float diffuse</a:t>
            </a:r>
            <a:r>
              <a:rPr lang="en-US" altLang="en-US" sz="2000" b="1">
                <a:solidFill>
                  <a:schemeClr val="accent2"/>
                </a:solidFill>
                <a:latin typeface="Courier New" panose="02070309020205020404" pitchFamily="49" charset="0"/>
              </a:rPr>
              <a:t>0</a:t>
            </a:r>
            <a:r>
              <a:rPr lang="en-US" altLang="en-US" sz="2000" b="1">
                <a:latin typeface="Courier New" panose="02070309020205020404" pitchFamily="49" charset="0"/>
              </a:rPr>
              <a:t>[]  ={1.0, 0.0, 0.0, 1.0};</a:t>
            </a:r>
          </a:p>
          <a:p>
            <a:r>
              <a:rPr lang="en-US" altLang="en-US" sz="2000" b="1">
                <a:latin typeface="Courier New" panose="02070309020205020404" pitchFamily="49" charset="0"/>
              </a:rPr>
              <a:t>GL float ambient</a:t>
            </a:r>
            <a:r>
              <a:rPr lang="en-US" altLang="en-US" sz="2000" b="1">
                <a:solidFill>
                  <a:schemeClr val="accent2"/>
                </a:solidFill>
                <a:latin typeface="Courier New" panose="02070309020205020404" pitchFamily="49" charset="0"/>
              </a:rPr>
              <a:t>0</a:t>
            </a:r>
            <a:r>
              <a:rPr lang="en-US" altLang="en-US" sz="2000" b="1">
                <a:latin typeface="Courier New" panose="02070309020205020404" pitchFamily="49" charset="0"/>
              </a:rPr>
              <a:t>[]  ={1.0, 0.0, 0.0, 1.0};</a:t>
            </a:r>
          </a:p>
          <a:p>
            <a:r>
              <a:rPr lang="en-US" altLang="en-US" sz="2000" b="1">
                <a:latin typeface="Courier New" panose="02070309020205020404" pitchFamily="49" charset="0"/>
              </a:rPr>
              <a:t>GL float specular0[] ={1.0, 0.0, 0.0, 1.0};</a:t>
            </a:r>
          </a:p>
          <a:p>
            <a:r>
              <a:rPr lang="en-US" altLang="en-US" sz="2000" b="1">
                <a:latin typeface="Courier New" panose="02070309020205020404" pitchFamily="49" charset="0"/>
              </a:rPr>
              <a:t>Glfloat light</a:t>
            </a:r>
            <a:r>
              <a:rPr lang="en-US" altLang="en-US" sz="2000" b="1">
                <a:solidFill>
                  <a:schemeClr val="accent2"/>
                </a:solidFill>
                <a:latin typeface="Courier New" panose="02070309020205020404" pitchFamily="49" charset="0"/>
              </a:rPr>
              <a:t>0</a:t>
            </a:r>
            <a:r>
              <a:rPr lang="en-US" altLang="en-US" sz="2000" b="1">
                <a:latin typeface="Courier New" panose="02070309020205020404" pitchFamily="49" charset="0"/>
              </a:rPr>
              <a:t>_pos[] ={1.0, 2.0, 3,0, 1.0};</a:t>
            </a:r>
          </a:p>
          <a:p>
            <a:endParaRPr lang="en-US" altLang="en-US" sz="2000" b="1">
              <a:latin typeface="Courier New" panose="02070309020205020404" pitchFamily="49" charset="0"/>
            </a:endParaRPr>
          </a:p>
          <a:p>
            <a:r>
              <a:rPr lang="en-US" altLang="en-US" sz="2000" b="1">
                <a:solidFill>
                  <a:srgbClr val="FF0000"/>
                </a:solidFill>
                <a:latin typeface="Courier New" panose="02070309020205020404" pitchFamily="49" charset="0"/>
              </a:rPr>
              <a:t>gl</a:t>
            </a:r>
            <a:r>
              <a:rPr lang="en-US" altLang="en-US" sz="2000" b="1">
                <a:latin typeface="Courier New" panose="02070309020205020404" pitchFamily="49" charset="0"/>
              </a:rPr>
              <a:t>Enable(</a:t>
            </a:r>
            <a:r>
              <a:rPr lang="en-US" altLang="en-US" sz="2000" b="1">
                <a:solidFill>
                  <a:srgbClr val="FF0000"/>
                </a:solidFill>
                <a:latin typeface="Courier New" panose="02070309020205020404" pitchFamily="49" charset="0"/>
              </a:rPr>
              <a:t>GL_LIGHTING</a:t>
            </a:r>
            <a:r>
              <a:rPr lang="en-US" altLang="en-US" sz="2000" b="1">
                <a:latin typeface="Courier New" panose="02070309020205020404" pitchFamily="49" charset="0"/>
              </a:rPr>
              <a:t>);</a:t>
            </a:r>
          </a:p>
          <a:p>
            <a:r>
              <a:rPr lang="en-US" altLang="en-US" sz="2000" b="1">
                <a:solidFill>
                  <a:srgbClr val="FF0000"/>
                </a:solidFill>
                <a:latin typeface="Courier New" panose="02070309020205020404" pitchFamily="49" charset="0"/>
              </a:rPr>
              <a:t>gl</a:t>
            </a:r>
            <a:r>
              <a:rPr lang="en-US" altLang="en-US" sz="2000" b="1">
                <a:latin typeface="Courier New" panose="02070309020205020404" pitchFamily="49" charset="0"/>
              </a:rPr>
              <a:t>Enable(</a:t>
            </a:r>
            <a:r>
              <a:rPr lang="en-US" altLang="en-US" sz="2000" b="1">
                <a:solidFill>
                  <a:srgbClr val="FF0000"/>
                </a:solidFill>
                <a:latin typeface="Courier New" panose="02070309020205020404" pitchFamily="49" charset="0"/>
              </a:rPr>
              <a:t>GL_LIGHT0</a:t>
            </a:r>
            <a:r>
              <a:rPr lang="en-US" altLang="en-US" sz="2000" b="1">
                <a:latin typeface="Courier New" panose="02070309020205020404" pitchFamily="49" charset="0"/>
              </a:rPr>
              <a:t>);</a:t>
            </a:r>
          </a:p>
          <a:p>
            <a:r>
              <a:rPr lang="en-US" altLang="en-US" sz="2000" b="1">
                <a:solidFill>
                  <a:srgbClr val="FF0000"/>
                </a:solidFill>
                <a:latin typeface="Courier New" panose="02070309020205020404" pitchFamily="49" charset="0"/>
              </a:rPr>
              <a:t>gl</a:t>
            </a:r>
            <a:r>
              <a:rPr lang="en-US" altLang="en-US" sz="2000" b="1">
                <a:latin typeface="Courier New" panose="02070309020205020404" pitchFamily="49" charset="0"/>
              </a:rPr>
              <a:t>Light</a:t>
            </a:r>
            <a:r>
              <a:rPr lang="en-US" altLang="en-US" sz="2000" b="1">
                <a:solidFill>
                  <a:srgbClr val="FF0000"/>
                </a:solidFill>
                <a:latin typeface="Courier New" panose="02070309020205020404" pitchFamily="49" charset="0"/>
              </a:rPr>
              <a:t>v</a:t>
            </a:r>
            <a:r>
              <a:rPr lang="en-US" altLang="en-US" sz="2000" b="1">
                <a:latin typeface="Courier New" panose="02070309020205020404" pitchFamily="49" charset="0"/>
              </a:rPr>
              <a:t>(GL_LIGHT0, </a:t>
            </a:r>
            <a:r>
              <a:rPr lang="en-US" altLang="en-US" sz="2000" b="1">
                <a:solidFill>
                  <a:srgbClr val="FF0000"/>
                </a:solidFill>
                <a:latin typeface="Courier New" panose="02070309020205020404" pitchFamily="49" charset="0"/>
              </a:rPr>
              <a:t>GL_POSITION</a:t>
            </a:r>
            <a:r>
              <a:rPr lang="en-US" altLang="en-US" sz="2000" b="1">
                <a:latin typeface="Courier New" panose="02070309020205020404" pitchFamily="49" charset="0"/>
              </a:rPr>
              <a:t>, light0_pos);</a:t>
            </a:r>
          </a:p>
          <a:p>
            <a:r>
              <a:rPr lang="en-US" altLang="en-US" sz="2000" b="1">
                <a:solidFill>
                  <a:srgbClr val="FF0000"/>
                </a:solidFill>
                <a:latin typeface="Courier New" panose="02070309020205020404" pitchFamily="49" charset="0"/>
              </a:rPr>
              <a:t>gl</a:t>
            </a:r>
            <a:r>
              <a:rPr lang="en-US" altLang="en-US" sz="2000" b="1">
                <a:latin typeface="Courier New" panose="02070309020205020404" pitchFamily="49" charset="0"/>
              </a:rPr>
              <a:t>Light</a:t>
            </a:r>
            <a:r>
              <a:rPr lang="en-US" altLang="en-US" sz="2000" b="1">
                <a:solidFill>
                  <a:srgbClr val="FF0000"/>
                </a:solidFill>
                <a:latin typeface="Courier New" panose="02070309020205020404" pitchFamily="49" charset="0"/>
              </a:rPr>
              <a:t>v</a:t>
            </a:r>
            <a:r>
              <a:rPr lang="en-US" altLang="en-US" sz="2000" b="1">
                <a:latin typeface="Courier New" panose="02070309020205020404" pitchFamily="49" charset="0"/>
              </a:rPr>
              <a:t>(GL_LIGHT0, </a:t>
            </a:r>
            <a:r>
              <a:rPr lang="en-US" altLang="en-US" sz="2000" b="1">
                <a:solidFill>
                  <a:srgbClr val="FF0000"/>
                </a:solidFill>
                <a:latin typeface="Courier New" panose="02070309020205020404" pitchFamily="49" charset="0"/>
              </a:rPr>
              <a:t>GL_AMBIENT</a:t>
            </a:r>
            <a:r>
              <a:rPr lang="en-US" altLang="en-US" sz="2000" b="1">
                <a:latin typeface="Courier New" panose="02070309020205020404" pitchFamily="49" charset="0"/>
              </a:rPr>
              <a:t>,  ambient0);</a:t>
            </a:r>
          </a:p>
          <a:p>
            <a:r>
              <a:rPr lang="en-US" altLang="en-US" sz="2000" b="1">
                <a:solidFill>
                  <a:srgbClr val="FF0000"/>
                </a:solidFill>
                <a:latin typeface="Courier New" panose="02070309020205020404" pitchFamily="49" charset="0"/>
              </a:rPr>
              <a:t>gl</a:t>
            </a:r>
            <a:r>
              <a:rPr lang="en-US" altLang="en-US" sz="2000" b="1">
                <a:latin typeface="Courier New" panose="02070309020205020404" pitchFamily="49" charset="0"/>
              </a:rPr>
              <a:t>Light</a:t>
            </a:r>
            <a:r>
              <a:rPr lang="en-US" altLang="en-US" sz="2000" b="1">
                <a:solidFill>
                  <a:srgbClr val="FF0000"/>
                </a:solidFill>
                <a:latin typeface="Courier New" panose="02070309020205020404" pitchFamily="49" charset="0"/>
              </a:rPr>
              <a:t>v</a:t>
            </a:r>
            <a:r>
              <a:rPr lang="en-US" altLang="en-US" sz="2000" b="1">
                <a:latin typeface="Courier New" panose="02070309020205020404" pitchFamily="49" charset="0"/>
              </a:rPr>
              <a:t>(GL_LIGHT0, </a:t>
            </a:r>
            <a:r>
              <a:rPr lang="en-US" altLang="en-US" sz="2000" b="1">
                <a:solidFill>
                  <a:srgbClr val="FF0000"/>
                </a:solidFill>
                <a:latin typeface="Courier New" panose="02070309020205020404" pitchFamily="49" charset="0"/>
              </a:rPr>
              <a:t>GL_DIFFUSE</a:t>
            </a:r>
            <a:r>
              <a:rPr lang="en-US" altLang="en-US" sz="2000" b="1">
                <a:latin typeface="Courier New" panose="02070309020205020404" pitchFamily="49" charset="0"/>
              </a:rPr>
              <a:t>,  diffuse0);</a:t>
            </a:r>
          </a:p>
          <a:p>
            <a:r>
              <a:rPr lang="en-US" altLang="en-US" sz="2000" b="1">
                <a:solidFill>
                  <a:srgbClr val="FF0000"/>
                </a:solidFill>
                <a:latin typeface="Courier New" panose="02070309020205020404" pitchFamily="49" charset="0"/>
              </a:rPr>
              <a:t>gl</a:t>
            </a:r>
            <a:r>
              <a:rPr lang="en-US" altLang="en-US" sz="2000" b="1">
                <a:latin typeface="Courier New" panose="02070309020205020404" pitchFamily="49" charset="0"/>
              </a:rPr>
              <a:t>Light</a:t>
            </a:r>
            <a:r>
              <a:rPr lang="en-US" altLang="en-US" sz="2000" b="1">
                <a:solidFill>
                  <a:srgbClr val="FF0000"/>
                </a:solidFill>
                <a:latin typeface="Courier New" panose="02070309020205020404" pitchFamily="49" charset="0"/>
              </a:rPr>
              <a:t>v</a:t>
            </a:r>
            <a:r>
              <a:rPr lang="en-US" altLang="en-US" sz="2000" b="1">
                <a:latin typeface="Courier New" panose="02070309020205020404" pitchFamily="49" charset="0"/>
              </a:rPr>
              <a:t>(GL_LIGHT0, </a:t>
            </a:r>
            <a:r>
              <a:rPr lang="en-US" altLang="en-US" sz="2000" b="1">
                <a:solidFill>
                  <a:srgbClr val="FF0000"/>
                </a:solidFill>
                <a:latin typeface="Courier New" panose="02070309020205020404" pitchFamily="49" charset="0"/>
              </a:rPr>
              <a:t>GL_SPECULAR</a:t>
            </a:r>
            <a:r>
              <a:rPr lang="en-US" altLang="en-US" sz="2000" b="1">
                <a:latin typeface="Courier New" panose="02070309020205020404" pitchFamily="49" charset="0"/>
              </a:rPr>
              <a:t>, specular0);</a:t>
            </a:r>
          </a:p>
        </p:txBody>
      </p:sp>
      <p:pic>
        <p:nvPicPr>
          <p:cNvPr id="287752" name="Picture 8">
            <a:extLst>
              <a:ext uri="{FF2B5EF4-FFF2-40B4-BE49-F238E27FC236}">
                <a16:creationId xmlns:a16="http://schemas.microsoft.com/office/drawing/2014/main" id="{A79363F7-73F5-57AC-F275-238A95956B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375" y="161925"/>
            <a:ext cx="9791700" cy="7448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87748" name="Rectangle 2">
            <a:extLst>
              <a:ext uri="{FF2B5EF4-FFF2-40B4-BE49-F238E27FC236}">
                <a16:creationId xmlns:a16="http://schemas.microsoft.com/office/drawing/2014/main" id="{E18DDD5D-D070-7F27-C9F1-2BCC0B59FCB2}"/>
              </a:ext>
            </a:extLst>
          </p:cNvPr>
          <p:cNvSpPr>
            <a:spLocks noGrp="1" noChangeArrowheads="1"/>
          </p:cNvSpPr>
          <p:nvPr>
            <p:ph type="title" idx="4294967295"/>
          </p:nvPr>
        </p:nvSpPr>
        <p:spPr>
          <a:xfrm>
            <a:off x="0" y="0"/>
            <a:ext cx="9144000" cy="1295400"/>
          </a:xfrm>
          <a:solidFill>
            <a:schemeClr val="bg1"/>
          </a:solidFill>
        </p:spPr>
        <p:txBody>
          <a:bodyPr/>
          <a:lstStyle/>
          <a:p>
            <a:r>
              <a:rPr lang="en-US" altLang="en-US">
                <a:ea typeface="ＭＳ Ｐゴシック" panose="020B0600070205080204" pitchFamily="34" charset="-128"/>
              </a:rPr>
              <a:t>Defining a Point Light Source</a:t>
            </a:r>
          </a:p>
        </p:txBody>
      </p:sp>
      <p:sp>
        <p:nvSpPr>
          <p:cNvPr id="2" name="Rectangle 1">
            <a:extLst>
              <a:ext uri="{FF2B5EF4-FFF2-40B4-BE49-F238E27FC236}">
                <a16:creationId xmlns:a16="http://schemas.microsoft.com/office/drawing/2014/main" id="{8D102241-E0B4-AB30-97BE-F68417A2B582}"/>
              </a:ext>
            </a:extLst>
          </p:cNvPr>
          <p:cNvSpPr>
            <a:spLocks noChangeArrowheads="1"/>
          </p:cNvSpPr>
          <p:nvPr/>
        </p:nvSpPr>
        <p:spPr bwMode="auto">
          <a:xfrm>
            <a:off x="3200400" y="2632075"/>
            <a:ext cx="5067300" cy="1598613"/>
          </a:xfrm>
          <a:prstGeom prst="rect">
            <a:avLst/>
          </a:prstGeom>
          <a:noFill/>
          <a:ln w="47625" algn="ctr">
            <a:solidFill>
              <a:srgbClr val="FF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nchor="ctr" anchorCtr="1"/>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 name="Rectangle 9">
            <a:extLst>
              <a:ext uri="{FF2B5EF4-FFF2-40B4-BE49-F238E27FC236}">
                <a16:creationId xmlns:a16="http://schemas.microsoft.com/office/drawing/2014/main" id="{41969D53-C92E-92DA-CBA4-11F6B947C757}"/>
              </a:ext>
            </a:extLst>
          </p:cNvPr>
          <p:cNvSpPr>
            <a:spLocks noChangeArrowheads="1"/>
          </p:cNvSpPr>
          <p:nvPr/>
        </p:nvSpPr>
        <p:spPr bwMode="auto">
          <a:xfrm>
            <a:off x="3284538" y="5595938"/>
            <a:ext cx="5067300" cy="327025"/>
          </a:xfrm>
          <a:prstGeom prst="rect">
            <a:avLst/>
          </a:prstGeom>
          <a:noFill/>
          <a:ln w="47625" algn="ctr">
            <a:solidFill>
              <a:srgbClr val="FF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nchor="ctr" anchorCtr="1"/>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6" presetClass="emph" presetSubtype="0" fill="hold" nodeType="clickEffect">
                                  <p:stCondLst>
                                    <p:cond delay="0"/>
                                  </p:stCondLst>
                                  <p:childTnLst>
                                    <p:animScale>
                                      <p:cBhvr>
                                        <p:cTn id="6" dur="2000" fill="hold"/>
                                        <p:tgtEl>
                                          <p:spTgt spid="287748"/>
                                        </p:tgtEl>
                                      </p:cBhvr>
                                      <p:by x="100000" y="150000"/>
                                    </p:animScale>
                                  </p:childTnLst>
                                </p:cTn>
                              </p:par>
                            </p:childTnLst>
                          </p:cTn>
                        </p:par>
                      </p:childTnLst>
                    </p:cTn>
                  </p:par>
                  <p:par>
                    <p:cTn id="7" fill="hold" nodeType="clickPar">
                      <p:stCondLst>
                        <p:cond delay="indefinite"/>
                      </p:stCondLst>
                      <p:childTnLst>
                        <p:par>
                          <p:cTn id="8" fill="hold" nodeType="withGroup">
                            <p:stCondLst>
                              <p:cond delay="0"/>
                            </p:stCondLst>
                            <p:childTnLst>
                              <p:par>
                                <p:cTn id="9" presetID="8" presetClass="entr" presetSubtype="16" fill="hold" nodeType="clickEffect">
                                  <p:stCondLst>
                                    <p:cond delay="0"/>
                                  </p:stCondLst>
                                  <p:childTnLst>
                                    <p:set>
                                      <p:cBhvr>
                                        <p:cTn id="10" dur="1" fill="hold">
                                          <p:stCondLst>
                                            <p:cond delay="0"/>
                                          </p:stCondLst>
                                        </p:cTn>
                                        <p:tgtEl>
                                          <p:spTgt spid="287751">
                                            <p:txEl>
                                              <p:pRg st="5" end="5"/>
                                            </p:txEl>
                                          </p:spTgt>
                                        </p:tgtEl>
                                        <p:attrNameLst>
                                          <p:attrName>style.visibility</p:attrName>
                                        </p:attrNameLst>
                                      </p:cBhvr>
                                      <p:to>
                                        <p:strVal val="visible"/>
                                      </p:to>
                                    </p:set>
                                    <p:animEffect transition="in" filter="diamond(in)">
                                      <p:cBhvr>
                                        <p:cTn id="11" dur="2000"/>
                                        <p:tgtEl>
                                          <p:spTgt spid="287751">
                                            <p:txEl>
                                              <p:pRg st="5" end="5"/>
                                            </p:txEl>
                                          </p:spTgt>
                                        </p:tgtEl>
                                      </p:cBhvr>
                                    </p:animEffect>
                                  </p:childTnLst>
                                </p:cTn>
                              </p:par>
                              <p:par>
                                <p:cTn id="12" presetID="8" presetClass="entr" presetSubtype="16" fill="hold" nodeType="withEffect">
                                  <p:stCondLst>
                                    <p:cond delay="0"/>
                                  </p:stCondLst>
                                  <p:childTnLst>
                                    <p:set>
                                      <p:cBhvr>
                                        <p:cTn id="13" dur="1" fill="hold">
                                          <p:stCondLst>
                                            <p:cond delay="0"/>
                                          </p:stCondLst>
                                        </p:cTn>
                                        <p:tgtEl>
                                          <p:spTgt spid="287751">
                                            <p:txEl>
                                              <p:pRg st="6" end="6"/>
                                            </p:txEl>
                                          </p:spTgt>
                                        </p:tgtEl>
                                        <p:attrNameLst>
                                          <p:attrName>style.visibility</p:attrName>
                                        </p:attrNameLst>
                                      </p:cBhvr>
                                      <p:to>
                                        <p:strVal val="visible"/>
                                      </p:to>
                                    </p:set>
                                    <p:animEffect transition="in" filter="diamond(in)">
                                      <p:cBhvr>
                                        <p:cTn id="14" dur="2000"/>
                                        <p:tgtEl>
                                          <p:spTgt spid="287751">
                                            <p:txEl>
                                              <p:pRg st="6" end="6"/>
                                            </p:txEl>
                                          </p:spTgt>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8" presetClass="entr" presetSubtype="16" fill="hold" nodeType="clickEffect">
                                  <p:stCondLst>
                                    <p:cond delay="0"/>
                                  </p:stCondLst>
                                  <p:childTnLst>
                                    <p:set>
                                      <p:cBhvr>
                                        <p:cTn id="18" dur="1" fill="hold">
                                          <p:stCondLst>
                                            <p:cond delay="0"/>
                                          </p:stCondLst>
                                        </p:cTn>
                                        <p:tgtEl>
                                          <p:spTgt spid="287751">
                                            <p:txEl>
                                              <p:pRg st="7" end="7"/>
                                            </p:txEl>
                                          </p:spTgt>
                                        </p:tgtEl>
                                        <p:attrNameLst>
                                          <p:attrName>style.visibility</p:attrName>
                                        </p:attrNameLst>
                                      </p:cBhvr>
                                      <p:to>
                                        <p:strVal val="visible"/>
                                      </p:to>
                                    </p:set>
                                    <p:animEffect transition="in" filter="diamond(in)">
                                      <p:cBhvr>
                                        <p:cTn id="19" dur="2000"/>
                                        <p:tgtEl>
                                          <p:spTgt spid="287751">
                                            <p:txEl>
                                              <p:pRg st="7" end="7"/>
                                            </p:txEl>
                                          </p:spTgt>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5" presetClass="entr" presetSubtype="10" fill="hold" nodeType="clickEffect">
                                  <p:stCondLst>
                                    <p:cond delay="0"/>
                                  </p:stCondLst>
                                  <p:childTnLst>
                                    <p:set>
                                      <p:cBhvr>
                                        <p:cTn id="23" dur="1" fill="hold">
                                          <p:stCondLst>
                                            <p:cond delay="0"/>
                                          </p:stCondLst>
                                        </p:cTn>
                                        <p:tgtEl>
                                          <p:spTgt spid="287751">
                                            <p:txEl>
                                              <p:pRg st="8" end="8"/>
                                            </p:txEl>
                                          </p:spTgt>
                                        </p:tgtEl>
                                        <p:attrNameLst>
                                          <p:attrName>style.visibility</p:attrName>
                                        </p:attrNameLst>
                                      </p:cBhvr>
                                      <p:to>
                                        <p:strVal val="visible"/>
                                      </p:to>
                                    </p:set>
                                    <p:animEffect transition="in" filter="checkerboard(across)">
                                      <p:cBhvr>
                                        <p:cTn id="24" dur="500"/>
                                        <p:tgtEl>
                                          <p:spTgt spid="287751">
                                            <p:txEl>
                                              <p:pRg st="8" end="8"/>
                                            </p:txEl>
                                          </p:spTgt>
                                        </p:tgtEl>
                                      </p:cBhvr>
                                    </p:animEffect>
                                  </p:childTnLst>
                                </p:cTn>
                              </p:par>
                              <p:par>
                                <p:cTn id="25" presetID="5" presetClass="entr" presetSubtype="10" fill="hold" nodeType="withEffect">
                                  <p:stCondLst>
                                    <p:cond delay="0"/>
                                  </p:stCondLst>
                                  <p:childTnLst>
                                    <p:set>
                                      <p:cBhvr>
                                        <p:cTn id="26" dur="1" fill="hold">
                                          <p:stCondLst>
                                            <p:cond delay="0"/>
                                          </p:stCondLst>
                                        </p:cTn>
                                        <p:tgtEl>
                                          <p:spTgt spid="287751">
                                            <p:txEl>
                                              <p:pRg st="9" end="9"/>
                                            </p:txEl>
                                          </p:spTgt>
                                        </p:tgtEl>
                                        <p:attrNameLst>
                                          <p:attrName>style.visibility</p:attrName>
                                        </p:attrNameLst>
                                      </p:cBhvr>
                                      <p:to>
                                        <p:strVal val="visible"/>
                                      </p:to>
                                    </p:set>
                                    <p:animEffect transition="in" filter="checkerboard(across)">
                                      <p:cBhvr>
                                        <p:cTn id="27" dur="500"/>
                                        <p:tgtEl>
                                          <p:spTgt spid="287751">
                                            <p:txEl>
                                              <p:pRg st="9" end="9"/>
                                            </p:txEl>
                                          </p:spTgt>
                                        </p:tgtEl>
                                      </p:cBhvr>
                                    </p:animEffect>
                                  </p:childTnLst>
                                </p:cTn>
                              </p:par>
                              <p:par>
                                <p:cTn id="28" presetID="5" presetClass="entr" presetSubtype="10" fill="hold" nodeType="withEffect">
                                  <p:stCondLst>
                                    <p:cond delay="0"/>
                                  </p:stCondLst>
                                  <p:childTnLst>
                                    <p:set>
                                      <p:cBhvr>
                                        <p:cTn id="29" dur="1" fill="hold">
                                          <p:stCondLst>
                                            <p:cond delay="0"/>
                                          </p:stCondLst>
                                        </p:cTn>
                                        <p:tgtEl>
                                          <p:spTgt spid="287751">
                                            <p:txEl>
                                              <p:pRg st="10" end="10"/>
                                            </p:txEl>
                                          </p:spTgt>
                                        </p:tgtEl>
                                        <p:attrNameLst>
                                          <p:attrName>style.visibility</p:attrName>
                                        </p:attrNameLst>
                                      </p:cBhvr>
                                      <p:to>
                                        <p:strVal val="visible"/>
                                      </p:to>
                                    </p:set>
                                    <p:animEffect transition="in" filter="checkerboard(across)">
                                      <p:cBhvr>
                                        <p:cTn id="30" dur="500"/>
                                        <p:tgtEl>
                                          <p:spTgt spid="287751">
                                            <p:txEl>
                                              <p:pRg st="10" end="10"/>
                                            </p:txEl>
                                          </p:spTgt>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5" presetClass="entr" presetSubtype="10" fill="hold" nodeType="clickEffect">
                                  <p:stCondLst>
                                    <p:cond delay="0"/>
                                  </p:stCondLst>
                                  <p:childTnLst>
                                    <p:set>
                                      <p:cBhvr>
                                        <p:cTn id="34" dur="1" fill="hold">
                                          <p:stCondLst>
                                            <p:cond delay="0"/>
                                          </p:stCondLst>
                                        </p:cTn>
                                        <p:tgtEl>
                                          <p:spTgt spid="287752"/>
                                        </p:tgtEl>
                                        <p:attrNameLst>
                                          <p:attrName>style.visibility</p:attrName>
                                        </p:attrNameLst>
                                      </p:cBhvr>
                                      <p:to>
                                        <p:strVal val="visible"/>
                                      </p:to>
                                    </p:set>
                                    <p:animEffect transition="in" filter="checkerboard(across)">
                                      <p:cBhvr>
                                        <p:cTn id="35" dur="500"/>
                                        <p:tgtEl>
                                          <p:spTgt spid="287752"/>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45" presetClass="entr" presetSubtype="0" fill="hold" nodeType="clickEffect">
                                  <p:stCondLst>
                                    <p:cond delay="0"/>
                                  </p:stCondLst>
                                  <p:childTnLst>
                                    <p:set>
                                      <p:cBhvr>
                                        <p:cTn id="39" dur="1" fill="hold">
                                          <p:stCondLst>
                                            <p:cond delay="0"/>
                                          </p:stCondLst>
                                        </p:cTn>
                                        <p:tgtEl>
                                          <p:spTgt spid="10"/>
                                        </p:tgtEl>
                                        <p:attrNameLst>
                                          <p:attrName>style.visibility</p:attrName>
                                        </p:attrNameLst>
                                      </p:cBhvr>
                                      <p:to>
                                        <p:strVal val="visible"/>
                                      </p:to>
                                    </p:set>
                                    <p:animEffect transition="in" filter="fade">
                                      <p:cBhvr>
                                        <p:cTn id="40" dur="2000"/>
                                        <p:tgtEl>
                                          <p:spTgt spid="10"/>
                                        </p:tgtEl>
                                      </p:cBhvr>
                                    </p:animEffect>
                                    <p:anim calcmode="lin" valueType="num">
                                      <p:cBhvr>
                                        <p:cTn id="41" dur="2000" fill="hold"/>
                                        <p:tgtEl>
                                          <p:spTgt spid="10"/>
                                        </p:tgtEl>
                                        <p:attrNameLst>
                                          <p:attrName>ppt_w</p:attrName>
                                        </p:attrNameLst>
                                      </p:cBhvr>
                                      <p:tavLst>
                                        <p:tav tm="0" fmla="#ppt_w*sin(2.5*pi*$)">
                                          <p:val>
                                            <p:fltVal val="0"/>
                                          </p:val>
                                        </p:tav>
                                        <p:tav tm="100000">
                                          <p:val>
                                            <p:fltVal val="1"/>
                                          </p:val>
                                        </p:tav>
                                      </p:tavLst>
                                    </p:anim>
                                    <p:anim calcmode="lin" valueType="num">
                                      <p:cBhvr>
                                        <p:cTn id="42" dur="2000" fill="hold"/>
                                        <p:tgtEl>
                                          <p:spTgt spid="10"/>
                                        </p:tgtEl>
                                        <p:attrNameLst>
                                          <p:attrName>ppt_h</p:attrName>
                                        </p:attrNameLst>
                                      </p:cBhvr>
                                      <p:tavLst>
                                        <p:tav tm="0">
                                          <p:val>
                                            <p:strVal val="#ppt_h"/>
                                          </p:val>
                                        </p:tav>
                                        <p:tav tm="100000">
                                          <p:val>
                                            <p:strVal val="#ppt_h"/>
                                          </p:val>
                                        </p:tav>
                                      </p:tavLst>
                                    </p:anim>
                                  </p:childTnLst>
                                </p:cTn>
                              </p:par>
                            </p:childTnLst>
                          </p:cTn>
                        </p:par>
                      </p:childTnLst>
                    </p:cTn>
                  </p:par>
                  <p:par>
                    <p:cTn id="43" fill="hold" nodeType="clickPar">
                      <p:stCondLst>
                        <p:cond delay="indefinite"/>
                      </p:stCondLst>
                      <p:childTnLst>
                        <p:par>
                          <p:cTn id="44" fill="hold" nodeType="withGroup">
                            <p:stCondLst>
                              <p:cond delay="0"/>
                            </p:stCondLst>
                            <p:childTnLst>
                              <p:par>
                                <p:cTn id="45" presetID="45" presetClass="entr" presetSubtype="0" fill="hold" nodeType="clickEffect">
                                  <p:stCondLst>
                                    <p:cond delay="0"/>
                                  </p:stCondLst>
                                  <p:childTnLst>
                                    <p:set>
                                      <p:cBhvr>
                                        <p:cTn id="46" dur="1" fill="hold">
                                          <p:stCondLst>
                                            <p:cond delay="0"/>
                                          </p:stCondLst>
                                        </p:cTn>
                                        <p:tgtEl>
                                          <p:spTgt spid="2"/>
                                        </p:tgtEl>
                                        <p:attrNameLst>
                                          <p:attrName>style.visibility</p:attrName>
                                        </p:attrNameLst>
                                      </p:cBhvr>
                                      <p:to>
                                        <p:strVal val="visible"/>
                                      </p:to>
                                    </p:set>
                                    <p:animEffect transition="in" filter="fade">
                                      <p:cBhvr>
                                        <p:cTn id="47" dur="2000"/>
                                        <p:tgtEl>
                                          <p:spTgt spid="2"/>
                                        </p:tgtEl>
                                      </p:cBhvr>
                                    </p:animEffect>
                                    <p:anim calcmode="lin" valueType="num">
                                      <p:cBhvr>
                                        <p:cTn id="48" dur="2000" fill="hold"/>
                                        <p:tgtEl>
                                          <p:spTgt spid="2"/>
                                        </p:tgtEl>
                                        <p:attrNameLst>
                                          <p:attrName>ppt_w</p:attrName>
                                        </p:attrNameLst>
                                      </p:cBhvr>
                                      <p:tavLst>
                                        <p:tav tm="0" fmla="#ppt_w*sin(2.5*pi*$)">
                                          <p:val>
                                            <p:fltVal val="0"/>
                                          </p:val>
                                        </p:tav>
                                        <p:tav tm="100000">
                                          <p:val>
                                            <p:fltVal val="1"/>
                                          </p:val>
                                        </p:tav>
                                      </p:tavLst>
                                    </p:anim>
                                    <p:anim calcmode="lin" valueType="num">
                                      <p:cBhvr>
                                        <p:cTn id="49" dur="2000" fill="hold"/>
                                        <p:tgtEl>
                                          <p:spTgt spid="2"/>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7748" grpId="0" animBg="1"/>
      <p:bldP spid="2" grpId="0" animBg="1"/>
      <p:bldP spid="10"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602" name="Rectangle 2">
            <a:extLst>
              <a:ext uri="{FF2B5EF4-FFF2-40B4-BE49-F238E27FC236}">
                <a16:creationId xmlns:a16="http://schemas.microsoft.com/office/drawing/2014/main" id="{676DA1A7-ACC9-0E9C-A0C4-40D422ABCF40}"/>
              </a:ext>
            </a:extLst>
          </p:cNvPr>
          <p:cNvSpPr>
            <a:spLocks noGrp="1" noChangeArrowheads="1"/>
          </p:cNvSpPr>
          <p:nvPr>
            <p:ph type="title"/>
          </p:nvPr>
        </p:nvSpPr>
        <p:spPr/>
        <p:txBody>
          <a:bodyPr/>
          <a:lstStyle/>
          <a:p>
            <a:r>
              <a:rPr lang="en-US" altLang="en-US">
                <a:solidFill>
                  <a:srgbClr val="FF33CC"/>
                </a:solidFill>
                <a:ea typeface="ＭＳ Ｐゴシック" panose="020B0600070205080204" pitchFamily="34" charset="-128"/>
              </a:rPr>
              <a:t>Phong</a:t>
            </a:r>
            <a:r>
              <a:rPr lang="en-US" altLang="en-US">
                <a:solidFill>
                  <a:srgbClr val="FF0000"/>
                </a:solidFill>
                <a:ea typeface="ＭＳ Ｐゴシック" panose="020B0600070205080204" pitchFamily="34" charset="-128"/>
              </a:rPr>
              <a:t> Shading</a:t>
            </a:r>
          </a:p>
        </p:txBody>
      </p:sp>
      <p:pic>
        <p:nvPicPr>
          <p:cNvPr id="7171" name="Picture 3" descr="shutbug67">
            <a:extLst>
              <a:ext uri="{FF2B5EF4-FFF2-40B4-BE49-F238E27FC236}">
                <a16:creationId xmlns:a16="http://schemas.microsoft.com/office/drawing/2014/main" id="{15C099A1-EDB0-5CCE-6F8C-12BBD115650E}"/>
              </a:ext>
            </a:extLst>
          </p:cNvPr>
          <p:cNvPicPr>
            <a:picLocks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304800" y="1516063"/>
            <a:ext cx="6373813" cy="4618037"/>
          </a:xfrm>
          <a:noFill/>
          <a:extLs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81607" name="Line 7">
            <a:extLst>
              <a:ext uri="{FF2B5EF4-FFF2-40B4-BE49-F238E27FC236}">
                <a16:creationId xmlns:a16="http://schemas.microsoft.com/office/drawing/2014/main" id="{5E95C56A-FAB1-6340-CF1A-1009DF914B0F}"/>
              </a:ext>
            </a:extLst>
          </p:cNvPr>
          <p:cNvSpPr>
            <a:spLocks noChangeShapeType="1"/>
          </p:cNvSpPr>
          <p:nvPr/>
        </p:nvSpPr>
        <p:spPr bwMode="auto">
          <a:xfrm flipH="1">
            <a:off x="5715000" y="5562600"/>
            <a:ext cx="228600" cy="457200"/>
          </a:xfrm>
          <a:prstGeom prst="line">
            <a:avLst/>
          </a:prstGeom>
          <a:noFill/>
          <a:ln w="12700">
            <a:solidFill>
              <a:schemeClr val="bg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lstStyle/>
          <a:p>
            <a:endParaRPr lang="en-US"/>
          </a:p>
        </p:txBody>
      </p:sp>
      <p:sp>
        <p:nvSpPr>
          <p:cNvPr id="281608" name="Line 8">
            <a:extLst>
              <a:ext uri="{FF2B5EF4-FFF2-40B4-BE49-F238E27FC236}">
                <a16:creationId xmlns:a16="http://schemas.microsoft.com/office/drawing/2014/main" id="{EE0673F0-9615-C13C-F32C-CCA882086798}"/>
              </a:ext>
            </a:extLst>
          </p:cNvPr>
          <p:cNvSpPr>
            <a:spLocks noChangeShapeType="1"/>
          </p:cNvSpPr>
          <p:nvPr/>
        </p:nvSpPr>
        <p:spPr bwMode="auto">
          <a:xfrm>
            <a:off x="5943600" y="5562600"/>
            <a:ext cx="76200" cy="457200"/>
          </a:xfrm>
          <a:prstGeom prst="line">
            <a:avLst/>
          </a:prstGeom>
          <a:noFill/>
          <a:ln w="12700">
            <a:solidFill>
              <a:schemeClr val="bg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lstStyle/>
          <a:p>
            <a:endParaRPr lang="en-US"/>
          </a:p>
        </p:txBody>
      </p:sp>
      <p:sp>
        <p:nvSpPr>
          <p:cNvPr id="281609" name="Line 9">
            <a:extLst>
              <a:ext uri="{FF2B5EF4-FFF2-40B4-BE49-F238E27FC236}">
                <a16:creationId xmlns:a16="http://schemas.microsoft.com/office/drawing/2014/main" id="{DB6C1388-2AC4-A4F4-D8A7-23A30C13A5C5}"/>
              </a:ext>
            </a:extLst>
          </p:cNvPr>
          <p:cNvSpPr>
            <a:spLocks noChangeShapeType="1"/>
          </p:cNvSpPr>
          <p:nvPr/>
        </p:nvSpPr>
        <p:spPr bwMode="auto">
          <a:xfrm>
            <a:off x="5715000" y="6019800"/>
            <a:ext cx="304800" cy="0"/>
          </a:xfrm>
          <a:prstGeom prst="line">
            <a:avLst/>
          </a:prstGeom>
          <a:noFill/>
          <a:ln w="12700">
            <a:solidFill>
              <a:schemeClr val="bg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lstStyle/>
          <a:p>
            <a:endParaRPr lang="en-US"/>
          </a:p>
        </p:txBody>
      </p:sp>
      <p:pic>
        <p:nvPicPr>
          <p:cNvPr id="281610" name="Picture 10">
            <a:extLst>
              <a:ext uri="{FF2B5EF4-FFF2-40B4-BE49-F238E27FC236}">
                <a16:creationId xmlns:a16="http://schemas.microsoft.com/office/drawing/2014/main" id="{D1F6389F-6D9A-B51A-771A-2363210303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00" y="6057900"/>
            <a:ext cx="7089775" cy="969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4" descr="AN06F13">
            <a:extLst>
              <a:ext uri="{FF2B5EF4-FFF2-40B4-BE49-F238E27FC236}">
                <a16:creationId xmlns:a16="http://schemas.microsoft.com/office/drawing/2014/main" id="{8AD1C667-E3C2-1A49-E2E5-96BEA08FBE4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10363" y="3657600"/>
            <a:ext cx="2376487" cy="159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281602"/>
                                        </p:tgtEl>
                                        <p:attrNameLst>
                                          <p:attrName>style.visibility</p:attrName>
                                        </p:attrNameLst>
                                      </p:cBhvr>
                                      <p:to>
                                        <p:strVal val="visible"/>
                                      </p:to>
                                    </p:set>
                                    <p:animEffect transition="in" filter="checkerboard(across)">
                                      <p:cBhvr>
                                        <p:cTn id="7" dur="500"/>
                                        <p:tgtEl>
                                          <p:spTgt spid="28160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10" fill="hold" nodeType="clickEffect">
                                  <p:stCondLst>
                                    <p:cond delay="0"/>
                                  </p:stCondLst>
                                  <p:childTnLst>
                                    <p:set>
                                      <p:cBhvr>
                                        <p:cTn id="11" dur="1" fill="hold">
                                          <p:stCondLst>
                                            <p:cond delay="0"/>
                                          </p:stCondLst>
                                        </p:cTn>
                                        <p:tgtEl>
                                          <p:spTgt spid="281607"/>
                                        </p:tgtEl>
                                        <p:attrNameLst>
                                          <p:attrName>style.visibility</p:attrName>
                                        </p:attrNameLst>
                                      </p:cBhvr>
                                      <p:to>
                                        <p:strVal val="visible"/>
                                      </p:to>
                                    </p:set>
                                    <p:animEffect transition="in" filter="checkerboard(across)">
                                      <p:cBhvr>
                                        <p:cTn id="12" dur="500"/>
                                        <p:tgtEl>
                                          <p:spTgt spid="281607"/>
                                        </p:tgtEl>
                                      </p:cBhvr>
                                    </p:animEffect>
                                  </p:childTnLst>
                                </p:cTn>
                              </p:par>
                              <p:par>
                                <p:cTn id="13" presetID="5" presetClass="entr" presetSubtype="10" fill="hold" nodeType="withEffect">
                                  <p:stCondLst>
                                    <p:cond delay="0"/>
                                  </p:stCondLst>
                                  <p:childTnLst>
                                    <p:set>
                                      <p:cBhvr>
                                        <p:cTn id="14" dur="1" fill="hold">
                                          <p:stCondLst>
                                            <p:cond delay="0"/>
                                          </p:stCondLst>
                                        </p:cTn>
                                        <p:tgtEl>
                                          <p:spTgt spid="281608"/>
                                        </p:tgtEl>
                                        <p:attrNameLst>
                                          <p:attrName>style.visibility</p:attrName>
                                        </p:attrNameLst>
                                      </p:cBhvr>
                                      <p:to>
                                        <p:strVal val="visible"/>
                                      </p:to>
                                    </p:set>
                                    <p:animEffect transition="in" filter="checkerboard(across)">
                                      <p:cBhvr>
                                        <p:cTn id="15" dur="500"/>
                                        <p:tgtEl>
                                          <p:spTgt spid="281608"/>
                                        </p:tgtEl>
                                      </p:cBhvr>
                                    </p:animEffect>
                                  </p:childTnLst>
                                </p:cTn>
                              </p:par>
                              <p:par>
                                <p:cTn id="16" presetID="5" presetClass="entr" presetSubtype="10" fill="hold" nodeType="withEffect">
                                  <p:stCondLst>
                                    <p:cond delay="0"/>
                                  </p:stCondLst>
                                  <p:childTnLst>
                                    <p:set>
                                      <p:cBhvr>
                                        <p:cTn id="17" dur="1" fill="hold">
                                          <p:stCondLst>
                                            <p:cond delay="0"/>
                                          </p:stCondLst>
                                        </p:cTn>
                                        <p:tgtEl>
                                          <p:spTgt spid="281609"/>
                                        </p:tgtEl>
                                        <p:attrNameLst>
                                          <p:attrName>style.visibility</p:attrName>
                                        </p:attrNameLst>
                                      </p:cBhvr>
                                      <p:to>
                                        <p:strVal val="visible"/>
                                      </p:to>
                                    </p:set>
                                    <p:animEffect transition="in" filter="checkerboard(across)">
                                      <p:cBhvr>
                                        <p:cTn id="18" dur="500"/>
                                        <p:tgtEl>
                                          <p:spTgt spid="281609"/>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3" presetClass="exit" presetSubtype="10" fill="hold" nodeType="clickEffect">
                                  <p:stCondLst>
                                    <p:cond delay="0"/>
                                  </p:stCondLst>
                                  <p:childTnLst>
                                    <p:animEffect transition="out" filter="blinds(horizontal)">
                                      <p:cBhvr>
                                        <p:cTn id="22" dur="500"/>
                                        <p:tgtEl>
                                          <p:spTgt spid="281607"/>
                                        </p:tgtEl>
                                      </p:cBhvr>
                                    </p:animEffect>
                                    <p:set>
                                      <p:cBhvr>
                                        <p:cTn id="23" dur="1" fill="hold">
                                          <p:stCondLst>
                                            <p:cond delay="499"/>
                                          </p:stCondLst>
                                        </p:cTn>
                                        <p:tgtEl>
                                          <p:spTgt spid="281607"/>
                                        </p:tgtEl>
                                        <p:attrNameLst>
                                          <p:attrName>style.visibility</p:attrName>
                                        </p:attrNameLst>
                                      </p:cBhvr>
                                      <p:to>
                                        <p:strVal val="hidden"/>
                                      </p:to>
                                    </p:set>
                                  </p:childTnLst>
                                </p:cTn>
                              </p:par>
                              <p:par>
                                <p:cTn id="24" presetID="3" presetClass="exit" presetSubtype="10" fill="hold" nodeType="withEffect">
                                  <p:stCondLst>
                                    <p:cond delay="0"/>
                                  </p:stCondLst>
                                  <p:childTnLst>
                                    <p:animEffect transition="out" filter="blinds(horizontal)">
                                      <p:cBhvr>
                                        <p:cTn id="25" dur="500"/>
                                        <p:tgtEl>
                                          <p:spTgt spid="281608"/>
                                        </p:tgtEl>
                                      </p:cBhvr>
                                    </p:animEffect>
                                    <p:set>
                                      <p:cBhvr>
                                        <p:cTn id="26" dur="1" fill="hold">
                                          <p:stCondLst>
                                            <p:cond delay="499"/>
                                          </p:stCondLst>
                                        </p:cTn>
                                        <p:tgtEl>
                                          <p:spTgt spid="281608"/>
                                        </p:tgtEl>
                                        <p:attrNameLst>
                                          <p:attrName>style.visibility</p:attrName>
                                        </p:attrNameLst>
                                      </p:cBhvr>
                                      <p:to>
                                        <p:strVal val="hidden"/>
                                      </p:to>
                                    </p:set>
                                  </p:childTnLst>
                                </p:cTn>
                              </p:par>
                              <p:par>
                                <p:cTn id="27" presetID="3" presetClass="exit" presetSubtype="10" fill="hold" nodeType="withEffect">
                                  <p:stCondLst>
                                    <p:cond delay="0"/>
                                  </p:stCondLst>
                                  <p:childTnLst>
                                    <p:animEffect transition="out" filter="blinds(horizontal)">
                                      <p:cBhvr>
                                        <p:cTn id="28" dur="500"/>
                                        <p:tgtEl>
                                          <p:spTgt spid="281609"/>
                                        </p:tgtEl>
                                      </p:cBhvr>
                                    </p:animEffect>
                                    <p:set>
                                      <p:cBhvr>
                                        <p:cTn id="29" dur="1" fill="hold">
                                          <p:stCondLst>
                                            <p:cond delay="499"/>
                                          </p:stCondLst>
                                        </p:cTn>
                                        <p:tgtEl>
                                          <p:spTgt spid="281609"/>
                                        </p:tgtEl>
                                        <p:attrNameLst>
                                          <p:attrName>style.visibility</p:attrName>
                                        </p:attrNameLst>
                                      </p:cBhvr>
                                      <p:to>
                                        <p:strVal val="hidden"/>
                                      </p:to>
                                    </p:set>
                                  </p:childTnLst>
                                </p:cTn>
                              </p:par>
                            </p:childTnLst>
                          </p:cTn>
                        </p:par>
                      </p:childTnLst>
                    </p:cTn>
                  </p:par>
                  <p:par>
                    <p:cTn id="30" fill="hold" nodeType="clickPar">
                      <p:stCondLst>
                        <p:cond delay="indefinite"/>
                      </p:stCondLst>
                      <p:childTnLst>
                        <p:par>
                          <p:cTn id="31" fill="hold" nodeType="withGroup">
                            <p:stCondLst>
                              <p:cond delay="0"/>
                            </p:stCondLst>
                            <p:childTnLst>
                              <p:par>
                                <p:cTn id="32" presetID="26" presetClass="entr" presetSubtype="0" fill="hold" nodeType="click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wipe(down)">
                                      <p:cBhvr>
                                        <p:cTn id="34" dur="580">
                                          <p:stCondLst>
                                            <p:cond delay="0"/>
                                          </p:stCondLst>
                                        </p:cTn>
                                        <p:tgtEl>
                                          <p:spTgt spid="9"/>
                                        </p:tgtEl>
                                      </p:cBhvr>
                                    </p:animEffect>
                                    <p:anim calcmode="lin" valueType="num">
                                      <p:cBhvr>
                                        <p:cTn id="35" dur="1822" tmFilter="0,0; 0.14,0.36; 0.43,0.73; 0.71,0.91; 1.0,1.0">
                                          <p:stCondLst>
                                            <p:cond delay="0"/>
                                          </p:stCondLst>
                                        </p:cTn>
                                        <p:tgtEl>
                                          <p:spTgt spid="9"/>
                                        </p:tgtEl>
                                        <p:attrNameLst>
                                          <p:attrName>ppt_x</p:attrName>
                                        </p:attrNameLst>
                                      </p:cBhvr>
                                      <p:tavLst>
                                        <p:tav tm="0">
                                          <p:val>
                                            <p:strVal val="#ppt_x-0.25"/>
                                          </p:val>
                                        </p:tav>
                                        <p:tav tm="100000">
                                          <p:val>
                                            <p:strVal val="#ppt_x"/>
                                          </p:val>
                                        </p:tav>
                                      </p:tavLst>
                                    </p:anim>
                                    <p:anim calcmode="lin" valueType="num">
                                      <p:cBhvr>
                                        <p:cTn id="36" dur="664" tmFilter="0.0,0.0; 0.25,0.07; 0.50,0.2; 0.75,0.467; 1.0,1.0">
                                          <p:stCondLst>
                                            <p:cond delay="0"/>
                                          </p:stCondLst>
                                        </p:cTn>
                                        <p:tgtEl>
                                          <p:spTgt spid="9"/>
                                        </p:tgtEl>
                                        <p:attrNameLst>
                                          <p:attrName>ppt_y</p:attrName>
                                        </p:attrNameLst>
                                      </p:cBhvr>
                                      <p:tavLst>
                                        <p:tav tm="0" fmla="#ppt_y-sin(pi*$)/3">
                                          <p:val>
                                            <p:fltVal val="0.5"/>
                                          </p:val>
                                        </p:tav>
                                        <p:tav tm="100000">
                                          <p:val>
                                            <p:fltVal val="1"/>
                                          </p:val>
                                        </p:tav>
                                      </p:tavLst>
                                    </p:anim>
                                    <p:anim calcmode="lin" valueType="num">
                                      <p:cBhvr>
                                        <p:cTn id="37" dur="664" tmFilter="0, 0; 0.125,0.2665; 0.25,0.4; 0.375,0.465; 0.5,0.5;  0.625,0.535; 0.75,0.6; 0.875,0.7335; 1,1">
                                          <p:stCondLst>
                                            <p:cond delay="664"/>
                                          </p:stCondLst>
                                        </p:cTn>
                                        <p:tgtEl>
                                          <p:spTgt spid="9"/>
                                        </p:tgtEl>
                                        <p:attrNameLst>
                                          <p:attrName>ppt_y</p:attrName>
                                        </p:attrNameLst>
                                      </p:cBhvr>
                                      <p:tavLst>
                                        <p:tav tm="0" fmla="#ppt_y-sin(pi*$)/9">
                                          <p:val>
                                            <p:fltVal val="0"/>
                                          </p:val>
                                        </p:tav>
                                        <p:tav tm="100000">
                                          <p:val>
                                            <p:fltVal val="1"/>
                                          </p:val>
                                        </p:tav>
                                      </p:tavLst>
                                    </p:anim>
                                    <p:anim calcmode="lin" valueType="num">
                                      <p:cBhvr>
                                        <p:cTn id="38" dur="332" tmFilter="0, 0; 0.125,0.2665; 0.25,0.4; 0.375,0.465; 0.5,0.5;  0.625,0.535; 0.75,0.6; 0.875,0.7335; 1,1">
                                          <p:stCondLst>
                                            <p:cond delay="1324"/>
                                          </p:stCondLst>
                                        </p:cTn>
                                        <p:tgtEl>
                                          <p:spTgt spid="9"/>
                                        </p:tgtEl>
                                        <p:attrNameLst>
                                          <p:attrName>ppt_y</p:attrName>
                                        </p:attrNameLst>
                                      </p:cBhvr>
                                      <p:tavLst>
                                        <p:tav tm="0" fmla="#ppt_y-sin(pi*$)/27">
                                          <p:val>
                                            <p:fltVal val="0"/>
                                          </p:val>
                                        </p:tav>
                                        <p:tav tm="100000">
                                          <p:val>
                                            <p:fltVal val="1"/>
                                          </p:val>
                                        </p:tav>
                                      </p:tavLst>
                                    </p:anim>
                                    <p:anim calcmode="lin" valueType="num">
                                      <p:cBhvr>
                                        <p:cTn id="39" dur="164" tmFilter="0, 0; 0.125,0.2665; 0.25,0.4; 0.375,0.465; 0.5,0.5;  0.625,0.535; 0.75,0.6; 0.875,0.7335; 1,1">
                                          <p:stCondLst>
                                            <p:cond delay="1656"/>
                                          </p:stCondLst>
                                        </p:cTn>
                                        <p:tgtEl>
                                          <p:spTgt spid="9"/>
                                        </p:tgtEl>
                                        <p:attrNameLst>
                                          <p:attrName>ppt_y</p:attrName>
                                        </p:attrNameLst>
                                      </p:cBhvr>
                                      <p:tavLst>
                                        <p:tav tm="0" fmla="#ppt_y-sin(pi*$)/81">
                                          <p:val>
                                            <p:fltVal val="0"/>
                                          </p:val>
                                        </p:tav>
                                        <p:tav tm="100000">
                                          <p:val>
                                            <p:fltVal val="1"/>
                                          </p:val>
                                        </p:tav>
                                      </p:tavLst>
                                    </p:anim>
                                    <p:animScale>
                                      <p:cBhvr>
                                        <p:cTn id="40" dur="26">
                                          <p:stCondLst>
                                            <p:cond delay="650"/>
                                          </p:stCondLst>
                                        </p:cTn>
                                        <p:tgtEl>
                                          <p:spTgt spid="9"/>
                                        </p:tgtEl>
                                      </p:cBhvr>
                                      <p:to x="100000" y="60000"/>
                                    </p:animScale>
                                    <p:animScale>
                                      <p:cBhvr>
                                        <p:cTn id="41" dur="166" decel="50000">
                                          <p:stCondLst>
                                            <p:cond delay="676"/>
                                          </p:stCondLst>
                                        </p:cTn>
                                        <p:tgtEl>
                                          <p:spTgt spid="9"/>
                                        </p:tgtEl>
                                      </p:cBhvr>
                                      <p:to x="100000" y="100000"/>
                                    </p:animScale>
                                    <p:animScale>
                                      <p:cBhvr>
                                        <p:cTn id="42" dur="26">
                                          <p:stCondLst>
                                            <p:cond delay="1312"/>
                                          </p:stCondLst>
                                        </p:cTn>
                                        <p:tgtEl>
                                          <p:spTgt spid="9"/>
                                        </p:tgtEl>
                                      </p:cBhvr>
                                      <p:to x="100000" y="80000"/>
                                    </p:animScale>
                                    <p:animScale>
                                      <p:cBhvr>
                                        <p:cTn id="43" dur="166" decel="50000">
                                          <p:stCondLst>
                                            <p:cond delay="1338"/>
                                          </p:stCondLst>
                                        </p:cTn>
                                        <p:tgtEl>
                                          <p:spTgt spid="9"/>
                                        </p:tgtEl>
                                      </p:cBhvr>
                                      <p:to x="100000" y="100000"/>
                                    </p:animScale>
                                    <p:animScale>
                                      <p:cBhvr>
                                        <p:cTn id="44" dur="26">
                                          <p:stCondLst>
                                            <p:cond delay="1642"/>
                                          </p:stCondLst>
                                        </p:cTn>
                                        <p:tgtEl>
                                          <p:spTgt spid="9"/>
                                        </p:tgtEl>
                                      </p:cBhvr>
                                      <p:to x="100000" y="90000"/>
                                    </p:animScale>
                                    <p:animScale>
                                      <p:cBhvr>
                                        <p:cTn id="45" dur="166" decel="50000">
                                          <p:stCondLst>
                                            <p:cond delay="1668"/>
                                          </p:stCondLst>
                                        </p:cTn>
                                        <p:tgtEl>
                                          <p:spTgt spid="9"/>
                                        </p:tgtEl>
                                      </p:cBhvr>
                                      <p:to x="100000" y="100000"/>
                                    </p:animScale>
                                    <p:animScale>
                                      <p:cBhvr>
                                        <p:cTn id="46" dur="26">
                                          <p:stCondLst>
                                            <p:cond delay="1808"/>
                                          </p:stCondLst>
                                        </p:cTn>
                                        <p:tgtEl>
                                          <p:spTgt spid="9"/>
                                        </p:tgtEl>
                                      </p:cBhvr>
                                      <p:to x="100000" y="95000"/>
                                    </p:animScale>
                                    <p:animScale>
                                      <p:cBhvr>
                                        <p:cTn id="47" dur="166" decel="50000">
                                          <p:stCondLst>
                                            <p:cond delay="1834"/>
                                          </p:stCondLst>
                                        </p:cTn>
                                        <p:tgtEl>
                                          <p:spTgt spid="9"/>
                                        </p:tgtEl>
                                      </p:cBhvr>
                                      <p:to x="100000" y="100000"/>
                                    </p:animScale>
                                  </p:childTnLst>
                                </p:cTn>
                              </p:par>
                              <p:par>
                                <p:cTn id="48" presetID="26" presetClass="entr" presetSubtype="0" fill="hold" nodeType="withEffect">
                                  <p:stCondLst>
                                    <p:cond delay="0"/>
                                  </p:stCondLst>
                                  <p:childTnLst>
                                    <p:set>
                                      <p:cBhvr>
                                        <p:cTn id="49" dur="1" fill="hold">
                                          <p:stCondLst>
                                            <p:cond delay="0"/>
                                          </p:stCondLst>
                                        </p:cTn>
                                        <p:tgtEl>
                                          <p:spTgt spid="281610"/>
                                        </p:tgtEl>
                                        <p:attrNameLst>
                                          <p:attrName>style.visibility</p:attrName>
                                        </p:attrNameLst>
                                      </p:cBhvr>
                                      <p:to>
                                        <p:strVal val="visible"/>
                                      </p:to>
                                    </p:set>
                                    <p:animEffect transition="in" filter="wipe(down)">
                                      <p:cBhvr>
                                        <p:cTn id="50" dur="580">
                                          <p:stCondLst>
                                            <p:cond delay="0"/>
                                          </p:stCondLst>
                                        </p:cTn>
                                        <p:tgtEl>
                                          <p:spTgt spid="281610"/>
                                        </p:tgtEl>
                                      </p:cBhvr>
                                    </p:animEffect>
                                    <p:anim calcmode="lin" valueType="num">
                                      <p:cBhvr>
                                        <p:cTn id="51" dur="1822" tmFilter="0,0; 0.14,0.36; 0.43,0.73; 0.71,0.91; 1.0,1.0">
                                          <p:stCondLst>
                                            <p:cond delay="0"/>
                                          </p:stCondLst>
                                        </p:cTn>
                                        <p:tgtEl>
                                          <p:spTgt spid="281610"/>
                                        </p:tgtEl>
                                        <p:attrNameLst>
                                          <p:attrName>ppt_x</p:attrName>
                                        </p:attrNameLst>
                                      </p:cBhvr>
                                      <p:tavLst>
                                        <p:tav tm="0">
                                          <p:val>
                                            <p:strVal val="#ppt_x-0.25"/>
                                          </p:val>
                                        </p:tav>
                                        <p:tav tm="100000">
                                          <p:val>
                                            <p:strVal val="#ppt_x"/>
                                          </p:val>
                                        </p:tav>
                                      </p:tavLst>
                                    </p:anim>
                                    <p:anim calcmode="lin" valueType="num">
                                      <p:cBhvr>
                                        <p:cTn id="52" dur="664" tmFilter="0.0,0.0; 0.25,0.07; 0.50,0.2; 0.75,0.467; 1.0,1.0">
                                          <p:stCondLst>
                                            <p:cond delay="0"/>
                                          </p:stCondLst>
                                        </p:cTn>
                                        <p:tgtEl>
                                          <p:spTgt spid="281610"/>
                                        </p:tgtEl>
                                        <p:attrNameLst>
                                          <p:attrName>ppt_y</p:attrName>
                                        </p:attrNameLst>
                                      </p:cBhvr>
                                      <p:tavLst>
                                        <p:tav tm="0" fmla="#ppt_y-sin(pi*$)/3">
                                          <p:val>
                                            <p:fltVal val="0.5"/>
                                          </p:val>
                                        </p:tav>
                                        <p:tav tm="100000">
                                          <p:val>
                                            <p:fltVal val="1"/>
                                          </p:val>
                                        </p:tav>
                                      </p:tavLst>
                                    </p:anim>
                                    <p:anim calcmode="lin" valueType="num">
                                      <p:cBhvr>
                                        <p:cTn id="53" dur="664" tmFilter="0, 0; 0.125,0.2665; 0.25,0.4; 0.375,0.465; 0.5,0.5;  0.625,0.535; 0.75,0.6; 0.875,0.7335; 1,1">
                                          <p:stCondLst>
                                            <p:cond delay="664"/>
                                          </p:stCondLst>
                                        </p:cTn>
                                        <p:tgtEl>
                                          <p:spTgt spid="281610"/>
                                        </p:tgtEl>
                                        <p:attrNameLst>
                                          <p:attrName>ppt_y</p:attrName>
                                        </p:attrNameLst>
                                      </p:cBhvr>
                                      <p:tavLst>
                                        <p:tav tm="0" fmla="#ppt_y-sin(pi*$)/9">
                                          <p:val>
                                            <p:fltVal val="0"/>
                                          </p:val>
                                        </p:tav>
                                        <p:tav tm="100000">
                                          <p:val>
                                            <p:fltVal val="1"/>
                                          </p:val>
                                        </p:tav>
                                      </p:tavLst>
                                    </p:anim>
                                    <p:anim calcmode="lin" valueType="num">
                                      <p:cBhvr>
                                        <p:cTn id="54" dur="332" tmFilter="0, 0; 0.125,0.2665; 0.25,0.4; 0.375,0.465; 0.5,0.5;  0.625,0.535; 0.75,0.6; 0.875,0.7335; 1,1">
                                          <p:stCondLst>
                                            <p:cond delay="1324"/>
                                          </p:stCondLst>
                                        </p:cTn>
                                        <p:tgtEl>
                                          <p:spTgt spid="281610"/>
                                        </p:tgtEl>
                                        <p:attrNameLst>
                                          <p:attrName>ppt_y</p:attrName>
                                        </p:attrNameLst>
                                      </p:cBhvr>
                                      <p:tavLst>
                                        <p:tav tm="0" fmla="#ppt_y-sin(pi*$)/27">
                                          <p:val>
                                            <p:fltVal val="0"/>
                                          </p:val>
                                        </p:tav>
                                        <p:tav tm="100000">
                                          <p:val>
                                            <p:fltVal val="1"/>
                                          </p:val>
                                        </p:tav>
                                      </p:tavLst>
                                    </p:anim>
                                    <p:anim calcmode="lin" valueType="num">
                                      <p:cBhvr>
                                        <p:cTn id="55" dur="164" tmFilter="0, 0; 0.125,0.2665; 0.25,0.4; 0.375,0.465; 0.5,0.5;  0.625,0.535; 0.75,0.6; 0.875,0.7335; 1,1">
                                          <p:stCondLst>
                                            <p:cond delay="1656"/>
                                          </p:stCondLst>
                                        </p:cTn>
                                        <p:tgtEl>
                                          <p:spTgt spid="281610"/>
                                        </p:tgtEl>
                                        <p:attrNameLst>
                                          <p:attrName>ppt_y</p:attrName>
                                        </p:attrNameLst>
                                      </p:cBhvr>
                                      <p:tavLst>
                                        <p:tav tm="0" fmla="#ppt_y-sin(pi*$)/81">
                                          <p:val>
                                            <p:fltVal val="0"/>
                                          </p:val>
                                        </p:tav>
                                        <p:tav tm="100000">
                                          <p:val>
                                            <p:fltVal val="1"/>
                                          </p:val>
                                        </p:tav>
                                      </p:tavLst>
                                    </p:anim>
                                    <p:animScale>
                                      <p:cBhvr>
                                        <p:cTn id="56" dur="26">
                                          <p:stCondLst>
                                            <p:cond delay="650"/>
                                          </p:stCondLst>
                                        </p:cTn>
                                        <p:tgtEl>
                                          <p:spTgt spid="281610"/>
                                        </p:tgtEl>
                                      </p:cBhvr>
                                      <p:to x="100000" y="60000"/>
                                    </p:animScale>
                                    <p:animScale>
                                      <p:cBhvr>
                                        <p:cTn id="57" dur="166" decel="50000">
                                          <p:stCondLst>
                                            <p:cond delay="676"/>
                                          </p:stCondLst>
                                        </p:cTn>
                                        <p:tgtEl>
                                          <p:spTgt spid="281610"/>
                                        </p:tgtEl>
                                      </p:cBhvr>
                                      <p:to x="100000" y="100000"/>
                                    </p:animScale>
                                    <p:animScale>
                                      <p:cBhvr>
                                        <p:cTn id="58" dur="26">
                                          <p:stCondLst>
                                            <p:cond delay="1312"/>
                                          </p:stCondLst>
                                        </p:cTn>
                                        <p:tgtEl>
                                          <p:spTgt spid="281610"/>
                                        </p:tgtEl>
                                      </p:cBhvr>
                                      <p:to x="100000" y="80000"/>
                                    </p:animScale>
                                    <p:animScale>
                                      <p:cBhvr>
                                        <p:cTn id="59" dur="166" decel="50000">
                                          <p:stCondLst>
                                            <p:cond delay="1338"/>
                                          </p:stCondLst>
                                        </p:cTn>
                                        <p:tgtEl>
                                          <p:spTgt spid="281610"/>
                                        </p:tgtEl>
                                      </p:cBhvr>
                                      <p:to x="100000" y="100000"/>
                                    </p:animScale>
                                    <p:animScale>
                                      <p:cBhvr>
                                        <p:cTn id="60" dur="26">
                                          <p:stCondLst>
                                            <p:cond delay="1642"/>
                                          </p:stCondLst>
                                        </p:cTn>
                                        <p:tgtEl>
                                          <p:spTgt spid="281610"/>
                                        </p:tgtEl>
                                      </p:cBhvr>
                                      <p:to x="100000" y="90000"/>
                                    </p:animScale>
                                    <p:animScale>
                                      <p:cBhvr>
                                        <p:cTn id="61" dur="166" decel="50000">
                                          <p:stCondLst>
                                            <p:cond delay="1668"/>
                                          </p:stCondLst>
                                        </p:cTn>
                                        <p:tgtEl>
                                          <p:spTgt spid="281610"/>
                                        </p:tgtEl>
                                      </p:cBhvr>
                                      <p:to x="100000" y="100000"/>
                                    </p:animScale>
                                    <p:animScale>
                                      <p:cBhvr>
                                        <p:cTn id="62" dur="26">
                                          <p:stCondLst>
                                            <p:cond delay="1808"/>
                                          </p:stCondLst>
                                        </p:cTn>
                                        <p:tgtEl>
                                          <p:spTgt spid="281610"/>
                                        </p:tgtEl>
                                      </p:cBhvr>
                                      <p:to x="100000" y="95000"/>
                                    </p:animScale>
                                    <p:animScale>
                                      <p:cBhvr>
                                        <p:cTn id="63" dur="166" decel="50000">
                                          <p:stCondLst>
                                            <p:cond delay="1834"/>
                                          </p:stCondLst>
                                        </p:cTn>
                                        <p:tgtEl>
                                          <p:spTgt spid="281610"/>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1602" grpId="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Slide Number Placeholder 3">
            <a:extLst>
              <a:ext uri="{FF2B5EF4-FFF2-40B4-BE49-F238E27FC236}">
                <a16:creationId xmlns:a16="http://schemas.microsoft.com/office/drawing/2014/main" id="{4E3DD467-169B-3ABE-88A6-F6267011EEE4}"/>
              </a:ext>
            </a:extLst>
          </p:cNvPr>
          <p:cNvSpPr txBox="1">
            <a:spLocks noGrp="1"/>
          </p:cNvSpPr>
          <p:nvPr/>
        </p:nvSpPr>
        <p:spPr bwMode="auto">
          <a:xfrm>
            <a:off x="8077200" y="6324600"/>
            <a:ext cx="381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marL="342900" indent="-342900">
              <a:defRPr sz="2400">
                <a:solidFill>
                  <a:schemeClr val="tx1"/>
                </a:solidFill>
                <a:latin typeface="Times New Roman" panose="02020603050405020304" pitchFamily="18" charset="0"/>
                <a:ea typeface="ＭＳ Ｐゴシック" panose="020B0600070205080204" pitchFamily="34" charset="-128"/>
              </a:defRPr>
            </a:lvl1pPr>
            <a:lvl2pPr>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lvl="1" algn="r"/>
            <a:fld id="{953DFFCD-5616-4697-801D-5C563B3DFF91}" type="slidenum">
              <a:rPr lang="es-ES" altLang="en-US" sz="1000">
                <a:latin typeface="Arial" panose="020B0604020202020204" pitchFamily="34" charset="0"/>
              </a:rPr>
              <a:pPr lvl="1" algn="r"/>
              <a:t>110</a:t>
            </a:fld>
            <a:endParaRPr lang="es-ES" altLang="en-US" sz="1000">
              <a:latin typeface="Arial" panose="020B0604020202020204" pitchFamily="34" charset="0"/>
            </a:endParaRPr>
          </a:p>
        </p:txBody>
      </p:sp>
      <p:sp>
        <p:nvSpPr>
          <p:cNvPr id="99331" name="Rectangle 2">
            <a:extLst>
              <a:ext uri="{FF2B5EF4-FFF2-40B4-BE49-F238E27FC236}">
                <a16:creationId xmlns:a16="http://schemas.microsoft.com/office/drawing/2014/main" id="{B9C83FDE-BF6B-8DA3-ACE9-D1BE4E72E216}"/>
              </a:ext>
            </a:extLst>
          </p:cNvPr>
          <p:cNvSpPr>
            <a:spLocks noGrp="1" noChangeArrowheads="1"/>
          </p:cNvSpPr>
          <p:nvPr>
            <p:ph type="title" idx="4294967295"/>
          </p:nvPr>
        </p:nvSpPr>
        <p:spPr>
          <a:xfrm>
            <a:off x="-57150" y="53975"/>
            <a:ext cx="6248400" cy="1066800"/>
          </a:xfrm>
          <a:solidFill>
            <a:schemeClr val="bg1"/>
          </a:solidFill>
        </p:spPr>
        <p:txBody>
          <a:bodyPr/>
          <a:lstStyle/>
          <a:p>
            <a:r>
              <a:rPr lang="en-US" altLang="en-US">
                <a:ea typeface="ＭＳ Ｐゴシック" panose="020B0600070205080204" pitchFamily="34" charset="-128"/>
              </a:rPr>
              <a:t>Distance and Direction</a:t>
            </a:r>
          </a:p>
        </p:txBody>
      </p:sp>
      <p:sp>
        <p:nvSpPr>
          <p:cNvPr id="252933" name="Rectangle 3">
            <a:extLst>
              <a:ext uri="{FF2B5EF4-FFF2-40B4-BE49-F238E27FC236}">
                <a16:creationId xmlns:a16="http://schemas.microsoft.com/office/drawing/2014/main" id="{C5F4142D-41BA-BFB5-9AF1-93921283AEED}"/>
              </a:ext>
            </a:extLst>
          </p:cNvPr>
          <p:cNvSpPr>
            <a:spLocks noGrp="1" noChangeArrowheads="1"/>
          </p:cNvSpPr>
          <p:nvPr>
            <p:ph type="body" idx="4294967295"/>
          </p:nvPr>
        </p:nvSpPr>
        <p:spPr>
          <a:xfrm>
            <a:off x="-190500" y="1447800"/>
            <a:ext cx="9525000" cy="5124450"/>
          </a:xfrm>
        </p:spPr>
        <p:txBody>
          <a:bodyPr/>
          <a:lstStyle/>
          <a:p>
            <a:pPr>
              <a:lnSpc>
                <a:spcPct val="90000"/>
              </a:lnSpc>
              <a:defRPr/>
            </a:pPr>
            <a:r>
              <a:rPr lang="en-US" sz="3200" dirty="0"/>
              <a:t>The source colors are specified in RGB</a:t>
            </a:r>
            <a:r>
              <a:rPr lang="en-US" sz="3200" b="1" dirty="0">
                <a:solidFill>
                  <a:srgbClr val="FF0000"/>
                </a:solidFill>
              </a:rPr>
              <a:t>A</a:t>
            </a:r>
          </a:p>
          <a:p>
            <a:pPr>
              <a:lnSpc>
                <a:spcPct val="90000"/>
              </a:lnSpc>
              <a:buFontTx/>
              <a:buNone/>
              <a:defRPr/>
            </a:pPr>
            <a:endParaRPr lang="en-US" sz="3200" dirty="0"/>
          </a:p>
          <a:p>
            <a:pPr>
              <a:lnSpc>
                <a:spcPct val="90000"/>
              </a:lnSpc>
              <a:defRPr/>
            </a:pPr>
            <a:r>
              <a:rPr lang="en-US" sz="3200" dirty="0"/>
              <a:t>The position is given in </a:t>
            </a:r>
            <a:r>
              <a:rPr lang="en-US" sz="3200" dirty="0">
                <a:solidFill>
                  <a:srgbClr val="FF33CC"/>
                </a:solidFill>
              </a:rPr>
              <a:t>homogeneous coordinates</a:t>
            </a:r>
          </a:p>
          <a:p>
            <a:pPr lvl="1">
              <a:lnSpc>
                <a:spcPct val="90000"/>
              </a:lnSpc>
              <a:defRPr/>
            </a:pPr>
            <a:r>
              <a:rPr lang="en-US" sz="3000" dirty="0"/>
              <a:t>If </a:t>
            </a:r>
            <a:r>
              <a:rPr lang="en-US" sz="3000" dirty="0">
                <a:solidFill>
                  <a:srgbClr val="FF33CC"/>
                </a:solidFill>
              </a:rPr>
              <a:t>w =1.0</a:t>
            </a:r>
            <a:r>
              <a:rPr lang="en-US" sz="3000" dirty="0"/>
              <a:t>, we are specifying a finite location</a:t>
            </a:r>
          </a:p>
          <a:p>
            <a:pPr lvl="1">
              <a:lnSpc>
                <a:spcPct val="90000"/>
              </a:lnSpc>
              <a:defRPr/>
            </a:pPr>
            <a:r>
              <a:rPr lang="en-US" sz="3000" dirty="0"/>
              <a:t>If </a:t>
            </a:r>
            <a:r>
              <a:rPr lang="en-US" sz="3000" b="1" dirty="0">
                <a:solidFill>
                  <a:srgbClr val="FF33CC"/>
                </a:solidFill>
              </a:rPr>
              <a:t>w =0.0</a:t>
            </a:r>
            <a:r>
              <a:rPr lang="en-US" sz="3000" dirty="0"/>
              <a:t>, we are specifying a parallel source with the given </a:t>
            </a:r>
            <a:r>
              <a:rPr lang="en-US" sz="3000" b="1" dirty="0">
                <a:solidFill>
                  <a:srgbClr val="FF0000"/>
                </a:solidFill>
              </a:rPr>
              <a:t>direction vector</a:t>
            </a:r>
          </a:p>
          <a:p>
            <a:pPr lvl="1">
              <a:lnSpc>
                <a:spcPct val="90000"/>
              </a:lnSpc>
              <a:buFontTx/>
              <a:buNone/>
              <a:defRPr/>
            </a:pPr>
            <a:endParaRPr lang="en-US" sz="3000" dirty="0"/>
          </a:p>
          <a:p>
            <a:pPr>
              <a:lnSpc>
                <a:spcPct val="90000"/>
              </a:lnSpc>
              <a:defRPr/>
            </a:pPr>
            <a:r>
              <a:rPr lang="en-US" sz="3200" dirty="0"/>
              <a:t>The coefficients in the </a:t>
            </a:r>
            <a:r>
              <a:rPr lang="en-US" sz="3200" b="1" dirty="0">
                <a:solidFill>
                  <a:srgbClr val="FF0000"/>
                </a:solidFill>
              </a:rPr>
              <a:t>distance terms</a:t>
            </a:r>
            <a:r>
              <a:rPr lang="en-US" sz="3200" dirty="0"/>
              <a:t> are by default </a:t>
            </a:r>
            <a:r>
              <a:rPr lang="en-US" sz="2400" b="1" dirty="0">
                <a:solidFill>
                  <a:schemeClr val="accent6"/>
                </a:solidFill>
              </a:rPr>
              <a:t>a</a:t>
            </a:r>
            <a:r>
              <a:rPr lang="en-US" sz="2400" b="1" dirty="0"/>
              <a:t>=1.0 (constant terms), </a:t>
            </a:r>
            <a:r>
              <a:rPr lang="en-US" sz="2400" b="1" dirty="0">
                <a:solidFill>
                  <a:schemeClr val="accent6"/>
                </a:solidFill>
              </a:rPr>
              <a:t>b</a:t>
            </a:r>
            <a:r>
              <a:rPr lang="en-US" sz="2400" b="1" dirty="0"/>
              <a:t>=</a:t>
            </a:r>
            <a:r>
              <a:rPr lang="en-US" sz="2400" b="1" dirty="0">
                <a:solidFill>
                  <a:schemeClr val="accent6"/>
                </a:solidFill>
              </a:rPr>
              <a:t>c</a:t>
            </a:r>
            <a:r>
              <a:rPr lang="en-US" sz="2400" b="1" dirty="0"/>
              <a:t>=0.0 (linear and quadratic terms).</a:t>
            </a:r>
            <a:r>
              <a:rPr lang="en-US" sz="3500" dirty="0"/>
              <a:t> </a:t>
            </a:r>
            <a:endParaRPr lang="en-US" sz="3200" dirty="0"/>
          </a:p>
        </p:txBody>
      </p:sp>
      <p:sp>
        <p:nvSpPr>
          <p:cNvPr id="252934" name="Text Box 4">
            <a:extLst>
              <a:ext uri="{FF2B5EF4-FFF2-40B4-BE49-F238E27FC236}">
                <a16:creationId xmlns:a16="http://schemas.microsoft.com/office/drawing/2014/main" id="{2E142C94-4970-3115-9547-7CBC477A1472}"/>
              </a:ext>
            </a:extLst>
          </p:cNvPr>
          <p:cNvSpPr txBox="1">
            <a:spLocks noChangeArrowheads="1"/>
          </p:cNvSpPr>
          <p:nvPr/>
        </p:nvSpPr>
        <p:spPr bwMode="auto">
          <a:xfrm>
            <a:off x="1447800" y="6099175"/>
            <a:ext cx="7346950" cy="701675"/>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1">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sz="2000" b="1">
                <a:latin typeface="Courier New" panose="02070309020205020404" pitchFamily="49" charset="0"/>
              </a:rPr>
              <a:t>a= 0.80;</a:t>
            </a:r>
          </a:p>
          <a:p>
            <a:r>
              <a:rPr lang="en-US" altLang="en-US" sz="2000" b="1">
                <a:solidFill>
                  <a:srgbClr val="FF0000"/>
                </a:solidFill>
                <a:latin typeface="Courier New" panose="02070309020205020404" pitchFamily="49" charset="0"/>
              </a:rPr>
              <a:t>gl</a:t>
            </a:r>
            <a:r>
              <a:rPr lang="en-US" altLang="en-US" sz="2000" b="1">
                <a:latin typeface="Courier New" panose="02070309020205020404" pitchFamily="49" charset="0"/>
              </a:rPr>
              <a:t>Lightf(GL_LIGHT0, </a:t>
            </a:r>
            <a:r>
              <a:rPr lang="en-US" altLang="en-US" sz="2000" b="1">
                <a:solidFill>
                  <a:srgbClr val="FF0000"/>
                </a:solidFill>
                <a:latin typeface="Courier New" panose="02070309020205020404" pitchFamily="49" charset="0"/>
              </a:rPr>
              <a:t>GLCONSTANT_ATTENUATION</a:t>
            </a:r>
            <a:r>
              <a:rPr lang="en-US" altLang="en-US" sz="2000" b="1">
                <a:latin typeface="Courier New" panose="02070309020205020404" pitchFamily="49" charset="0"/>
              </a:rPr>
              <a:t>, a);</a:t>
            </a:r>
          </a:p>
        </p:txBody>
      </p:sp>
      <p:pic>
        <p:nvPicPr>
          <p:cNvPr id="99334" name="Picture 7">
            <a:extLst>
              <a:ext uri="{FF2B5EF4-FFF2-40B4-BE49-F238E27FC236}">
                <a16:creationId xmlns:a16="http://schemas.microsoft.com/office/drawing/2014/main" id="{21493562-D4AB-D0C6-3C83-48EACA8E86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67400" y="42863"/>
            <a:ext cx="3276600" cy="1355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8" presetClass="entr" presetSubtype="16" fill="hold" nodeType="clickEffect">
                                  <p:stCondLst>
                                    <p:cond delay="0"/>
                                  </p:stCondLst>
                                  <p:childTnLst>
                                    <p:set>
                                      <p:cBhvr>
                                        <p:cTn id="6" dur="1" fill="hold">
                                          <p:stCondLst>
                                            <p:cond delay="0"/>
                                          </p:stCondLst>
                                        </p:cTn>
                                        <p:tgtEl>
                                          <p:spTgt spid="252934"/>
                                        </p:tgtEl>
                                        <p:attrNameLst>
                                          <p:attrName>style.visibility</p:attrName>
                                        </p:attrNameLst>
                                      </p:cBhvr>
                                      <p:to>
                                        <p:strVal val="visible"/>
                                      </p:to>
                                    </p:set>
                                    <p:animEffect transition="in" filter="diamond(in)">
                                      <p:cBhvr>
                                        <p:cTn id="7" dur="2000"/>
                                        <p:tgtEl>
                                          <p:spTgt spid="2529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2934" grpId="0"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Slide Number Placeholder 3">
            <a:extLst>
              <a:ext uri="{FF2B5EF4-FFF2-40B4-BE49-F238E27FC236}">
                <a16:creationId xmlns:a16="http://schemas.microsoft.com/office/drawing/2014/main" id="{50BCFE74-2EB4-CD08-EE30-B01B1B473AE1}"/>
              </a:ext>
            </a:extLst>
          </p:cNvPr>
          <p:cNvSpPr txBox="1">
            <a:spLocks noGrp="1"/>
          </p:cNvSpPr>
          <p:nvPr/>
        </p:nvSpPr>
        <p:spPr bwMode="auto">
          <a:xfrm>
            <a:off x="8077200" y="6324600"/>
            <a:ext cx="381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marL="342900" indent="-342900">
              <a:defRPr sz="2400">
                <a:solidFill>
                  <a:schemeClr val="tx1"/>
                </a:solidFill>
                <a:latin typeface="Times New Roman" panose="02020603050405020304" pitchFamily="18" charset="0"/>
                <a:ea typeface="ＭＳ Ｐゴシック" panose="020B0600070205080204" pitchFamily="34" charset="-128"/>
              </a:defRPr>
            </a:lvl1pPr>
            <a:lvl2pPr>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lvl="1" algn="r"/>
            <a:fld id="{E344DF66-0C34-4F69-97BC-6AA1255557CA}" type="slidenum">
              <a:rPr lang="es-ES" altLang="en-US" sz="1000">
                <a:latin typeface="Arial" panose="020B0604020202020204" pitchFamily="34" charset="0"/>
              </a:rPr>
              <a:pPr lvl="1" algn="r"/>
              <a:t>111</a:t>
            </a:fld>
            <a:endParaRPr lang="es-ES" altLang="en-US" sz="1000">
              <a:latin typeface="Arial" panose="020B0604020202020204" pitchFamily="34" charset="0"/>
            </a:endParaRPr>
          </a:p>
        </p:txBody>
      </p:sp>
      <p:sp>
        <p:nvSpPr>
          <p:cNvPr id="253956" name="Rectangle 2">
            <a:extLst>
              <a:ext uri="{FF2B5EF4-FFF2-40B4-BE49-F238E27FC236}">
                <a16:creationId xmlns:a16="http://schemas.microsoft.com/office/drawing/2014/main" id="{DE598E15-8638-59BF-B4C7-D2E06AFC8E52}"/>
              </a:ext>
            </a:extLst>
          </p:cNvPr>
          <p:cNvSpPr>
            <a:spLocks noGrp="1" noChangeArrowheads="1"/>
          </p:cNvSpPr>
          <p:nvPr>
            <p:ph type="title" idx="4294967295"/>
          </p:nvPr>
        </p:nvSpPr>
        <p:spPr/>
        <p:txBody>
          <a:bodyPr/>
          <a:lstStyle/>
          <a:p>
            <a:r>
              <a:rPr lang="en-US" altLang="en-US">
                <a:ea typeface="ＭＳ Ｐゴシック" panose="020B0600070205080204" pitchFamily="34" charset="-128"/>
              </a:rPr>
              <a:t>Spotlights</a:t>
            </a:r>
          </a:p>
        </p:txBody>
      </p:sp>
      <p:sp>
        <p:nvSpPr>
          <p:cNvPr id="100356" name="Rectangle 3">
            <a:extLst>
              <a:ext uri="{FF2B5EF4-FFF2-40B4-BE49-F238E27FC236}">
                <a16:creationId xmlns:a16="http://schemas.microsoft.com/office/drawing/2014/main" id="{B777AE81-15B4-F1CB-BDEC-C2B939870ECD}"/>
              </a:ext>
            </a:extLst>
          </p:cNvPr>
          <p:cNvSpPr>
            <a:spLocks noGrp="1" noChangeArrowheads="1"/>
          </p:cNvSpPr>
          <p:nvPr>
            <p:ph type="body" idx="4294967295"/>
          </p:nvPr>
        </p:nvSpPr>
        <p:spPr>
          <a:xfrm>
            <a:off x="0" y="1600200"/>
            <a:ext cx="5638800" cy="4724400"/>
          </a:xfrm>
        </p:spPr>
        <p:txBody>
          <a:bodyPr/>
          <a:lstStyle/>
          <a:p>
            <a:r>
              <a:rPr lang="en-US" altLang="en-US">
                <a:ea typeface="ＭＳ Ｐゴシック" panose="020B0600070205080204" pitchFamily="34" charset="-128"/>
              </a:rPr>
              <a:t>Use </a:t>
            </a:r>
            <a:r>
              <a:rPr lang="en-US" altLang="en-US" sz="2700" b="1">
                <a:solidFill>
                  <a:srgbClr val="FF0000"/>
                </a:solidFill>
                <a:latin typeface="Courier New" panose="02070309020205020404" pitchFamily="49" charset="0"/>
                <a:ea typeface="ＭＳ Ｐゴシック" panose="020B0600070205080204" pitchFamily="34" charset="-128"/>
              </a:rPr>
              <a:t>gl</a:t>
            </a:r>
            <a:r>
              <a:rPr lang="en-US" altLang="en-US" sz="2700" b="1">
                <a:latin typeface="Courier New" panose="02070309020205020404" pitchFamily="49" charset="0"/>
                <a:ea typeface="ＭＳ Ｐゴシック" panose="020B0600070205080204" pitchFamily="34" charset="-128"/>
              </a:rPr>
              <a:t>Light</a:t>
            </a:r>
            <a:r>
              <a:rPr lang="en-US" altLang="en-US" sz="2700" b="1">
                <a:solidFill>
                  <a:srgbClr val="FF0000"/>
                </a:solidFill>
                <a:latin typeface="Courier New" panose="02070309020205020404" pitchFamily="49" charset="0"/>
                <a:ea typeface="ＭＳ Ｐゴシック" panose="020B0600070205080204" pitchFamily="34" charset="-128"/>
              </a:rPr>
              <a:t>v</a:t>
            </a:r>
            <a:r>
              <a:rPr lang="en-US" altLang="en-US">
                <a:ea typeface="ＭＳ Ｐゴシック" panose="020B0600070205080204" pitchFamily="34" charset="-128"/>
              </a:rPr>
              <a:t> to set </a:t>
            </a:r>
          </a:p>
          <a:p>
            <a:pPr lvl="1"/>
            <a:r>
              <a:rPr lang="en-US" altLang="en-US">
                <a:ea typeface="ＭＳ Ｐゴシック" panose="020B0600070205080204" pitchFamily="34" charset="-128"/>
              </a:rPr>
              <a:t>Direction </a:t>
            </a:r>
            <a:r>
              <a:rPr lang="en-US" altLang="en-US" sz="2200" b="1">
                <a:solidFill>
                  <a:srgbClr val="FF0000"/>
                </a:solidFill>
                <a:latin typeface="Courier New" panose="02070309020205020404" pitchFamily="49" charset="0"/>
                <a:ea typeface="ＭＳ Ｐゴシック" panose="020B0600070205080204" pitchFamily="34" charset="-128"/>
              </a:rPr>
              <a:t>GL_SPOT_DIRECTION</a:t>
            </a:r>
          </a:p>
          <a:p>
            <a:pPr lvl="1">
              <a:buFontTx/>
              <a:buNone/>
            </a:pPr>
            <a:endParaRPr lang="en-US" altLang="en-US" sz="2200" b="1">
              <a:solidFill>
                <a:srgbClr val="FF0000"/>
              </a:solidFill>
              <a:latin typeface="Courier New" panose="02070309020205020404" pitchFamily="49" charset="0"/>
              <a:ea typeface="ＭＳ Ｐゴシック" panose="020B0600070205080204" pitchFamily="34" charset="-128"/>
            </a:endParaRPr>
          </a:p>
          <a:p>
            <a:pPr lvl="1"/>
            <a:r>
              <a:rPr lang="en-US" altLang="en-US">
                <a:ea typeface="ＭＳ Ｐゴシック" panose="020B0600070205080204" pitchFamily="34" charset="-128"/>
              </a:rPr>
              <a:t>Cutoff</a:t>
            </a:r>
            <a:r>
              <a:rPr lang="en-US" altLang="en-US" sz="2200" b="1">
                <a:latin typeface="Courier New" panose="02070309020205020404" pitchFamily="49" charset="0"/>
                <a:ea typeface="ＭＳ Ｐゴシック" panose="020B0600070205080204" pitchFamily="34" charset="-128"/>
              </a:rPr>
              <a:t> </a:t>
            </a:r>
            <a:r>
              <a:rPr lang="en-US" altLang="en-US" sz="2200" b="1">
                <a:solidFill>
                  <a:srgbClr val="FF0000"/>
                </a:solidFill>
                <a:latin typeface="Courier New" panose="02070309020205020404" pitchFamily="49" charset="0"/>
                <a:ea typeface="ＭＳ Ｐゴシック" panose="020B0600070205080204" pitchFamily="34" charset="-128"/>
              </a:rPr>
              <a:t>GL_SPOT_CUTOFF</a:t>
            </a:r>
          </a:p>
          <a:p>
            <a:pPr lvl="1">
              <a:buFontTx/>
              <a:buNone/>
            </a:pPr>
            <a:endParaRPr lang="en-US" altLang="en-US" sz="2200" b="1">
              <a:solidFill>
                <a:srgbClr val="FF0000"/>
              </a:solidFill>
              <a:latin typeface="Courier New" panose="02070309020205020404" pitchFamily="49" charset="0"/>
              <a:ea typeface="ＭＳ Ｐゴシック" panose="020B0600070205080204" pitchFamily="34" charset="-128"/>
            </a:endParaRPr>
          </a:p>
          <a:p>
            <a:pPr lvl="1"/>
            <a:r>
              <a:rPr lang="en-US" altLang="en-US">
                <a:ea typeface="ＭＳ Ｐゴシック" panose="020B0600070205080204" pitchFamily="34" charset="-128"/>
              </a:rPr>
              <a:t>Attenuation</a:t>
            </a:r>
            <a:r>
              <a:rPr lang="en-US" altLang="en-US" sz="2200" b="1">
                <a:latin typeface="Courier New" panose="02070309020205020404" pitchFamily="49" charset="0"/>
                <a:ea typeface="ＭＳ Ｐゴシック" panose="020B0600070205080204" pitchFamily="34" charset="-128"/>
              </a:rPr>
              <a:t> </a:t>
            </a:r>
            <a:r>
              <a:rPr lang="en-US" altLang="en-US" sz="2200" b="1">
                <a:solidFill>
                  <a:srgbClr val="FF0000"/>
                </a:solidFill>
                <a:latin typeface="Courier New" panose="02070309020205020404" pitchFamily="49" charset="0"/>
                <a:ea typeface="ＭＳ Ｐゴシック" panose="020B0600070205080204" pitchFamily="34" charset="-128"/>
              </a:rPr>
              <a:t>GL_SPOT_EXPONENT</a:t>
            </a:r>
          </a:p>
          <a:p>
            <a:pPr lvl="2"/>
            <a:r>
              <a:rPr lang="en-US" altLang="en-US" sz="2400">
                <a:ea typeface="ＭＳ Ｐゴシック" panose="020B0600070205080204" pitchFamily="34" charset="-128"/>
              </a:rPr>
              <a:t>Proportional to cos</a:t>
            </a:r>
            <a:r>
              <a:rPr lang="en-US" altLang="en-US" sz="2400" b="1" baseline="30000">
                <a:solidFill>
                  <a:schemeClr val="accent2"/>
                </a:solidFill>
                <a:latin typeface="Symbol" panose="05050102010706020507" pitchFamily="18" charset="2"/>
                <a:ea typeface="ＭＳ Ｐゴシック" panose="020B0600070205080204" pitchFamily="34" charset="-128"/>
              </a:rPr>
              <a:t>a</a:t>
            </a:r>
            <a:r>
              <a:rPr lang="en-US" altLang="en-US" sz="2400">
                <a:latin typeface="Symbol" panose="05050102010706020507" pitchFamily="18" charset="2"/>
                <a:ea typeface="ＭＳ Ｐゴシック" panose="020B0600070205080204" pitchFamily="34" charset="-128"/>
              </a:rPr>
              <a:t>f</a:t>
            </a:r>
          </a:p>
        </p:txBody>
      </p:sp>
      <p:pic>
        <p:nvPicPr>
          <p:cNvPr id="100357" name="Picture 5" descr="AN06F09">
            <a:extLst>
              <a:ext uri="{FF2B5EF4-FFF2-40B4-BE49-F238E27FC236}">
                <a16:creationId xmlns:a16="http://schemas.microsoft.com/office/drawing/2014/main" id="{D732C36C-6ADB-55D7-0C13-3499A078CB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05600" y="1981200"/>
            <a:ext cx="1619250" cy="162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0358" name="Picture 7" descr="AN06F10">
            <a:extLst>
              <a:ext uri="{FF2B5EF4-FFF2-40B4-BE49-F238E27FC236}">
                <a16:creationId xmlns:a16="http://schemas.microsoft.com/office/drawing/2014/main" id="{1DAF1B43-B956-D979-A2EE-1EFA53DF3FB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22643"/>
          <a:stretch>
            <a:fillRect/>
          </a:stretch>
        </p:blipFill>
        <p:spPr bwMode="auto">
          <a:xfrm>
            <a:off x="6400800" y="3810000"/>
            <a:ext cx="2027238" cy="15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0359" name="Text Box 8">
            <a:extLst>
              <a:ext uri="{FF2B5EF4-FFF2-40B4-BE49-F238E27FC236}">
                <a16:creationId xmlns:a16="http://schemas.microsoft.com/office/drawing/2014/main" id="{7D0DE1B2-15F0-CB63-F2D3-385E64CE2DBC}"/>
              </a:ext>
            </a:extLst>
          </p:cNvPr>
          <p:cNvSpPr txBox="1">
            <a:spLocks noChangeArrowheads="1"/>
          </p:cNvSpPr>
          <p:nvPr/>
        </p:nvSpPr>
        <p:spPr bwMode="auto">
          <a:xfrm>
            <a:off x="7905750" y="5292725"/>
            <a:ext cx="3429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1">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a:latin typeface="Symbol" panose="05050102010706020507" pitchFamily="18" charset="2"/>
              </a:rPr>
              <a:t>q</a:t>
            </a:r>
          </a:p>
        </p:txBody>
      </p:sp>
      <p:sp>
        <p:nvSpPr>
          <p:cNvPr id="100360" name="Text Box 9">
            <a:extLst>
              <a:ext uri="{FF2B5EF4-FFF2-40B4-BE49-F238E27FC236}">
                <a16:creationId xmlns:a16="http://schemas.microsoft.com/office/drawing/2014/main" id="{C8B856D2-85FE-B140-4A79-D0A65DF211A3}"/>
              </a:ext>
            </a:extLst>
          </p:cNvPr>
          <p:cNvSpPr txBox="1">
            <a:spLocks noChangeArrowheads="1"/>
          </p:cNvSpPr>
          <p:nvPr/>
        </p:nvSpPr>
        <p:spPr bwMode="auto">
          <a:xfrm>
            <a:off x="6318250" y="5334000"/>
            <a:ext cx="5095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1">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a:latin typeface="Symbol" panose="05050102010706020507" pitchFamily="18" charset="2"/>
              </a:rPr>
              <a:t>-q</a:t>
            </a:r>
          </a:p>
        </p:txBody>
      </p:sp>
      <p:sp>
        <p:nvSpPr>
          <p:cNvPr id="100361" name="Text Box 10">
            <a:extLst>
              <a:ext uri="{FF2B5EF4-FFF2-40B4-BE49-F238E27FC236}">
                <a16:creationId xmlns:a16="http://schemas.microsoft.com/office/drawing/2014/main" id="{D6F0D62A-5BB0-31D6-000E-DEE11117D2E8}"/>
              </a:ext>
            </a:extLst>
          </p:cNvPr>
          <p:cNvSpPr txBox="1">
            <a:spLocks noChangeArrowheads="1"/>
          </p:cNvSpPr>
          <p:nvPr/>
        </p:nvSpPr>
        <p:spPr bwMode="auto">
          <a:xfrm>
            <a:off x="7162800" y="5257800"/>
            <a:ext cx="415925" cy="625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1">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sz="3500">
                <a:latin typeface="Symbol" panose="05050102010706020507" pitchFamily="18" charset="2"/>
              </a:rPr>
              <a:t>f</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6" presetClass="emph" presetSubtype="0" fill="hold" nodeType="clickEffect">
                                  <p:stCondLst>
                                    <p:cond delay="0"/>
                                  </p:stCondLst>
                                  <p:childTnLst>
                                    <p:animScale>
                                      <p:cBhvr>
                                        <p:cTn id="6" dur="2000" fill="hold"/>
                                        <p:tgtEl>
                                          <p:spTgt spid="253956"/>
                                        </p:tgtEl>
                                      </p:cBhvr>
                                      <p:by x="10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3956" grpId="0"/>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Slide Number Placeholder 3">
            <a:extLst>
              <a:ext uri="{FF2B5EF4-FFF2-40B4-BE49-F238E27FC236}">
                <a16:creationId xmlns:a16="http://schemas.microsoft.com/office/drawing/2014/main" id="{AEC4103B-0C6F-A3E1-61CA-24DBF9E2456C}"/>
              </a:ext>
            </a:extLst>
          </p:cNvPr>
          <p:cNvSpPr txBox="1">
            <a:spLocks noGrp="1"/>
          </p:cNvSpPr>
          <p:nvPr/>
        </p:nvSpPr>
        <p:spPr bwMode="auto">
          <a:xfrm>
            <a:off x="8077200" y="6324600"/>
            <a:ext cx="381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marL="342900" indent="-342900">
              <a:defRPr sz="2400">
                <a:solidFill>
                  <a:schemeClr val="tx1"/>
                </a:solidFill>
                <a:latin typeface="Times New Roman" panose="02020603050405020304" pitchFamily="18" charset="0"/>
                <a:ea typeface="ＭＳ Ｐゴシック" panose="020B0600070205080204" pitchFamily="34" charset="-128"/>
              </a:defRPr>
            </a:lvl1pPr>
            <a:lvl2pPr>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lvl="1" algn="r"/>
            <a:fld id="{42967274-E5AF-44EA-AF03-16C872A7D878}" type="slidenum">
              <a:rPr lang="es-ES" altLang="en-US" sz="1000">
                <a:latin typeface="Arial" panose="020B0604020202020204" pitchFamily="34" charset="0"/>
              </a:rPr>
              <a:pPr lvl="1" algn="r"/>
              <a:t>112</a:t>
            </a:fld>
            <a:endParaRPr lang="es-ES" altLang="en-US" sz="1000">
              <a:latin typeface="Arial" panose="020B0604020202020204" pitchFamily="34" charset="0"/>
            </a:endParaRPr>
          </a:p>
        </p:txBody>
      </p:sp>
      <p:sp>
        <p:nvSpPr>
          <p:cNvPr id="254980" name="Rectangle 2">
            <a:extLst>
              <a:ext uri="{FF2B5EF4-FFF2-40B4-BE49-F238E27FC236}">
                <a16:creationId xmlns:a16="http://schemas.microsoft.com/office/drawing/2014/main" id="{8B37D0A6-E4A0-E8F8-8C15-1D0269A41FE8}"/>
              </a:ext>
            </a:extLst>
          </p:cNvPr>
          <p:cNvSpPr>
            <a:spLocks noGrp="1" noChangeArrowheads="1"/>
          </p:cNvSpPr>
          <p:nvPr>
            <p:ph type="title" idx="4294967295"/>
          </p:nvPr>
        </p:nvSpPr>
        <p:spPr/>
        <p:txBody>
          <a:bodyPr/>
          <a:lstStyle/>
          <a:p>
            <a:r>
              <a:rPr lang="en-US" altLang="en-US">
                <a:ea typeface="ＭＳ Ｐゴシック" panose="020B0600070205080204" pitchFamily="34" charset="-128"/>
              </a:rPr>
              <a:t>Global Ambient Light</a:t>
            </a:r>
          </a:p>
        </p:txBody>
      </p:sp>
      <p:sp>
        <p:nvSpPr>
          <p:cNvPr id="254981" name="Rectangle 3">
            <a:extLst>
              <a:ext uri="{FF2B5EF4-FFF2-40B4-BE49-F238E27FC236}">
                <a16:creationId xmlns:a16="http://schemas.microsoft.com/office/drawing/2014/main" id="{F6AB0DBE-4A24-8224-8C90-F1AC4A086733}"/>
              </a:ext>
            </a:extLst>
          </p:cNvPr>
          <p:cNvSpPr>
            <a:spLocks noGrp="1" noChangeArrowheads="1"/>
          </p:cNvSpPr>
          <p:nvPr>
            <p:ph type="body" idx="4294967295"/>
          </p:nvPr>
        </p:nvSpPr>
        <p:spPr>
          <a:xfrm>
            <a:off x="0" y="1524000"/>
            <a:ext cx="9448800" cy="4724400"/>
          </a:xfrm>
        </p:spPr>
        <p:txBody>
          <a:bodyPr/>
          <a:lstStyle/>
          <a:p>
            <a:r>
              <a:rPr lang="en-US" altLang="en-US" b="1">
                <a:solidFill>
                  <a:schemeClr val="accent2"/>
                </a:solidFill>
                <a:ea typeface="ＭＳ Ｐゴシック" panose="020B0600070205080204" pitchFamily="34" charset="-128"/>
              </a:rPr>
              <a:t>Ambient light</a:t>
            </a:r>
            <a:r>
              <a:rPr lang="en-US" altLang="en-US">
                <a:ea typeface="ＭＳ Ｐゴシック" panose="020B0600070205080204" pitchFamily="34" charset="-128"/>
              </a:rPr>
              <a:t> depends on color of light sources</a:t>
            </a:r>
          </a:p>
          <a:p>
            <a:pPr lvl="1"/>
            <a:r>
              <a:rPr lang="en-US" altLang="en-US">
                <a:ea typeface="ＭＳ Ｐゴシック" panose="020B0600070205080204" pitchFamily="34" charset="-128"/>
              </a:rPr>
              <a:t>A </a:t>
            </a:r>
            <a:r>
              <a:rPr lang="en-US" altLang="en-US" b="1">
                <a:solidFill>
                  <a:srgbClr val="FF0000"/>
                </a:solidFill>
                <a:ea typeface="ＭＳ Ｐゴシック" panose="020B0600070205080204" pitchFamily="34" charset="-128"/>
              </a:rPr>
              <a:t>red light </a:t>
            </a:r>
            <a:r>
              <a:rPr lang="en-US" altLang="en-US">
                <a:ea typeface="ＭＳ Ｐゴシック" panose="020B0600070205080204" pitchFamily="34" charset="-128"/>
              </a:rPr>
              <a:t>in a white room will cause a red ambient term that disappears when the light is turned off</a:t>
            </a:r>
          </a:p>
          <a:p>
            <a:pPr lvl="1">
              <a:buFontTx/>
              <a:buNone/>
            </a:pPr>
            <a:endParaRPr lang="en-US" altLang="en-US">
              <a:ea typeface="ＭＳ Ｐゴシック" panose="020B0600070205080204" pitchFamily="34" charset="-128"/>
            </a:endParaRPr>
          </a:p>
          <a:p>
            <a:r>
              <a:rPr lang="en-US" altLang="en-US" b="1">
                <a:solidFill>
                  <a:srgbClr val="FF0000"/>
                </a:solidFill>
                <a:ea typeface="ＭＳ Ｐゴシック" panose="020B0600070205080204" pitchFamily="34" charset="-128"/>
              </a:rPr>
              <a:t>OpenGL</a:t>
            </a:r>
            <a:r>
              <a:rPr lang="en-US" altLang="en-US" b="1">
                <a:ea typeface="ＭＳ Ｐゴシック" panose="020B0600070205080204" pitchFamily="34" charset="-128"/>
              </a:rPr>
              <a:t> </a:t>
            </a:r>
            <a:r>
              <a:rPr lang="en-US" altLang="en-US">
                <a:ea typeface="ＭＳ Ｐゴシック" panose="020B0600070205080204" pitchFamily="34" charset="-128"/>
              </a:rPr>
              <a:t>also allows a global ambient term that is often helpful for testing</a:t>
            </a:r>
          </a:p>
          <a:p>
            <a:pPr lvl="1">
              <a:buFontTx/>
              <a:buNone/>
            </a:pPr>
            <a:r>
              <a:rPr lang="en-US" altLang="en-US" sz="2200" b="1">
                <a:solidFill>
                  <a:srgbClr val="FF0000"/>
                </a:solidFill>
                <a:latin typeface="Courier New" panose="02070309020205020404" pitchFamily="49" charset="0"/>
                <a:ea typeface="ＭＳ Ｐゴシック" panose="020B0600070205080204" pitchFamily="34" charset="-128"/>
              </a:rPr>
              <a:t>gl</a:t>
            </a:r>
            <a:r>
              <a:rPr lang="en-US" altLang="en-US" sz="2200" b="1">
                <a:latin typeface="Courier New" panose="02070309020205020404" pitchFamily="49" charset="0"/>
                <a:ea typeface="ＭＳ Ｐゴシック" panose="020B0600070205080204" pitchFamily="34" charset="-128"/>
              </a:rPr>
              <a:t>LightModel</a:t>
            </a:r>
            <a:r>
              <a:rPr lang="en-US" altLang="en-US" sz="2200" b="1">
                <a:solidFill>
                  <a:srgbClr val="FF0000"/>
                </a:solidFill>
                <a:latin typeface="Courier New" panose="02070309020205020404" pitchFamily="49" charset="0"/>
                <a:ea typeface="ＭＳ Ｐゴシック" panose="020B0600070205080204" pitchFamily="34" charset="-128"/>
              </a:rPr>
              <a:t>fv</a:t>
            </a:r>
            <a:r>
              <a:rPr lang="en-US" altLang="en-US" sz="2200" b="1">
                <a:latin typeface="Courier New" panose="02070309020205020404" pitchFamily="49" charset="0"/>
                <a:ea typeface="ＭＳ Ｐゴシック" panose="020B0600070205080204" pitchFamily="34" charset="-128"/>
              </a:rPr>
              <a:t>(</a:t>
            </a:r>
            <a:r>
              <a:rPr lang="en-US" altLang="en-US" sz="2000" b="1">
                <a:solidFill>
                  <a:srgbClr val="FF0000"/>
                </a:solidFill>
                <a:latin typeface="Courier New" panose="02070309020205020404" pitchFamily="49" charset="0"/>
                <a:ea typeface="ＭＳ Ｐゴシック" panose="020B0600070205080204" pitchFamily="34" charset="-128"/>
              </a:rPr>
              <a:t>GL_LIGHT_MODEL_AMBIENT</a:t>
            </a:r>
            <a:r>
              <a:rPr lang="en-US" altLang="en-US" sz="2200" b="1">
                <a:latin typeface="Courier New" panose="02070309020205020404" pitchFamily="49" charset="0"/>
                <a:ea typeface="ＭＳ Ｐゴシック" panose="020B0600070205080204" pitchFamily="34" charset="-128"/>
              </a:rPr>
              <a:t>, </a:t>
            </a:r>
            <a:r>
              <a:rPr lang="en-US" altLang="en-US" sz="2000" b="1">
                <a:latin typeface="Courier New" panose="02070309020205020404" pitchFamily="49" charset="0"/>
                <a:ea typeface="ＭＳ Ｐゴシック" panose="020B0600070205080204" pitchFamily="34" charset="-128"/>
              </a:rPr>
              <a:t>global_ambien</a:t>
            </a:r>
            <a:r>
              <a:rPr lang="en-US" altLang="en-US" sz="2200" b="1">
                <a:latin typeface="Courier New" panose="02070309020205020404" pitchFamily="49" charset="0"/>
                <a:ea typeface="ＭＳ Ｐゴシック" panose="020B0600070205080204" pitchFamily="34" charset="-128"/>
              </a:rPr>
              <a:t>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6" presetClass="emph" presetSubtype="0" fill="hold" nodeType="clickEffect">
                                  <p:stCondLst>
                                    <p:cond delay="0"/>
                                  </p:stCondLst>
                                  <p:childTnLst>
                                    <p:animScale>
                                      <p:cBhvr>
                                        <p:cTn id="6" dur="2000" fill="hold"/>
                                        <p:tgtEl>
                                          <p:spTgt spid="254980"/>
                                        </p:tgtEl>
                                      </p:cBhvr>
                                      <p:by x="100000" y="150000"/>
                                    </p:animScale>
                                  </p:childTnLst>
                                </p:cTn>
                              </p:par>
                            </p:childTnLst>
                          </p:cTn>
                        </p:par>
                      </p:childTnLst>
                    </p:cTn>
                  </p:par>
                  <p:par>
                    <p:cTn id="7" fill="hold" nodeType="clickPar">
                      <p:stCondLst>
                        <p:cond delay="indefinite"/>
                      </p:stCondLst>
                      <p:childTnLst>
                        <p:par>
                          <p:cTn id="8" fill="hold" nodeType="withGroup">
                            <p:stCondLst>
                              <p:cond delay="0"/>
                            </p:stCondLst>
                            <p:childTnLst>
                              <p:par>
                                <p:cTn id="9" presetID="8" presetClass="entr" presetSubtype="16" fill="hold" nodeType="clickEffect">
                                  <p:stCondLst>
                                    <p:cond delay="0"/>
                                  </p:stCondLst>
                                  <p:childTnLst>
                                    <p:set>
                                      <p:cBhvr>
                                        <p:cTn id="10" dur="1" fill="hold">
                                          <p:stCondLst>
                                            <p:cond delay="0"/>
                                          </p:stCondLst>
                                        </p:cTn>
                                        <p:tgtEl>
                                          <p:spTgt spid="254981">
                                            <p:txEl>
                                              <p:pRg st="3" end="3"/>
                                            </p:txEl>
                                          </p:spTgt>
                                        </p:tgtEl>
                                        <p:attrNameLst>
                                          <p:attrName>style.visibility</p:attrName>
                                        </p:attrNameLst>
                                      </p:cBhvr>
                                      <p:to>
                                        <p:strVal val="visible"/>
                                      </p:to>
                                    </p:set>
                                    <p:animEffect transition="in" filter="diamond(in)">
                                      <p:cBhvr>
                                        <p:cTn id="11" dur="2000"/>
                                        <p:tgtEl>
                                          <p:spTgt spid="254981">
                                            <p:txEl>
                                              <p:pRg st="3" end="3"/>
                                            </p:txEl>
                                          </p:spTgt>
                                        </p:tgtEl>
                                      </p:cBhvr>
                                    </p:animEffect>
                                  </p:childTnLst>
                                </p:cTn>
                              </p:par>
                              <p:par>
                                <p:cTn id="12" presetID="8" presetClass="entr" presetSubtype="16" fill="hold" nodeType="withEffect">
                                  <p:stCondLst>
                                    <p:cond delay="0"/>
                                  </p:stCondLst>
                                  <p:childTnLst>
                                    <p:set>
                                      <p:cBhvr>
                                        <p:cTn id="13" dur="1" fill="hold">
                                          <p:stCondLst>
                                            <p:cond delay="0"/>
                                          </p:stCondLst>
                                        </p:cTn>
                                        <p:tgtEl>
                                          <p:spTgt spid="254981">
                                            <p:txEl>
                                              <p:pRg st="4" end="4"/>
                                            </p:txEl>
                                          </p:spTgt>
                                        </p:tgtEl>
                                        <p:attrNameLst>
                                          <p:attrName>style.visibility</p:attrName>
                                        </p:attrNameLst>
                                      </p:cBhvr>
                                      <p:to>
                                        <p:strVal val="visible"/>
                                      </p:to>
                                    </p:set>
                                    <p:animEffect transition="in" filter="diamond(in)">
                                      <p:cBhvr>
                                        <p:cTn id="14" dur="2000"/>
                                        <p:tgtEl>
                                          <p:spTgt spid="25498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4980" grpId="0"/>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Slide Number Placeholder 3">
            <a:extLst>
              <a:ext uri="{FF2B5EF4-FFF2-40B4-BE49-F238E27FC236}">
                <a16:creationId xmlns:a16="http://schemas.microsoft.com/office/drawing/2014/main" id="{FB3BB223-4811-1A14-6A19-3AFB5AF5C541}"/>
              </a:ext>
            </a:extLst>
          </p:cNvPr>
          <p:cNvSpPr txBox="1">
            <a:spLocks noGrp="1"/>
          </p:cNvSpPr>
          <p:nvPr/>
        </p:nvSpPr>
        <p:spPr bwMode="auto">
          <a:xfrm>
            <a:off x="8077200" y="6324600"/>
            <a:ext cx="381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marL="342900" indent="-342900">
              <a:defRPr sz="2400">
                <a:solidFill>
                  <a:schemeClr val="tx1"/>
                </a:solidFill>
                <a:latin typeface="Times New Roman" panose="02020603050405020304" pitchFamily="18" charset="0"/>
                <a:ea typeface="ＭＳ Ｐゴシック" panose="020B0600070205080204" pitchFamily="34" charset="-128"/>
              </a:defRPr>
            </a:lvl1pPr>
            <a:lvl2pPr>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lvl="1" algn="r"/>
            <a:fld id="{9111AF99-ADB3-43C4-991D-4E6B9DAC7CED}" type="slidenum">
              <a:rPr lang="es-ES" altLang="en-US" sz="1000">
                <a:latin typeface="Arial" panose="020B0604020202020204" pitchFamily="34" charset="0"/>
              </a:rPr>
              <a:pPr lvl="1" algn="r"/>
              <a:t>113</a:t>
            </a:fld>
            <a:endParaRPr lang="es-ES" altLang="en-US" sz="1000">
              <a:latin typeface="Arial" panose="020B0604020202020204" pitchFamily="34" charset="0"/>
            </a:endParaRPr>
          </a:p>
        </p:txBody>
      </p:sp>
      <p:sp>
        <p:nvSpPr>
          <p:cNvPr id="256004" name="Rectangle 2">
            <a:extLst>
              <a:ext uri="{FF2B5EF4-FFF2-40B4-BE49-F238E27FC236}">
                <a16:creationId xmlns:a16="http://schemas.microsoft.com/office/drawing/2014/main" id="{E6FE1FC1-67C6-88F7-47B2-C658354236DD}"/>
              </a:ext>
            </a:extLst>
          </p:cNvPr>
          <p:cNvSpPr>
            <a:spLocks noGrp="1" noChangeArrowheads="1"/>
          </p:cNvSpPr>
          <p:nvPr>
            <p:ph type="title" idx="4294967295"/>
          </p:nvPr>
        </p:nvSpPr>
        <p:spPr/>
        <p:txBody>
          <a:bodyPr/>
          <a:lstStyle/>
          <a:p>
            <a:r>
              <a:rPr lang="en-US" altLang="en-US">
                <a:ea typeface="ＭＳ Ｐゴシック" panose="020B0600070205080204" pitchFamily="34" charset="-128"/>
              </a:rPr>
              <a:t>Moving Light Sources</a:t>
            </a:r>
          </a:p>
        </p:txBody>
      </p:sp>
      <p:sp>
        <p:nvSpPr>
          <p:cNvPr id="256005" name="Rectangle 3">
            <a:extLst>
              <a:ext uri="{FF2B5EF4-FFF2-40B4-BE49-F238E27FC236}">
                <a16:creationId xmlns:a16="http://schemas.microsoft.com/office/drawing/2014/main" id="{1EFE99AF-7F26-8E42-1E96-1242B3B21809}"/>
              </a:ext>
            </a:extLst>
          </p:cNvPr>
          <p:cNvSpPr>
            <a:spLocks noGrp="1" noChangeArrowheads="1"/>
          </p:cNvSpPr>
          <p:nvPr>
            <p:ph type="body" idx="4294967295"/>
          </p:nvPr>
        </p:nvSpPr>
        <p:spPr>
          <a:xfrm>
            <a:off x="0" y="1600200"/>
            <a:ext cx="9448800" cy="4724400"/>
          </a:xfrm>
        </p:spPr>
        <p:txBody>
          <a:bodyPr/>
          <a:lstStyle/>
          <a:p>
            <a:pPr>
              <a:defRPr/>
            </a:pPr>
            <a:r>
              <a:rPr lang="en-US" b="1" dirty="0">
                <a:solidFill>
                  <a:schemeClr val="accent6"/>
                </a:solidFill>
              </a:rPr>
              <a:t>Light sources </a:t>
            </a:r>
            <a:r>
              <a:rPr lang="en-US" dirty="0"/>
              <a:t>are geometric objects whose </a:t>
            </a:r>
            <a:r>
              <a:rPr lang="en-US" dirty="0">
                <a:solidFill>
                  <a:srgbClr val="FF0000"/>
                </a:solidFill>
              </a:rPr>
              <a:t>positions </a:t>
            </a:r>
            <a:r>
              <a:rPr lang="en-US" dirty="0"/>
              <a:t>or </a:t>
            </a:r>
            <a:r>
              <a:rPr lang="en-US" dirty="0">
                <a:solidFill>
                  <a:srgbClr val="FF0000"/>
                </a:solidFill>
              </a:rPr>
              <a:t>directions</a:t>
            </a:r>
            <a:r>
              <a:rPr lang="en-US" dirty="0"/>
              <a:t> are affected by the </a:t>
            </a:r>
            <a:r>
              <a:rPr lang="en-US" b="1" dirty="0">
                <a:solidFill>
                  <a:srgbClr val="FF9900"/>
                </a:solidFill>
              </a:rPr>
              <a:t>model</a:t>
            </a:r>
            <a:r>
              <a:rPr lang="en-US" dirty="0"/>
              <a:t>-</a:t>
            </a:r>
            <a:r>
              <a:rPr lang="en-US" b="1" dirty="0">
                <a:solidFill>
                  <a:srgbClr val="990033"/>
                </a:solidFill>
              </a:rPr>
              <a:t>view</a:t>
            </a:r>
            <a:r>
              <a:rPr lang="en-US" dirty="0"/>
              <a:t> matrix</a:t>
            </a:r>
          </a:p>
          <a:p>
            <a:pPr>
              <a:defRPr/>
            </a:pPr>
            <a:r>
              <a:rPr lang="en-US" dirty="0"/>
              <a:t>Depending on where we place the position (direction) setting function, we can</a:t>
            </a:r>
          </a:p>
          <a:p>
            <a:pPr lvl="1">
              <a:defRPr/>
            </a:pPr>
            <a:r>
              <a:rPr lang="en-US" dirty="0"/>
              <a:t>Move the </a:t>
            </a:r>
            <a:r>
              <a:rPr lang="en-US" b="1" dirty="0">
                <a:solidFill>
                  <a:schemeClr val="accent6"/>
                </a:solidFill>
              </a:rPr>
              <a:t>light source(s) </a:t>
            </a:r>
            <a:r>
              <a:rPr lang="en-US" dirty="0"/>
              <a:t>with the </a:t>
            </a:r>
            <a:r>
              <a:rPr lang="en-US" b="1" dirty="0">
                <a:solidFill>
                  <a:srgbClr val="FF9900"/>
                </a:solidFill>
              </a:rPr>
              <a:t>object</a:t>
            </a:r>
            <a:r>
              <a:rPr lang="en-US" dirty="0"/>
              <a:t>(s)</a:t>
            </a:r>
          </a:p>
          <a:p>
            <a:pPr lvl="1">
              <a:defRPr/>
            </a:pPr>
            <a:r>
              <a:rPr lang="en-US" dirty="0"/>
              <a:t>Fix the </a:t>
            </a:r>
            <a:r>
              <a:rPr lang="en-US" b="1" dirty="0">
                <a:solidFill>
                  <a:srgbClr val="FF9900"/>
                </a:solidFill>
              </a:rPr>
              <a:t>object</a:t>
            </a:r>
            <a:r>
              <a:rPr lang="en-US" dirty="0"/>
              <a:t>(s) and move the </a:t>
            </a:r>
            <a:r>
              <a:rPr lang="en-US" b="1" dirty="0">
                <a:solidFill>
                  <a:schemeClr val="accent6"/>
                </a:solidFill>
              </a:rPr>
              <a:t>light source(s)</a:t>
            </a:r>
          </a:p>
          <a:p>
            <a:pPr lvl="1">
              <a:defRPr/>
            </a:pPr>
            <a:r>
              <a:rPr lang="en-US" dirty="0"/>
              <a:t>Fix the </a:t>
            </a:r>
            <a:r>
              <a:rPr lang="en-US" b="1" dirty="0">
                <a:solidFill>
                  <a:schemeClr val="accent6"/>
                </a:solidFill>
              </a:rPr>
              <a:t>light source(s) </a:t>
            </a:r>
            <a:r>
              <a:rPr lang="en-US" dirty="0"/>
              <a:t>and move the </a:t>
            </a:r>
            <a:r>
              <a:rPr lang="en-US" b="1" dirty="0">
                <a:solidFill>
                  <a:srgbClr val="FF9900"/>
                </a:solidFill>
              </a:rPr>
              <a:t>object</a:t>
            </a:r>
            <a:r>
              <a:rPr lang="en-US" dirty="0"/>
              <a:t>(s)</a:t>
            </a:r>
          </a:p>
          <a:p>
            <a:pPr lvl="1">
              <a:defRPr/>
            </a:pPr>
            <a:r>
              <a:rPr lang="en-US" dirty="0"/>
              <a:t>Move the </a:t>
            </a:r>
            <a:r>
              <a:rPr lang="en-US" b="1" dirty="0">
                <a:solidFill>
                  <a:schemeClr val="accent6"/>
                </a:solidFill>
              </a:rPr>
              <a:t>light source(s) </a:t>
            </a:r>
            <a:r>
              <a:rPr lang="en-US" dirty="0"/>
              <a:t>and </a:t>
            </a:r>
            <a:r>
              <a:rPr lang="en-US" b="1" dirty="0">
                <a:solidFill>
                  <a:srgbClr val="FF9900"/>
                </a:solidFill>
              </a:rPr>
              <a:t>object</a:t>
            </a:r>
            <a:r>
              <a:rPr lang="en-US" dirty="0"/>
              <a:t>(s) independently</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6" presetClass="emph" presetSubtype="0" fill="hold" nodeType="clickEffect">
                                  <p:stCondLst>
                                    <p:cond delay="0"/>
                                  </p:stCondLst>
                                  <p:childTnLst>
                                    <p:animScale>
                                      <p:cBhvr>
                                        <p:cTn id="6" dur="2000" fill="hold"/>
                                        <p:tgtEl>
                                          <p:spTgt spid="256004"/>
                                        </p:tgtEl>
                                      </p:cBhvr>
                                      <p:by x="150000" y="150000"/>
                                    </p:animScale>
                                  </p:childTnLst>
                                </p:cTn>
                              </p:par>
                            </p:childTnLst>
                          </p:cTn>
                        </p:par>
                      </p:childTnLst>
                    </p:cTn>
                  </p:par>
                  <p:par>
                    <p:cTn id="7" fill="hold" nodeType="clickPar">
                      <p:stCondLst>
                        <p:cond delay="indefinite"/>
                      </p:stCondLst>
                      <p:childTnLst>
                        <p:par>
                          <p:cTn id="8" fill="hold" nodeType="withGroup">
                            <p:stCondLst>
                              <p:cond delay="0"/>
                            </p:stCondLst>
                            <p:childTnLst>
                              <p:par>
                                <p:cTn id="9" presetID="8" presetClass="entr" presetSubtype="16" fill="hold" nodeType="clickEffect">
                                  <p:stCondLst>
                                    <p:cond delay="0"/>
                                  </p:stCondLst>
                                  <p:childTnLst>
                                    <p:set>
                                      <p:cBhvr>
                                        <p:cTn id="10" dur="1" fill="hold">
                                          <p:stCondLst>
                                            <p:cond delay="0"/>
                                          </p:stCondLst>
                                        </p:cTn>
                                        <p:tgtEl>
                                          <p:spTgt spid="256005">
                                            <p:txEl>
                                              <p:pRg st="2" end="2"/>
                                            </p:txEl>
                                          </p:spTgt>
                                        </p:tgtEl>
                                        <p:attrNameLst>
                                          <p:attrName>style.visibility</p:attrName>
                                        </p:attrNameLst>
                                      </p:cBhvr>
                                      <p:to>
                                        <p:strVal val="visible"/>
                                      </p:to>
                                    </p:set>
                                    <p:animEffect transition="in" filter="diamond(in)">
                                      <p:cBhvr>
                                        <p:cTn id="11" dur="2000"/>
                                        <p:tgtEl>
                                          <p:spTgt spid="256005">
                                            <p:txEl>
                                              <p:pRg st="2" end="2"/>
                                            </p:txEl>
                                          </p:spTgt>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8" presetClass="entr" presetSubtype="16" fill="hold" nodeType="clickEffect">
                                  <p:stCondLst>
                                    <p:cond delay="0"/>
                                  </p:stCondLst>
                                  <p:childTnLst>
                                    <p:set>
                                      <p:cBhvr>
                                        <p:cTn id="15" dur="1" fill="hold">
                                          <p:stCondLst>
                                            <p:cond delay="0"/>
                                          </p:stCondLst>
                                        </p:cTn>
                                        <p:tgtEl>
                                          <p:spTgt spid="256005">
                                            <p:txEl>
                                              <p:pRg st="3" end="3"/>
                                            </p:txEl>
                                          </p:spTgt>
                                        </p:tgtEl>
                                        <p:attrNameLst>
                                          <p:attrName>style.visibility</p:attrName>
                                        </p:attrNameLst>
                                      </p:cBhvr>
                                      <p:to>
                                        <p:strVal val="visible"/>
                                      </p:to>
                                    </p:set>
                                    <p:animEffect transition="in" filter="diamond(in)">
                                      <p:cBhvr>
                                        <p:cTn id="16" dur="2000"/>
                                        <p:tgtEl>
                                          <p:spTgt spid="256005">
                                            <p:txEl>
                                              <p:pRg st="3" end="3"/>
                                            </p:txEl>
                                          </p:spTgt>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8" presetClass="entr" presetSubtype="16" fill="hold" nodeType="clickEffect">
                                  <p:stCondLst>
                                    <p:cond delay="0"/>
                                  </p:stCondLst>
                                  <p:childTnLst>
                                    <p:set>
                                      <p:cBhvr>
                                        <p:cTn id="20" dur="1" fill="hold">
                                          <p:stCondLst>
                                            <p:cond delay="0"/>
                                          </p:stCondLst>
                                        </p:cTn>
                                        <p:tgtEl>
                                          <p:spTgt spid="256005">
                                            <p:txEl>
                                              <p:pRg st="4" end="4"/>
                                            </p:txEl>
                                          </p:spTgt>
                                        </p:tgtEl>
                                        <p:attrNameLst>
                                          <p:attrName>style.visibility</p:attrName>
                                        </p:attrNameLst>
                                      </p:cBhvr>
                                      <p:to>
                                        <p:strVal val="visible"/>
                                      </p:to>
                                    </p:set>
                                    <p:animEffect transition="in" filter="diamond(in)">
                                      <p:cBhvr>
                                        <p:cTn id="21" dur="2000"/>
                                        <p:tgtEl>
                                          <p:spTgt spid="256005">
                                            <p:txEl>
                                              <p:pRg st="4" end="4"/>
                                            </p:txEl>
                                          </p:spTgt>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8" presetClass="entr" presetSubtype="16" fill="hold" nodeType="clickEffect">
                                  <p:stCondLst>
                                    <p:cond delay="0"/>
                                  </p:stCondLst>
                                  <p:childTnLst>
                                    <p:set>
                                      <p:cBhvr>
                                        <p:cTn id="25" dur="1" fill="hold">
                                          <p:stCondLst>
                                            <p:cond delay="0"/>
                                          </p:stCondLst>
                                        </p:cTn>
                                        <p:tgtEl>
                                          <p:spTgt spid="256005">
                                            <p:txEl>
                                              <p:pRg st="5" end="5"/>
                                            </p:txEl>
                                          </p:spTgt>
                                        </p:tgtEl>
                                        <p:attrNameLst>
                                          <p:attrName>style.visibility</p:attrName>
                                        </p:attrNameLst>
                                      </p:cBhvr>
                                      <p:to>
                                        <p:strVal val="visible"/>
                                      </p:to>
                                    </p:set>
                                    <p:animEffect transition="in" filter="diamond(in)">
                                      <p:cBhvr>
                                        <p:cTn id="26" dur="2000"/>
                                        <p:tgtEl>
                                          <p:spTgt spid="25600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04" grpId="0"/>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Slide Number Placeholder 3">
            <a:extLst>
              <a:ext uri="{FF2B5EF4-FFF2-40B4-BE49-F238E27FC236}">
                <a16:creationId xmlns:a16="http://schemas.microsoft.com/office/drawing/2014/main" id="{044B88E2-DC95-B516-E299-D8D69E81C732}"/>
              </a:ext>
            </a:extLst>
          </p:cNvPr>
          <p:cNvSpPr txBox="1">
            <a:spLocks noGrp="1"/>
          </p:cNvSpPr>
          <p:nvPr/>
        </p:nvSpPr>
        <p:spPr bwMode="auto">
          <a:xfrm>
            <a:off x="8077200" y="6324600"/>
            <a:ext cx="381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marL="342900" indent="-342900">
              <a:defRPr sz="2400">
                <a:solidFill>
                  <a:schemeClr val="tx1"/>
                </a:solidFill>
                <a:latin typeface="Times New Roman" panose="02020603050405020304" pitchFamily="18" charset="0"/>
                <a:ea typeface="ＭＳ Ｐゴシック" panose="020B0600070205080204" pitchFamily="34" charset="-128"/>
              </a:defRPr>
            </a:lvl1pPr>
            <a:lvl2pPr>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lvl="1" algn="r"/>
            <a:fld id="{B2931C80-EC79-4F4D-905A-C592E4DF5A29}" type="slidenum">
              <a:rPr lang="es-ES" altLang="en-US" sz="1000">
                <a:latin typeface="Arial" panose="020B0604020202020204" pitchFamily="34" charset="0"/>
              </a:rPr>
              <a:pPr lvl="1" algn="r"/>
              <a:t>114</a:t>
            </a:fld>
            <a:endParaRPr lang="es-ES" altLang="en-US" sz="1000">
              <a:latin typeface="Arial" panose="020B0604020202020204" pitchFamily="34" charset="0"/>
            </a:endParaRPr>
          </a:p>
        </p:txBody>
      </p:sp>
      <p:sp>
        <p:nvSpPr>
          <p:cNvPr id="257028" name="Rectangle 2">
            <a:extLst>
              <a:ext uri="{FF2B5EF4-FFF2-40B4-BE49-F238E27FC236}">
                <a16:creationId xmlns:a16="http://schemas.microsoft.com/office/drawing/2014/main" id="{98F87615-52EF-5586-3594-335476503986}"/>
              </a:ext>
            </a:extLst>
          </p:cNvPr>
          <p:cNvSpPr>
            <a:spLocks noGrp="1" noChangeArrowheads="1"/>
          </p:cNvSpPr>
          <p:nvPr>
            <p:ph type="title" idx="4294967295"/>
          </p:nvPr>
        </p:nvSpPr>
        <p:spPr/>
        <p:txBody>
          <a:bodyPr/>
          <a:lstStyle/>
          <a:p>
            <a:r>
              <a:rPr lang="en-US" altLang="en-US">
                <a:ea typeface="ＭＳ Ｐゴシック" panose="020B0600070205080204" pitchFamily="34" charset="-128"/>
              </a:rPr>
              <a:t>Material Properties</a:t>
            </a:r>
          </a:p>
        </p:txBody>
      </p:sp>
      <p:sp>
        <p:nvSpPr>
          <p:cNvPr id="103428" name="Rectangle 3">
            <a:extLst>
              <a:ext uri="{FF2B5EF4-FFF2-40B4-BE49-F238E27FC236}">
                <a16:creationId xmlns:a16="http://schemas.microsoft.com/office/drawing/2014/main" id="{2DB078CB-B829-10AF-8212-488A387563F2}"/>
              </a:ext>
            </a:extLst>
          </p:cNvPr>
          <p:cNvSpPr>
            <a:spLocks noGrp="1" noChangeArrowheads="1"/>
          </p:cNvSpPr>
          <p:nvPr>
            <p:ph type="body" idx="4294967295"/>
          </p:nvPr>
        </p:nvSpPr>
        <p:spPr>
          <a:xfrm>
            <a:off x="0" y="1524000"/>
            <a:ext cx="9144000" cy="4724400"/>
          </a:xfrm>
        </p:spPr>
        <p:txBody>
          <a:bodyPr/>
          <a:lstStyle/>
          <a:p>
            <a:r>
              <a:rPr lang="en-US" altLang="en-US" sz="2700">
                <a:ea typeface="ＭＳ Ｐゴシック" panose="020B0600070205080204" pitchFamily="34" charset="-128"/>
              </a:rPr>
              <a:t>Material properties are also part of the </a:t>
            </a:r>
            <a:r>
              <a:rPr lang="en-US" altLang="en-US" sz="2700" b="1">
                <a:solidFill>
                  <a:srgbClr val="FF0000"/>
                </a:solidFill>
                <a:ea typeface="ＭＳ Ｐゴシック" panose="020B0600070205080204" pitchFamily="34" charset="-128"/>
              </a:rPr>
              <a:t>OpenGL</a:t>
            </a:r>
            <a:r>
              <a:rPr lang="en-US" altLang="en-US" sz="2700">
                <a:solidFill>
                  <a:schemeClr val="accent1"/>
                </a:solidFill>
                <a:ea typeface="ＭＳ Ｐゴシック" panose="020B0600070205080204" pitchFamily="34" charset="-128"/>
              </a:rPr>
              <a:t> state</a:t>
            </a:r>
            <a:r>
              <a:rPr lang="en-US" altLang="en-US" sz="2700">
                <a:ea typeface="ＭＳ Ｐゴシック" panose="020B0600070205080204" pitchFamily="34" charset="-128"/>
              </a:rPr>
              <a:t> and match the terms in the </a:t>
            </a:r>
            <a:r>
              <a:rPr lang="en-US" altLang="en-US" sz="2700" b="1">
                <a:solidFill>
                  <a:srgbClr val="FF33CC"/>
                </a:solidFill>
                <a:ea typeface="ＭＳ Ｐゴシック" panose="020B0600070205080204" pitchFamily="34" charset="-128"/>
              </a:rPr>
              <a:t>modified Phong model</a:t>
            </a:r>
          </a:p>
          <a:p>
            <a:r>
              <a:rPr lang="en-US" altLang="en-US" sz="2700">
                <a:ea typeface="ＭＳ Ｐゴシック" panose="020B0600070205080204" pitchFamily="34" charset="-128"/>
              </a:rPr>
              <a:t>Set by </a:t>
            </a:r>
            <a:r>
              <a:rPr lang="en-US" altLang="en-US" sz="2300" b="1">
                <a:solidFill>
                  <a:srgbClr val="FF0000"/>
                </a:solidFill>
                <a:latin typeface="Courier New" panose="02070309020205020404" pitchFamily="49" charset="0"/>
                <a:ea typeface="ＭＳ Ｐゴシック" panose="020B0600070205080204" pitchFamily="34" charset="-128"/>
              </a:rPr>
              <a:t>gl</a:t>
            </a:r>
            <a:r>
              <a:rPr lang="en-US" altLang="en-US" sz="2300" b="1">
                <a:latin typeface="Courier New" panose="02070309020205020404" pitchFamily="49" charset="0"/>
                <a:ea typeface="ＭＳ Ｐゴシック" panose="020B0600070205080204" pitchFamily="34" charset="-128"/>
              </a:rPr>
              <a:t>Materialv()</a:t>
            </a:r>
          </a:p>
        </p:txBody>
      </p:sp>
      <p:sp>
        <p:nvSpPr>
          <p:cNvPr id="257030" name="Text Box 4">
            <a:extLst>
              <a:ext uri="{FF2B5EF4-FFF2-40B4-BE49-F238E27FC236}">
                <a16:creationId xmlns:a16="http://schemas.microsoft.com/office/drawing/2014/main" id="{C55581EE-66C7-5321-E09C-82D5412464EC}"/>
              </a:ext>
            </a:extLst>
          </p:cNvPr>
          <p:cNvSpPr txBox="1">
            <a:spLocks noChangeArrowheads="1"/>
          </p:cNvSpPr>
          <p:nvPr/>
        </p:nvSpPr>
        <p:spPr bwMode="auto">
          <a:xfrm>
            <a:off x="530225" y="3346450"/>
            <a:ext cx="7194550" cy="2530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1">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sz="2000" b="1">
                <a:latin typeface="Courier New" panose="02070309020205020404" pitchFamily="49" charset="0"/>
              </a:rPr>
              <a:t>GLfloat ambient[]  = {0.2, 0.2, 0.2, 1.0};</a:t>
            </a:r>
          </a:p>
          <a:p>
            <a:r>
              <a:rPr lang="en-US" altLang="en-US" sz="2000" b="1">
                <a:latin typeface="Courier New" panose="02070309020205020404" pitchFamily="49" charset="0"/>
              </a:rPr>
              <a:t>GLfloat diffuse[]  = {1.0, 0.8, 0.0, 1.0};</a:t>
            </a:r>
          </a:p>
          <a:p>
            <a:r>
              <a:rPr lang="en-US" altLang="en-US" sz="2000" b="1">
                <a:latin typeface="Courier New" panose="02070309020205020404" pitchFamily="49" charset="0"/>
              </a:rPr>
              <a:t>GLfloat specular[] = {1.0, 1.0, 1.0, 1.0};</a:t>
            </a:r>
          </a:p>
          <a:p>
            <a:r>
              <a:rPr lang="en-US" altLang="en-US" sz="2000" b="1">
                <a:latin typeface="Courier New" panose="02070309020205020404" pitchFamily="49" charset="0"/>
              </a:rPr>
              <a:t>GLfloat shine = 100.0</a:t>
            </a:r>
          </a:p>
          <a:p>
            <a:r>
              <a:rPr lang="en-US" altLang="en-US" sz="2000" b="1">
                <a:solidFill>
                  <a:srgbClr val="FF0000"/>
                </a:solidFill>
                <a:latin typeface="Courier New" panose="02070309020205020404" pitchFamily="49" charset="0"/>
              </a:rPr>
              <a:t>gl</a:t>
            </a:r>
            <a:r>
              <a:rPr lang="en-US" altLang="en-US" sz="2000" b="1">
                <a:latin typeface="Courier New" panose="02070309020205020404" pitchFamily="49" charset="0"/>
              </a:rPr>
              <a:t>Material</a:t>
            </a:r>
            <a:r>
              <a:rPr lang="en-US" altLang="en-US" sz="2000" b="1">
                <a:solidFill>
                  <a:srgbClr val="FF0000"/>
                </a:solidFill>
                <a:latin typeface="Courier New" panose="02070309020205020404" pitchFamily="49" charset="0"/>
              </a:rPr>
              <a:t>f</a:t>
            </a:r>
            <a:r>
              <a:rPr lang="en-US" altLang="en-US" sz="2000" b="1">
                <a:latin typeface="Courier New" panose="02070309020205020404" pitchFamily="49" charset="0"/>
              </a:rPr>
              <a:t>(GL_FRONT, </a:t>
            </a:r>
            <a:r>
              <a:rPr lang="en-US" altLang="en-US" sz="2000" b="1">
                <a:solidFill>
                  <a:srgbClr val="FF0000"/>
                </a:solidFill>
                <a:latin typeface="Courier New" panose="02070309020205020404" pitchFamily="49" charset="0"/>
              </a:rPr>
              <a:t>GL_AMBIENT</a:t>
            </a:r>
            <a:r>
              <a:rPr lang="en-US" altLang="en-US" sz="2000" b="1">
                <a:latin typeface="Courier New" panose="02070309020205020404" pitchFamily="49" charset="0"/>
              </a:rPr>
              <a:t>,   ambient);</a:t>
            </a:r>
          </a:p>
          <a:p>
            <a:r>
              <a:rPr lang="en-US" altLang="en-US" sz="2000" b="1">
                <a:solidFill>
                  <a:srgbClr val="FF0000"/>
                </a:solidFill>
                <a:latin typeface="Courier New" panose="02070309020205020404" pitchFamily="49" charset="0"/>
              </a:rPr>
              <a:t>gl</a:t>
            </a:r>
            <a:r>
              <a:rPr lang="en-US" altLang="en-US" sz="2000" b="1">
                <a:latin typeface="Courier New" panose="02070309020205020404" pitchFamily="49" charset="0"/>
              </a:rPr>
              <a:t>Material</a:t>
            </a:r>
            <a:r>
              <a:rPr lang="en-US" altLang="en-US" sz="2000" b="1">
                <a:solidFill>
                  <a:srgbClr val="FF0000"/>
                </a:solidFill>
                <a:latin typeface="Courier New" panose="02070309020205020404" pitchFamily="49" charset="0"/>
              </a:rPr>
              <a:t>f</a:t>
            </a:r>
            <a:r>
              <a:rPr lang="en-US" altLang="en-US" sz="2000" b="1">
                <a:latin typeface="Courier New" panose="02070309020205020404" pitchFamily="49" charset="0"/>
              </a:rPr>
              <a:t>(GL_FRONT, </a:t>
            </a:r>
            <a:r>
              <a:rPr lang="en-US" altLang="en-US" sz="2000" b="1">
                <a:solidFill>
                  <a:srgbClr val="FF0000"/>
                </a:solidFill>
                <a:latin typeface="Courier New" panose="02070309020205020404" pitchFamily="49" charset="0"/>
              </a:rPr>
              <a:t>GL_DIFFUSE</a:t>
            </a:r>
            <a:r>
              <a:rPr lang="en-US" altLang="en-US" sz="2000" b="1">
                <a:latin typeface="Courier New" panose="02070309020205020404" pitchFamily="49" charset="0"/>
              </a:rPr>
              <a:t>,   diffuse);</a:t>
            </a:r>
          </a:p>
          <a:p>
            <a:r>
              <a:rPr lang="en-US" altLang="en-US" sz="2000" b="1">
                <a:solidFill>
                  <a:srgbClr val="FF0000"/>
                </a:solidFill>
                <a:latin typeface="Courier New" panose="02070309020205020404" pitchFamily="49" charset="0"/>
              </a:rPr>
              <a:t>gl</a:t>
            </a:r>
            <a:r>
              <a:rPr lang="en-US" altLang="en-US" sz="2000" b="1">
                <a:latin typeface="Courier New" panose="02070309020205020404" pitchFamily="49" charset="0"/>
              </a:rPr>
              <a:t>Material</a:t>
            </a:r>
            <a:r>
              <a:rPr lang="en-US" altLang="en-US" sz="2000" b="1">
                <a:solidFill>
                  <a:srgbClr val="FF0000"/>
                </a:solidFill>
                <a:latin typeface="Courier New" panose="02070309020205020404" pitchFamily="49" charset="0"/>
              </a:rPr>
              <a:t>f</a:t>
            </a:r>
            <a:r>
              <a:rPr lang="en-US" altLang="en-US" sz="2000" b="1">
                <a:latin typeface="Courier New" panose="02070309020205020404" pitchFamily="49" charset="0"/>
              </a:rPr>
              <a:t>(GL_FRONT, </a:t>
            </a:r>
            <a:r>
              <a:rPr lang="en-US" altLang="en-US" sz="2000" b="1">
                <a:solidFill>
                  <a:srgbClr val="FF0000"/>
                </a:solidFill>
                <a:latin typeface="Courier New" panose="02070309020205020404" pitchFamily="49" charset="0"/>
              </a:rPr>
              <a:t>GL_SPECULAR</a:t>
            </a:r>
            <a:r>
              <a:rPr lang="en-US" altLang="en-US" sz="2000" b="1">
                <a:latin typeface="Courier New" panose="02070309020205020404" pitchFamily="49" charset="0"/>
              </a:rPr>
              <a:t>,  specular);</a:t>
            </a:r>
          </a:p>
          <a:p>
            <a:r>
              <a:rPr lang="en-US" altLang="en-US" sz="2000" b="1">
                <a:solidFill>
                  <a:srgbClr val="FF0000"/>
                </a:solidFill>
                <a:latin typeface="Courier New" panose="02070309020205020404" pitchFamily="49" charset="0"/>
              </a:rPr>
              <a:t>gl</a:t>
            </a:r>
            <a:r>
              <a:rPr lang="en-US" altLang="en-US" sz="2000" b="1">
                <a:latin typeface="Courier New" panose="02070309020205020404" pitchFamily="49" charset="0"/>
              </a:rPr>
              <a:t>Material</a:t>
            </a:r>
            <a:r>
              <a:rPr lang="en-US" altLang="en-US" sz="2000" b="1">
                <a:solidFill>
                  <a:srgbClr val="FF0000"/>
                </a:solidFill>
                <a:latin typeface="Courier New" panose="02070309020205020404" pitchFamily="49" charset="0"/>
              </a:rPr>
              <a:t>f</a:t>
            </a:r>
            <a:r>
              <a:rPr lang="en-US" altLang="en-US" sz="2000" b="1">
                <a:latin typeface="Courier New" panose="02070309020205020404" pitchFamily="49" charset="0"/>
              </a:rPr>
              <a:t>(GL_FRONT, </a:t>
            </a:r>
            <a:r>
              <a:rPr lang="en-US" altLang="en-US" sz="2000" b="1">
                <a:solidFill>
                  <a:srgbClr val="FF0000"/>
                </a:solidFill>
                <a:latin typeface="Courier New" panose="02070309020205020404" pitchFamily="49" charset="0"/>
              </a:rPr>
              <a:t>GL_SHININESS</a:t>
            </a:r>
            <a:r>
              <a:rPr lang="en-US" altLang="en-US" sz="2000" b="1">
                <a:latin typeface="Courier New" panose="02070309020205020404" pitchFamily="49" charset="0"/>
              </a:rPr>
              <a:t>, shine);</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6" presetClass="emph" presetSubtype="0" fill="hold" nodeType="clickEffect">
                                  <p:stCondLst>
                                    <p:cond delay="0"/>
                                  </p:stCondLst>
                                  <p:childTnLst>
                                    <p:animScale>
                                      <p:cBhvr>
                                        <p:cTn id="6" dur="2000" fill="hold"/>
                                        <p:tgtEl>
                                          <p:spTgt spid="257028"/>
                                        </p:tgtEl>
                                      </p:cBhvr>
                                      <p:by x="100000" y="150000"/>
                                    </p:animScale>
                                  </p:childTnLst>
                                </p:cTn>
                              </p:par>
                            </p:childTnLst>
                          </p:cTn>
                        </p:par>
                      </p:childTnLst>
                    </p:cTn>
                  </p:par>
                  <p:par>
                    <p:cTn id="7" fill="hold" nodeType="clickPar">
                      <p:stCondLst>
                        <p:cond delay="indefinite"/>
                      </p:stCondLst>
                      <p:childTnLst>
                        <p:par>
                          <p:cTn id="8" fill="hold" nodeType="withGroup">
                            <p:stCondLst>
                              <p:cond delay="0"/>
                            </p:stCondLst>
                            <p:childTnLst>
                              <p:par>
                                <p:cTn id="9" presetID="8" presetClass="entr" presetSubtype="16" fill="hold" nodeType="clickEffect">
                                  <p:stCondLst>
                                    <p:cond delay="0"/>
                                  </p:stCondLst>
                                  <p:childTnLst>
                                    <p:set>
                                      <p:cBhvr>
                                        <p:cTn id="10" dur="1" fill="hold">
                                          <p:stCondLst>
                                            <p:cond delay="0"/>
                                          </p:stCondLst>
                                        </p:cTn>
                                        <p:tgtEl>
                                          <p:spTgt spid="257030">
                                            <p:txEl>
                                              <p:pRg st="0" end="0"/>
                                            </p:txEl>
                                          </p:spTgt>
                                        </p:tgtEl>
                                        <p:attrNameLst>
                                          <p:attrName>style.visibility</p:attrName>
                                        </p:attrNameLst>
                                      </p:cBhvr>
                                      <p:to>
                                        <p:strVal val="visible"/>
                                      </p:to>
                                    </p:set>
                                    <p:animEffect transition="in" filter="diamond(in)">
                                      <p:cBhvr>
                                        <p:cTn id="11" dur="2000"/>
                                        <p:tgtEl>
                                          <p:spTgt spid="257030">
                                            <p:txEl>
                                              <p:pRg st="0" end="0"/>
                                            </p:txEl>
                                          </p:spTgt>
                                        </p:tgtEl>
                                      </p:cBhvr>
                                    </p:animEffect>
                                  </p:childTnLst>
                                </p:cTn>
                              </p:par>
                              <p:par>
                                <p:cTn id="12" presetID="8" presetClass="entr" presetSubtype="16" fill="hold" nodeType="withEffect">
                                  <p:stCondLst>
                                    <p:cond delay="0"/>
                                  </p:stCondLst>
                                  <p:childTnLst>
                                    <p:set>
                                      <p:cBhvr>
                                        <p:cTn id="13" dur="1" fill="hold">
                                          <p:stCondLst>
                                            <p:cond delay="0"/>
                                          </p:stCondLst>
                                        </p:cTn>
                                        <p:tgtEl>
                                          <p:spTgt spid="257030">
                                            <p:txEl>
                                              <p:pRg st="1" end="1"/>
                                            </p:txEl>
                                          </p:spTgt>
                                        </p:tgtEl>
                                        <p:attrNameLst>
                                          <p:attrName>style.visibility</p:attrName>
                                        </p:attrNameLst>
                                      </p:cBhvr>
                                      <p:to>
                                        <p:strVal val="visible"/>
                                      </p:to>
                                    </p:set>
                                    <p:animEffect transition="in" filter="diamond(in)">
                                      <p:cBhvr>
                                        <p:cTn id="14" dur="2000"/>
                                        <p:tgtEl>
                                          <p:spTgt spid="257030">
                                            <p:txEl>
                                              <p:pRg st="1" end="1"/>
                                            </p:txEl>
                                          </p:spTgt>
                                        </p:tgtEl>
                                      </p:cBhvr>
                                    </p:animEffect>
                                  </p:childTnLst>
                                </p:cTn>
                              </p:par>
                              <p:par>
                                <p:cTn id="15" presetID="8" presetClass="entr" presetSubtype="16" fill="hold" nodeType="withEffect">
                                  <p:stCondLst>
                                    <p:cond delay="0"/>
                                  </p:stCondLst>
                                  <p:childTnLst>
                                    <p:set>
                                      <p:cBhvr>
                                        <p:cTn id="16" dur="1" fill="hold">
                                          <p:stCondLst>
                                            <p:cond delay="0"/>
                                          </p:stCondLst>
                                        </p:cTn>
                                        <p:tgtEl>
                                          <p:spTgt spid="257030">
                                            <p:txEl>
                                              <p:pRg st="2" end="2"/>
                                            </p:txEl>
                                          </p:spTgt>
                                        </p:tgtEl>
                                        <p:attrNameLst>
                                          <p:attrName>style.visibility</p:attrName>
                                        </p:attrNameLst>
                                      </p:cBhvr>
                                      <p:to>
                                        <p:strVal val="visible"/>
                                      </p:to>
                                    </p:set>
                                    <p:animEffect transition="in" filter="diamond(in)">
                                      <p:cBhvr>
                                        <p:cTn id="17" dur="2000"/>
                                        <p:tgtEl>
                                          <p:spTgt spid="257030">
                                            <p:txEl>
                                              <p:pRg st="2" end="2"/>
                                            </p:txEl>
                                          </p:spTgt>
                                        </p:tgtEl>
                                      </p:cBhvr>
                                    </p:animEffect>
                                  </p:childTnLst>
                                </p:cTn>
                              </p:par>
                              <p:par>
                                <p:cTn id="18" presetID="8" presetClass="entr" presetSubtype="16" fill="hold" nodeType="withEffect">
                                  <p:stCondLst>
                                    <p:cond delay="0"/>
                                  </p:stCondLst>
                                  <p:childTnLst>
                                    <p:set>
                                      <p:cBhvr>
                                        <p:cTn id="19" dur="1" fill="hold">
                                          <p:stCondLst>
                                            <p:cond delay="0"/>
                                          </p:stCondLst>
                                        </p:cTn>
                                        <p:tgtEl>
                                          <p:spTgt spid="257030">
                                            <p:txEl>
                                              <p:pRg st="3" end="3"/>
                                            </p:txEl>
                                          </p:spTgt>
                                        </p:tgtEl>
                                        <p:attrNameLst>
                                          <p:attrName>style.visibility</p:attrName>
                                        </p:attrNameLst>
                                      </p:cBhvr>
                                      <p:to>
                                        <p:strVal val="visible"/>
                                      </p:to>
                                    </p:set>
                                    <p:animEffect transition="in" filter="diamond(in)">
                                      <p:cBhvr>
                                        <p:cTn id="20" dur="2000"/>
                                        <p:tgtEl>
                                          <p:spTgt spid="257030">
                                            <p:txEl>
                                              <p:pRg st="3" end="3"/>
                                            </p:txEl>
                                          </p:spTgt>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8" presetClass="entr" presetSubtype="16" fill="hold" nodeType="clickEffect">
                                  <p:stCondLst>
                                    <p:cond delay="0"/>
                                  </p:stCondLst>
                                  <p:childTnLst>
                                    <p:set>
                                      <p:cBhvr>
                                        <p:cTn id="24" dur="1" fill="hold">
                                          <p:stCondLst>
                                            <p:cond delay="0"/>
                                          </p:stCondLst>
                                        </p:cTn>
                                        <p:tgtEl>
                                          <p:spTgt spid="257030">
                                            <p:txEl>
                                              <p:pRg st="4" end="4"/>
                                            </p:txEl>
                                          </p:spTgt>
                                        </p:tgtEl>
                                        <p:attrNameLst>
                                          <p:attrName>style.visibility</p:attrName>
                                        </p:attrNameLst>
                                      </p:cBhvr>
                                      <p:to>
                                        <p:strVal val="visible"/>
                                      </p:to>
                                    </p:set>
                                    <p:animEffect transition="in" filter="diamond(in)">
                                      <p:cBhvr>
                                        <p:cTn id="25" dur="2000"/>
                                        <p:tgtEl>
                                          <p:spTgt spid="257030">
                                            <p:txEl>
                                              <p:pRg st="4" end="4"/>
                                            </p:txEl>
                                          </p:spTgt>
                                        </p:tgtEl>
                                      </p:cBhvr>
                                    </p:animEffect>
                                  </p:childTnLst>
                                </p:cTn>
                              </p:par>
                              <p:par>
                                <p:cTn id="26" presetID="8" presetClass="entr" presetSubtype="16" fill="hold" nodeType="withEffect">
                                  <p:stCondLst>
                                    <p:cond delay="0"/>
                                  </p:stCondLst>
                                  <p:childTnLst>
                                    <p:set>
                                      <p:cBhvr>
                                        <p:cTn id="27" dur="1" fill="hold">
                                          <p:stCondLst>
                                            <p:cond delay="0"/>
                                          </p:stCondLst>
                                        </p:cTn>
                                        <p:tgtEl>
                                          <p:spTgt spid="257030">
                                            <p:txEl>
                                              <p:pRg st="5" end="5"/>
                                            </p:txEl>
                                          </p:spTgt>
                                        </p:tgtEl>
                                        <p:attrNameLst>
                                          <p:attrName>style.visibility</p:attrName>
                                        </p:attrNameLst>
                                      </p:cBhvr>
                                      <p:to>
                                        <p:strVal val="visible"/>
                                      </p:to>
                                    </p:set>
                                    <p:animEffect transition="in" filter="diamond(in)">
                                      <p:cBhvr>
                                        <p:cTn id="28" dur="2000"/>
                                        <p:tgtEl>
                                          <p:spTgt spid="257030">
                                            <p:txEl>
                                              <p:pRg st="5" end="5"/>
                                            </p:txEl>
                                          </p:spTgt>
                                        </p:tgtEl>
                                      </p:cBhvr>
                                    </p:animEffect>
                                  </p:childTnLst>
                                </p:cTn>
                              </p:par>
                              <p:par>
                                <p:cTn id="29" presetID="8" presetClass="entr" presetSubtype="16" fill="hold" nodeType="withEffect">
                                  <p:stCondLst>
                                    <p:cond delay="0"/>
                                  </p:stCondLst>
                                  <p:childTnLst>
                                    <p:set>
                                      <p:cBhvr>
                                        <p:cTn id="30" dur="1" fill="hold">
                                          <p:stCondLst>
                                            <p:cond delay="0"/>
                                          </p:stCondLst>
                                        </p:cTn>
                                        <p:tgtEl>
                                          <p:spTgt spid="257030">
                                            <p:txEl>
                                              <p:pRg st="6" end="6"/>
                                            </p:txEl>
                                          </p:spTgt>
                                        </p:tgtEl>
                                        <p:attrNameLst>
                                          <p:attrName>style.visibility</p:attrName>
                                        </p:attrNameLst>
                                      </p:cBhvr>
                                      <p:to>
                                        <p:strVal val="visible"/>
                                      </p:to>
                                    </p:set>
                                    <p:animEffect transition="in" filter="diamond(in)">
                                      <p:cBhvr>
                                        <p:cTn id="31" dur="2000"/>
                                        <p:tgtEl>
                                          <p:spTgt spid="257030">
                                            <p:txEl>
                                              <p:pRg st="6" end="6"/>
                                            </p:txEl>
                                          </p:spTgt>
                                        </p:tgtEl>
                                      </p:cBhvr>
                                    </p:animEffect>
                                  </p:childTnLst>
                                </p:cTn>
                              </p:par>
                              <p:par>
                                <p:cTn id="32" presetID="8" presetClass="entr" presetSubtype="16" fill="hold" nodeType="withEffect">
                                  <p:stCondLst>
                                    <p:cond delay="0"/>
                                  </p:stCondLst>
                                  <p:childTnLst>
                                    <p:set>
                                      <p:cBhvr>
                                        <p:cTn id="33" dur="1" fill="hold">
                                          <p:stCondLst>
                                            <p:cond delay="0"/>
                                          </p:stCondLst>
                                        </p:cTn>
                                        <p:tgtEl>
                                          <p:spTgt spid="257030">
                                            <p:txEl>
                                              <p:pRg st="7" end="7"/>
                                            </p:txEl>
                                          </p:spTgt>
                                        </p:tgtEl>
                                        <p:attrNameLst>
                                          <p:attrName>style.visibility</p:attrName>
                                        </p:attrNameLst>
                                      </p:cBhvr>
                                      <p:to>
                                        <p:strVal val="visible"/>
                                      </p:to>
                                    </p:set>
                                    <p:animEffect transition="in" filter="diamond(in)">
                                      <p:cBhvr>
                                        <p:cTn id="34" dur="2000"/>
                                        <p:tgtEl>
                                          <p:spTgt spid="257030">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7028" grpId="0"/>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Slide Number Placeholder 3">
            <a:extLst>
              <a:ext uri="{FF2B5EF4-FFF2-40B4-BE49-F238E27FC236}">
                <a16:creationId xmlns:a16="http://schemas.microsoft.com/office/drawing/2014/main" id="{61137F06-2096-5D46-C228-DCE220D91522}"/>
              </a:ext>
            </a:extLst>
          </p:cNvPr>
          <p:cNvSpPr txBox="1">
            <a:spLocks noGrp="1"/>
          </p:cNvSpPr>
          <p:nvPr/>
        </p:nvSpPr>
        <p:spPr bwMode="auto">
          <a:xfrm>
            <a:off x="8077200" y="6324600"/>
            <a:ext cx="381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marL="342900" indent="-342900">
              <a:defRPr sz="2400">
                <a:solidFill>
                  <a:schemeClr val="tx1"/>
                </a:solidFill>
                <a:latin typeface="Times New Roman" panose="02020603050405020304" pitchFamily="18" charset="0"/>
                <a:ea typeface="ＭＳ Ｐゴシック" panose="020B0600070205080204" pitchFamily="34" charset="-128"/>
              </a:defRPr>
            </a:lvl1pPr>
            <a:lvl2pPr>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lvl="1" algn="r"/>
            <a:fld id="{39E84671-E1C7-4A84-93D6-831B628C47B6}" type="slidenum">
              <a:rPr lang="es-ES" altLang="en-US" sz="1000">
                <a:latin typeface="Arial" panose="020B0604020202020204" pitchFamily="34" charset="0"/>
              </a:rPr>
              <a:pPr lvl="1" algn="r"/>
              <a:t>115</a:t>
            </a:fld>
            <a:endParaRPr lang="es-ES" altLang="en-US" sz="1000">
              <a:latin typeface="Arial" panose="020B0604020202020204" pitchFamily="34" charset="0"/>
            </a:endParaRPr>
          </a:p>
        </p:txBody>
      </p:sp>
      <p:sp>
        <p:nvSpPr>
          <p:cNvPr id="258052" name="Rectangle 2">
            <a:extLst>
              <a:ext uri="{FF2B5EF4-FFF2-40B4-BE49-F238E27FC236}">
                <a16:creationId xmlns:a16="http://schemas.microsoft.com/office/drawing/2014/main" id="{03E0A521-E2E0-0649-67E6-61A3477858F7}"/>
              </a:ext>
            </a:extLst>
          </p:cNvPr>
          <p:cNvSpPr>
            <a:spLocks noGrp="1" noChangeArrowheads="1"/>
          </p:cNvSpPr>
          <p:nvPr>
            <p:ph type="title" idx="4294967295"/>
          </p:nvPr>
        </p:nvSpPr>
        <p:spPr/>
        <p:txBody>
          <a:bodyPr/>
          <a:lstStyle/>
          <a:p>
            <a:r>
              <a:rPr lang="en-US" altLang="en-US">
                <a:ea typeface="ＭＳ Ｐゴシック" panose="020B0600070205080204" pitchFamily="34" charset="-128"/>
              </a:rPr>
              <a:t>Front and Back Faces</a:t>
            </a:r>
          </a:p>
        </p:txBody>
      </p:sp>
      <p:sp>
        <p:nvSpPr>
          <p:cNvPr id="258053" name="Rectangle 3">
            <a:extLst>
              <a:ext uri="{FF2B5EF4-FFF2-40B4-BE49-F238E27FC236}">
                <a16:creationId xmlns:a16="http://schemas.microsoft.com/office/drawing/2014/main" id="{845C2FAC-4DF3-07FD-6D5E-3A8639FA53F8}"/>
              </a:ext>
            </a:extLst>
          </p:cNvPr>
          <p:cNvSpPr>
            <a:spLocks noGrp="1" noChangeArrowheads="1"/>
          </p:cNvSpPr>
          <p:nvPr>
            <p:ph type="body" idx="4294967295"/>
          </p:nvPr>
        </p:nvSpPr>
        <p:spPr>
          <a:xfrm>
            <a:off x="-209550" y="1504950"/>
            <a:ext cx="9353550" cy="4724400"/>
          </a:xfrm>
        </p:spPr>
        <p:txBody>
          <a:bodyPr/>
          <a:lstStyle/>
          <a:p>
            <a:r>
              <a:rPr lang="en-US" altLang="en-US" sz="2700">
                <a:ea typeface="ＭＳ Ｐゴシック" panose="020B0600070205080204" pitchFamily="34" charset="-128"/>
              </a:rPr>
              <a:t>The default is shade </a:t>
            </a:r>
            <a:r>
              <a:rPr lang="en-US" altLang="en-US" sz="2700" b="1">
                <a:solidFill>
                  <a:srgbClr val="FF0000"/>
                </a:solidFill>
                <a:ea typeface="ＭＳ Ｐゴシック" panose="020B0600070205080204" pitchFamily="34" charset="-128"/>
              </a:rPr>
              <a:t>only front faces</a:t>
            </a:r>
            <a:r>
              <a:rPr lang="en-US" altLang="en-US" sz="2700">
                <a:ea typeface="ＭＳ Ｐゴシック" panose="020B0600070205080204" pitchFamily="34" charset="-128"/>
              </a:rPr>
              <a:t> which works correctly for convex objects</a:t>
            </a:r>
          </a:p>
          <a:p>
            <a:r>
              <a:rPr lang="en-US" altLang="en-US" sz="2700">
                <a:ea typeface="ＭＳ Ｐゴシック" panose="020B0600070205080204" pitchFamily="34" charset="-128"/>
              </a:rPr>
              <a:t>If we set two sided lighting, </a:t>
            </a:r>
            <a:r>
              <a:rPr lang="en-US" altLang="en-US" sz="2700" b="1">
                <a:solidFill>
                  <a:srgbClr val="FF0000"/>
                </a:solidFill>
                <a:ea typeface="ＭＳ Ｐゴシック" panose="020B0600070205080204" pitchFamily="34" charset="-128"/>
              </a:rPr>
              <a:t>OpenGL</a:t>
            </a:r>
            <a:r>
              <a:rPr lang="en-US" altLang="en-US" sz="2700">
                <a:ea typeface="ＭＳ Ｐゴシック" panose="020B0600070205080204" pitchFamily="34" charset="-128"/>
              </a:rPr>
              <a:t> will shade both sides of a surface</a:t>
            </a:r>
          </a:p>
          <a:p>
            <a:r>
              <a:rPr lang="en-US" altLang="en-US" sz="2700">
                <a:solidFill>
                  <a:srgbClr val="FF0000"/>
                </a:solidFill>
                <a:ea typeface="ＭＳ Ｐゴシック" panose="020B0600070205080204" pitchFamily="34" charset="-128"/>
              </a:rPr>
              <a:t>Each side can have its own properties</a:t>
            </a:r>
            <a:r>
              <a:rPr lang="en-US" altLang="en-US" sz="2700">
                <a:ea typeface="ＭＳ Ｐゴシック" panose="020B0600070205080204" pitchFamily="34" charset="-128"/>
              </a:rPr>
              <a:t> which are set by using </a:t>
            </a:r>
            <a:r>
              <a:rPr lang="en-US" altLang="en-US" sz="2300" b="1">
                <a:solidFill>
                  <a:srgbClr val="FF0000"/>
                </a:solidFill>
                <a:latin typeface="Courier New" panose="02070309020205020404" pitchFamily="49" charset="0"/>
                <a:ea typeface="ＭＳ Ｐゴシック" panose="020B0600070205080204" pitchFamily="34" charset="-128"/>
              </a:rPr>
              <a:t>GL_FRONT</a:t>
            </a:r>
            <a:r>
              <a:rPr lang="en-US" altLang="en-US" sz="2700">
                <a:ea typeface="ＭＳ Ｐゴシック" panose="020B0600070205080204" pitchFamily="34" charset="-128"/>
              </a:rPr>
              <a:t>, </a:t>
            </a:r>
            <a:r>
              <a:rPr lang="en-US" altLang="en-US" sz="2300" b="1">
                <a:solidFill>
                  <a:srgbClr val="FF0000"/>
                </a:solidFill>
                <a:latin typeface="Courier New" panose="02070309020205020404" pitchFamily="49" charset="0"/>
                <a:ea typeface="ＭＳ Ｐゴシック" panose="020B0600070205080204" pitchFamily="34" charset="-128"/>
              </a:rPr>
              <a:t>GL_BACK</a:t>
            </a:r>
            <a:r>
              <a:rPr lang="en-US" altLang="en-US" sz="2700">
                <a:ea typeface="ＭＳ Ｐゴシック" panose="020B0600070205080204" pitchFamily="34" charset="-128"/>
              </a:rPr>
              <a:t>, or </a:t>
            </a:r>
            <a:r>
              <a:rPr lang="en-US" altLang="en-US" sz="2300" b="1">
                <a:solidFill>
                  <a:srgbClr val="FF0000"/>
                </a:solidFill>
                <a:latin typeface="Courier New" panose="02070309020205020404" pitchFamily="49" charset="0"/>
                <a:ea typeface="ＭＳ Ｐゴシック" panose="020B0600070205080204" pitchFamily="34" charset="-128"/>
              </a:rPr>
              <a:t>GL_FRONT_AND_BACK</a:t>
            </a:r>
            <a:r>
              <a:rPr lang="en-US" altLang="en-US" sz="2700">
                <a:ea typeface="ＭＳ Ｐゴシック" panose="020B0600070205080204" pitchFamily="34" charset="-128"/>
              </a:rPr>
              <a:t> in </a:t>
            </a:r>
            <a:r>
              <a:rPr lang="en-US" altLang="en-US" sz="2300" b="1">
                <a:solidFill>
                  <a:srgbClr val="FF0000"/>
                </a:solidFill>
                <a:latin typeface="Courier New" panose="02070309020205020404" pitchFamily="49" charset="0"/>
                <a:ea typeface="ＭＳ Ｐゴシック" panose="020B0600070205080204" pitchFamily="34" charset="-128"/>
              </a:rPr>
              <a:t>gl</a:t>
            </a:r>
            <a:r>
              <a:rPr lang="en-US" altLang="en-US" sz="2300" b="1">
                <a:latin typeface="Courier New" panose="02070309020205020404" pitchFamily="49" charset="0"/>
                <a:ea typeface="ＭＳ Ｐゴシック" panose="020B0600070205080204" pitchFamily="34" charset="-128"/>
              </a:rPr>
              <a:t>Material</a:t>
            </a:r>
            <a:r>
              <a:rPr lang="en-US" altLang="en-US" sz="2300" b="1">
                <a:solidFill>
                  <a:srgbClr val="FF0000"/>
                </a:solidFill>
                <a:latin typeface="Courier New" panose="02070309020205020404" pitchFamily="49" charset="0"/>
                <a:ea typeface="ＭＳ Ｐゴシック" panose="020B0600070205080204" pitchFamily="34" charset="-128"/>
              </a:rPr>
              <a:t>f</a:t>
            </a:r>
          </a:p>
        </p:txBody>
      </p:sp>
      <p:pic>
        <p:nvPicPr>
          <p:cNvPr id="104453" name="Picture 5" descr="AN06F37">
            <a:extLst>
              <a:ext uri="{FF2B5EF4-FFF2-40B4-BE49-F238E27FC236}">
                <a16:creationId xmlns:a16="http://schemas.microsoft.com/office/drawing/2014/main" id="{51149E53-9280-D9CE-7A1B-74847F7752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4876800"/>
            <a:ext cx="3105150" cy="963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454" name="Picture 7" descr="AN06F38">
            <a:extLst>
              <a:ext uri="{FF2B5EF4-FFF2-40B4-BE49-F238E27FC236}">
                <a16:creationId xmlns:a16="http://schemas.microsoft.com/office/drawing/2014/main" id="{F3EA9BE2-E7CF-6D2B-5083-426A9DD46B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0600" y="4724400"/>
            <a:ext cx="3733800" cy="1133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455" name="Text Box 8">
            <a:extLst>
              <a:ext uri="{FF2B5EF4-FFF2-40B4-BE49-F238E27FC236}">
                <a16:creationId xmlns:a16="http://schemas.microsoft.com/office/drawing/2014/main" id="{D62D4B4B-5717-99C4-1D85-31D9E600F941}"/>
              </a:ext>
            </a:extLst>
          </p:cNvPr>
          <p:cNvSpPr txBox="1">
            <a:spLocks noChangeArrowheads="1"/>
          </p:cNvSpPr>
          <p:nvPr/>
        </p:nvSpPr>
        <p:spPr bwMode="auto">
          <a:xfrm>
            <a:off x="762000" y="5943600"/>
            <a:ext cx="3082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1">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a:latin typeface="Arial" panose="020B0604020202020204" pitchFamily="34" charset="0"/>
              </a:rPr>
              <a:t>back faces not visible</a:t>
            </a:r>
          </a:p>
        </p:txBody>
      </p:sp>
      <p:sp>
        <p:nvSpPr>
          <p:cNvPr id="104456" name="Text Box 9">
            <a:extLst>
              <a:ext uri="{FF2B5EF4-FFF2-40B4-BE49-F238E27FC236}">
                <a16:creationId xmlns:a16="http://schemas.microsoft.com/office/drawing/2014/main" id="{75ABAE6A-33F5-6B39-1B2E-47FFEA7832B8}"/>
              </a:ext>
            </a:extLst>
          </p:cNvPr>
          <p:cNvSpPr txBox="1">
            <a:spLocks noChangeArrowheads="1"/>
          </p:cNvSpPr>
          <p:nvPr/>
        </p:nvSpPr>
        <p:spPr bwMode="auto">
          <a:xfrm>
            <a:off x="5359400" y="5943600"/>
            <a:ext cx="25749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1">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a:latin typeface="Arial" panose="020B0604020202020204" pitchFamily="34" charset="0"/>
              </a:rPr>
              <a:t>back faces visible</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6" presetClass="emph" presetSubtype="0" fill="hold" nodeType="clickEffect">
                                  <p:stCondLst>
                                    <p:cond delay="0"/>
                                  </p:stCondLst>
                                  <p:childTnLst>
                                    <p:animScale>
                                      <p:cBhvr>
                                        <p:cTn id="6" dur="2000" fill="hold"/>
                                        <p:tgtEl>
                                          <p:spTgt spid="258052"/>
                                        </p:tgtEl>
                                      </p:cBhvr>
                                      <p:by x="100000" y="150000"/>
                                    </p:animScale>
                                  </p:childTnLst>
                                </p:cTn>
                              </p:par>
                            </p:childTnLst>
                          </p:cTn>
                        </p:par>
                      </p:childTnLst>
                    </p:cTn>
                  </p:par>
                  <p:par>
                    <p:cTn id="7" fill="hold" nodeType="clickPar">
                      <p:stCondLst>
                        <p:cond delay="indefinite"/>
                      </p:stCondLst>
                      <p:childTnLst>
                        <p:par>
                          <p:cTn id="8" fill="hold" nodeType="withGroup">
                            <p:stCondLst>
                              <p:cond delay="0"/>
                            </p:stCondLst>
                            <p:childTnLst>
                              <p:par>
                                <p:cTn id="9" presetID="5" presetClass="entr" presetSubtype="10" fill="hold" nodeType="clickEffect">
                                  <p:stCondLst>
                                    <p:cond delay="0"/>
                                  </p:stCondLst>
                                  <p:childTnLst>
                                    <p:set>
                                      <p:cBhvr>
                                        <p:cTn id="10" dur="1" fill="hold">
                                          <p:stCondLst>
                                            <p:cond delay="0"/>
                                          </p:stCondLst>
                                        </p:cTn>
                                        <p:tgtEl>
                                          <p:spTgt spid="258053">
                                            <p:txEl>
                                              <p:pRg st="0" end="0"/>
                                            </p:txEl>
                                          </p:spTgt>
                                        </p:tgtEl>
                                        <p:attrNameLst>
                                          <p:attrName>style.visibility</p:attrName>
                                        </p:attrNameLst>
                                      </p:cBhvr>
                                      <p:to>
                                        <p:strVal val="visible"/>
                                      </p:to>
                                    </p:set>
                                    <p:animEffect transition="in" filter="checkerboard(across)">
                                      <p:cBhvr>
                                        <p:cTn id="11" dur="500"/>
                                        <p:tgtEl>
                                          <p:spTgt spid="258053">
                                            <p:txEl>
                                              <p:pRg st="0" end="0"/>
                                            </p:txEl>
                                          </p:spTgt>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8" presetClass="entr" presetSubtype="16" fill="hold" nodeType="clickEffect">
                                  <p:stCondLst>
                                    <p:cond delay="0"/>
                                  </p:stCondLst>
                                  <p:childTnLst>
                                    <p:set>
                                      <p:cBhvr>
                                        <p:cTn id="15" dur="1" fill="hold">
                                          <p:stCondLst>
                                            <p:cond delay="0"/>
                                          </p:stCondLst>
                                        </p:cTn>
                                        <p:tgtEl>
                                          <p:spTgt spid="258053">
                                            <p:txEl>
                                              <p:pRg st="1" end="1"/>
                                            </p:txEl>
                                          </p:spTgt>
                                        </p:tgtEl>
                                        <p:attrNameLst>
                                          <p:attrName>style.visibility</p:attrName>
                                        </p:attrNameLst>
                                      </p:cBhvr>
                                      <p:to>
                                        <p:strVal val="visible"/>
                                      </p:to>
                                    </p:set>
                                    <p:animEffect transition="in" filter="diamond(in)">
                                      <p:cBhvr>
                                        <p:cTn id="16" dur="2000"/>
                                        <p:tgtEl>
                                          <p:spTgt spid="258053">
                                            <p:txEl>
                                              <p:pRg st="1" end="1"/>
                                            </p:txEl>
                                          </p:spTgt>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8" presetClass="entr" presetSubtype="16" fill="hold" nodeType="clickEffect">
                                  <p:stCondLst>
                                    <p:cond delay="0"/>
                                  </p:stCondLst>
                                  <p:childTnLst>
                                    <p:set>
                                      <p:cBhvr>
                                        <p:cTn id="20" dur="1" fill="hold">
                                          <p:stCondLst>
                                            <p:cond delay="0"/>
                                          </p:stCondLst>
                                        </p:cTn>
                                        <p:tgtEl>
                                          <p:spTgt spid="258053">
                                            <p:txEl>
                                              <p:pRg st="2" end="2"/>
                                            </p:txEl>
                                          </p:spTgt>
                                        </p:tgtEl>
                                        <p:attrNameLst>
                                          <p:attrName>style.visibility</p:attrName>
                                        </p:attrNameLst>
                                      </p:cBhvr>
                                      <p:to>
                                        <p:strVal val="visible"/>
                                      </p:to>
                                    </p:set>
                                    <p:animEffect transition="in" filter="diamond(in)">
                                      <p:cBhvr>
                                        <p:cTn id="21" dur="2000"/>
                                        <p:tgtEl>
                                          <p:spTgt spid="25805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8052" grpId="0"/>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Slide Number Placeholder 3">
            <a:extLst>
              <a:ext uri="{FF2B5EF4-FFF2-40B4-BE49-F238E27FC236}">
                <a16:creationId xmlns:a16="http://schemas.microsoft.com/office/drawing/2014/main" id="{643FFD0E-6F01-C78A-05D4-F4F3A666D011}"/>
              </a:ext>
            </a:extLst>
          </p:cNvPr>
          <p:cNvSpPr txBox="1">
            <a:spLocks noGrp="1"/>
          </p:cNvSpPr>
          <p:nvPr/>
        </p:nvSpPr>
        <p:spPr bwMode="auto">
          <a:xfrm>
            <a:off x="8077200" y="6324600"/>
            <a:ext cx="381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marL="342900" indent="-342900">
              <a:defRPr sz="2400">
                <a:solidFill>
                  <a:schemeClr val="tx1"/>
                </a:solidFill>
                <a:latin typeface="Times New Roman" panose="02020603050405020304" pitchFamily="18" charset="0"/>
                <a:ea typeface="ＭＳ Ｐゴシック" panose="020B0600070205080204" pitchFamily="34" charset="-128"/>
              </a:defRPr>
            </a:lvl1pPr>
            <a:lvl2pPr>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lvl="1" algn="r"/>
            <a:fld id="{8155F160-79B1-4661-8127-396EA610A1BF}" type="slidenum">
              <a:rPr lang="es-ES" altLang="en-US" sz="1000">
                <a:solidFill>
                  <a:srgbClr val="000000"/>
                </a:solidFill>
                <a:latin typeface="Arial" panose="020B0604020202020204" pitchFamily="34" charset="0"/>
              </a:rPr>
              <a:pPr lvl="1" algn="r"/>
              <a:t>116</a:t>
            </a:fld>
            <a:endParaRPr lang="es-ES" altLang="en-US" sz="1000">
              <a:solidFill>
                <a:srgbClr val="000000"/>
              </a:solidFill>
              <a:latin typeface="Arial" panose="020B0604020202020204" pitchFamily="34" charset="0"/>
            </a:endParaRPr>
          </a:p>
        </p:txBody>
      </p:sp>
      <p:sp>
        <p:nvSpPr>
          <p:cNvPr id="105475" name="Text Box 4">
            <a:extLst>
              <a:ext uri="{FF2B5EF4-FFF2-40B4-BE49-F238E27FC236}">
                <a16:creationId xmlns:a16="http://schemas.microsoft.com/office/drawing/2014/main" id="{07CC1E34-9E3B-D383-D721-113F5639C52A}"/>
              </a:ext>
            </a:extLst>
          </p:cNvPr>
          <p:cNvSpPr txBox="1">
            <a:spLocks noChangeArrowheads="1"/>
          </p:cNvSpPr>
          <p:nvPr/>
        </p:nvSpPr>
        <p:spPr bwMode="auto">
          <a:xfrm>
            <a:off x="2514600" y="3886200"/>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nchorCtr="1">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a:spcBef>
                <a:spcPct val="50000"/>
              </a:spcBef>
            </a:pPr>
            <a:endParaRPr lang="en-US" altLang="en-US">
              <a:solidFill>
                <a:srgbClr val="000000"/>
              </a:solidFill>
            </a:endParaRPr>
          </a:p>
        </p:txBody>
      </p:sp>
      <p:pic>
        <p:nvPicPr>
          <p:cNvPr id="287752" name="Picture 8">
            <a:extLst>
              <a:ext uri="{FF2B5EF4-FFF2-40B4-BE49-F238E27FC236}">
                <a16:creationId xmlns:a16="http://schemas.microsoft.com/office/drawing/2014/main" id="{15AFDCA3-C912-BBB5-4F43-37CD254AD38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71450"/>
            <a:ext cx="9791700" cy="7448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Rectangle 9">
            <a:extLst>
              <a:ext uri="{FF2B5EF4-FFF2-40B4-BE49-F238E27FC236}">
                <a16:creationId xmlns:a16="http://schemas.microsoft.com/office/drawing/2014/main" id="{28C71FCA-5F48-2A6E-DB0A-9DF6DA286877}"/>
              </a:ext>
            </a:extLst>
          </p:cNvPr>
          <p:cNvSpPr>
            <a:spLocks noChangeArrowheads="1"/>
          </p:cNvSpPr>
          <p:nvPr/>
        </p:nvSpPr>
        <p:spPr bwMode="auto">
          <a:xfrm>
            <a:off x="3048000" y="4217988"/>
            <a:ext cx="5067300" cy="1116012"/>
          </a:xfrm>
          <a:prstGeom prst="rect">
            <a:avLst/>
          </a:prstGeom>
          <a:noFill/>
          <a:ln w="47625" algn="ctr">
            <a:solidFill>
              <a:srgbClr val="FF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nchor="ctr" anchorCtr="1"/>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solidFill>
                <a:srgbClr val="000000"/>
              </a:solidFill>
            </a:endParaRPr>
          </a:p>
        </p:txBody>
      </p:sp>
      <p:sp>
        <p:nvSpPr>
          <p:cNvPr id="2" name="Rectangle 1">
            <a:extLst>
              <a:ext uri="{FF2B5EF4-FFF2-40B4-BE49-F238E27FC236}">
                <a16:creationId xmlns:a16="http://schemas.microsoft.com/office/drawing/2014/main" id="{A487D9F6-3B63-16E1-32CB-C819612BD650}"/>
              </a:ext>
            </a:extLst>
          </p:cNvPr>
          <p:cNvSpPr>
            <a:spLocks noChangeArrowheads="1"/>
          </p:cNvSpPr>
          <p:nvPr/>
        </p:nvSpPr>
        <p:spPr bwMode="auto">
          <a:xfrm>
            <a:off x="3200400" y="1831975"/>
            <a:ext cx="5067300" cy="800100"/>
          </a:xfrm>
          <a:prstGeom prst="rect">
            <a:avLst/>
          </a:prstGeom>
          <a:noFill/>
          <a:ln w="47625" algn="ctr">
            <a:solidFill>
              <a:srgbClr val="FF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nchor="ctr" anchorCtr="1"/>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solidFill>
                <a:srgbClr val="000000"/>
              </a:solidFill>
            </a:endParaRPr>
          </a:p>
        </p:txBody>
      </p:sp>
      <p:sp>
        <p:nvSpPr>
          <p:cNvPr id="287748" name="Rectangle 2">
            <a:extLst>
              <a:ext uri="{FF2B5EF4-FFF2-40B4-BE49-F238E27FC236}">
                <a16:creationId xmlns:a16="http://schemas.microsoft.com/office/drawing/2014/main" id="{C280D89D-1FC9-335A-FCCF-CA8C5BD2F861}"/>
              </a:ext>
            </a:extLst>
          </p:cNvPr>
          <p:cNvSpPr>
            <a:spLocks noGrp="1" noChangeArrowheads="1"/>
          </p:cNvSpPr>
          <p:nvPr>
            <p:ph type="title" idx="4294967295"/>
          </p:nvPr>
        </p:nvSpPr>
        <p:spPr>
          <a:xfrm>
            <a:off x="0" y="0"/>
            <a:ext cx="9144000" cy="1295400"/>
          </a:xfrm>
          <a:solidFill>
            <a:schemeClr val="bg1"/>
          </a:solidFill>
        </p:spPr>
        <p:txBody>
          <a:bodyPr/>
          <a:lstStyle/>
          <a:p>
            <a:r>
              <a:rPr lang="en-US" altLang="en-US">
                <a:ea typeface="ＭＳ Ｐゴシック" panose="020B0600070205080204" pitchFamily="34" charset="-128"/>
              </a:rPr>
              <a:t>Defining Material Properties</a:t>
            </a:r>
          </a:p>
        </p:txBody>
      </p:sp>
      <p:pic>
        <p:nvPicPr>
          <p:cNvPr id="105480" name="Picture 3">
            <a:extLst>
              <a:ext uri="{FF2B5EF4-FFF2-40B4-BE49-F238E27FC236}">
                <a16:creationId xmlns:a16="http://schemas.microsoft.com/office/drawing/2014/main" id="{D2492E03-C66F-CD65-2F8A-D419F6AE1F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221163"/>
            <a:ext cx="2941638" cy="10731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105481" name="Picture 3">
            <a:extLst>
              <a:ext uri="{FF2B5EF4-FFF2-40B4-BE49-F238E27FC236}">
                <a16:creationId xmlns:a16="http://schemas.microsoft.com/office/drawing/2014/main" id="{2D9E7069-96F0-A779-8D60-D78A685918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b="50000"/>
          <a:stretch>
            <a:fillRect/>
          </a:stretch>
        </p:blipFill>
        <p:spPr bwMode="auto">
          <a:xfrm>
            <a:off x="106363" y="1871663"/>
            <a:ext cx="2941637" cy="70643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6" presetClass="emph" presetSubtype="0" fill="hold" nodeType="clickEffect">
                                  <p:stCondLst>
                                    <p:cond delay="0"/>
                                  </p:stCondLst>
                                  <p:childTnLst>
                                    <p:animScale>
                                      <p:cBhvr>
                                        <p:cTn id="6" dur="2000" fill="hold"/>
                                        <p:tgtEl>
                                          <p:spTgt spid="287748"/>
                                        </p:tgtEl>
                                      </p:cBhvr>
                                      <p:by x="100000" y="150000"/>
                                    </p:animScale>
                                  </p:childTnLst>
                                </p:cTn>
                              </p:par>
                            </p:childTnLst>
                          </p:cTn>
                        </p:par>
                      </p:childTnLst>
                    </p:cTn>
                  </p:par>
                  <p:par>
                    <p:cTn id="7" fill="hold" nodeType="clickPar">
                      <p:stCondLst>
                        <p:cond delay="indefinite"/>
                      </p:stCondLst>
                      <p:childTnLst>
                        <p:par>
                          <p:cTn id="8" fill="hold" nodeType="withGroup">
                            <p:stCondLst>
                              <p:cond delay="0"/>
                            </p:stCondLst>
                            <p:childTnLst>
                              <p:par>
                                <p:cTn id="9" presetID="5" presetClass="entr" presetSubtype="10" fill="hold" nodeType="clickEffect">
                                  <p:stCondLst>
                                    <p:cond delay="0"/>
                                  </p:stCondLst>
                                  <p:childTnLst>
                                    <p:set>
                                      <p:cBhvr>
                                        <p:cTn id="10" dur="1" fill="hold">
                                          <p:stCondLst>
                                            <p:cond delay="0"/>
                                          </p:stCondLst>
                                        </p:cTn>
                                        <p:tgtEl>
                                          <p:spTgt spid="287752"/>
                                        </p:tgtEl>
                                        <p:attrNameLst>
                                          <p:attrName>style.visibility</p:attrName>
                                        </p:attrNameLst>
                                      </p:cBhvr>
                                      <p:to>
                                        <p:strVal val="visible"/>
                                      </p:to>
                                    </p:set>
                                    <p:animEffect transition="in" filter="checkerboard(across)">
                                      <p:cBhvr>
                                        <p:cTn id="11" dur="500"/>
                                        <p:tgtEl>
                                          <p:spTgt spid="287752"/>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45" presetClass="entr" presetSubtype="0" fill="hold" nodeType="click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2000"/>
                                        <p:tgtEl>
                                          <p:spTgt spid="2"/>
                                        </p:tgtEl>
                                      </p:cBhvr>
                                    </p:animEffect>
                                    <p:anim calcmode="lin" valueType="num">
                                      <p:cBhvr>
                                        <p:cTn id="17" dur="2000" fill="hold"/>
                                        <p:tgtEl>
                                          <p:spTgt spid="2"/>
                                        </p:tgtEl>
                                        <p:attrNameLst>
                                          <p:attrName>ppt_w</p:attrName>
                                        </p:attrNameLst>
                                      </p:cBhvr>
                                      <p:tavLst>
                                        <p:tav tm="0" fmla="#ppt_w*sin(2.5*pi*$)">
                                          <p:val>
                                            <p:fltVal val="0"/>
                                          </p:val>
                                        </p:tav>
                                        <p:tav tm="100000">
                                          <p:val>
                                            <p:fltVal val="1"/>
                                          </p:val>
                                        </p:tav>
                                      </p:tavLst>
                                    </p:anim>
                                    <p:anim calcmode="lin" valueType="num">
                                      <p:cBhvr>
                                        <p:cTn id="18" dur="2000" fill="hold"/>
                                        <p:tgtEl>
                                          <p:spTgt spid="2"/>
                                        </p:tgtEl>
                                        <p:attrNameLst>
                                          <p:attrName>ppt_h</p:attrName>
                                        </p:attrNameLst>
                                      </p:cBhvr>
                                      <p:tavLst>
                                        <p:tav tm="0">
                                          <p:val>
                                            <p:strVal val="#ppt_h"/>
                                          </p:val>
                                        </p:tav>
                                        <p:tav tm="100000">
                                          <p:val>
                                            <p:strVal val="#ppt_h"/>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45"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2000"/>
                                        <p:tgtEl>
                                          <p:spTgt spid="10"/>
                                        </p:tgtEl>
                                      </p:cBhvr>
                                    </p:animEffect>
                                    <p:anim calcmode="lin" valueType="num">
                                      <p:cBhvr>
                                        <p:cTn id="24" dur="2000" fill="hold"/>
                                        <p:tgtEl>
                                          <p:spTgt spid="10"/>
                                        </p:tgtEl>
                                        <p:attrNameLst>
                                          <p:attrName>ppt_w</p:attrName>
                                        </p:attrNameLst>
                                      </p:cBhvr>
                                      <p:tavLst>
                                        <p:tav tm="0" fmla="#ppt_w*sin(2.5*pi*$)">
                                          <p:val>
                                            <p:fltVal val="0"/>
                                          </p:val>
                                        </p:tav>
                                        <p:tav tm="100000">
                                          <p:val>
                                            <p:fltVal val="1"/>
                                          </p:val>
                                        </p:tav>
                                      </p:tavLst>
                                    </p:anim>
                                    <p:anim calcmode="lin" valueType="num">
                                      <p:cBhvr>
                                        <p:cTn id="25" dur="2000" fill="hold"/>
                                        <p:tgtEl>
                                          <p:spTgt spid="10"/>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2" grpId="0" animBg="1"/>
      <p:bldP spid="287748" grpId="0" animBg="1"/>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Slide Number Placeholder 3">
            <a:extLst>
              <a:ext uri="{FF2B5EF4-FFF2-40B4-BE49-F238E27FC236}">
                <a16:creationId xmlns:a16="http://schemas.microsoft.com/office/drawing/2014/main" id="{F0ADABBF-6281-AE6D-C645-C47CAA14494E}"/>
              </a:ext>
            </a:extLst>
          </p:cNvPr>
          <p:cNvSpPr txBox="1">
            <a:spLocks noGrp="1"/>
          </p:cNvSpPr>
          <p:nvPr/>
        </p:nvSpPr>
        <p:spPr bwMode="auto">
          <a:xfrm>
            <a:off x="8077200" y="6324600"/>
            <a:ext cx="381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marL="342900" indent="-342900">
              <a:defRPr sz="2400">
                <a:solidFill>
                  <a:schemeClr val="tx1"/>
                </a:solidFill>
                <a:latin typeface="Times New Roman" panose="02020603050405020304" pitchFamily="18" charset="0"/>
                <a:ea typeface="ＭＳ Ｐゴシック" panose="020B0600070205080204" pitchFamily="34" charset="-128"/>
              </a:defRPr>
            </a:lvl1pPr>
            <a:lvl2pPr>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lvl="1" algn="r"/>
            <a:fld id="{94F8D832-B69F-4BD2-A102-66F25CD734D1}" type="slidenum">
              <a:rPr lang="es-ES" altLang="en-US" sz="1000">
                <a:latin typeface="Arial" panose="020B0604020202020204" pitchFamily="34" charset="0"/>
              </a:rPr>
              <a:pPr lvl="1" algn="r"/>
              <a:t>117</a:t>
            </a:fld>
            <a:endParaRPr lang="es-ES" altLang="en-US" sz="1000">
              <a:latin typeface="Arial" panose="020B0604020202020204" pitchFamily="34" charset="0"/>
            </a:endParaRPr>
          </a:p>
        </p:txBody>
      </p:sp>
      <p:sp>
        <p:nvSpPr>
          <p:cNvPr id="259076" name="Rectangle 2">
            <a:extLst>
              <a:ext uri="{FF2B5EF4-FFF2-40B4-BE49-F238E27FC236}">
                <a16:creationId xmlns:a16="http://schemas.microsoft.com/office/drawing/2014/main" id="{38EF3B14-0CA1-1ABB-67B4-AA8AD9EF7CAC}"/>
              </a:ext>
            </a:extLst>
          </p:cNvPr>
          <p:cNvSpPr>
            <a:spLocks noGrp="1" noChangeArrowheads="1"/>
          </p:cNvSpPr>
          <p:nvPr>
            <p:ph type="title" idx="4294967295"/>
          </p:nvPr>
        </p:nvSpPr>
        <p:spPr/>
        <p:txBody>
          <a:bodyPr/>
          <a:lstStyle/>
          <a:p>
            <a:r>
              <a:rPr lang="en-US" altLang="en-US">
                <a:ea typeface="ＭＳ Ｐゴシック" panose="020B0600070205080204" pitchFamily="34" charset="-128"/>
              </a:rPr>
              <a:t>Emissive Term</a:t>
            </a:r>
          </a:p>
        </p:txBody>
      </p:sp>
      <p:sp>
        <p:nvSpPr>
          <p:cNvPr id="259077" name="Rectangle 3">
            <a:extLst>
              <a:ext uri="{FF2B5EF4-FFF2-40B4-BE49-F238E27FC236}">
                <a16:creationId xmlns:a16="http://schemas.microsoft.com/office/drawing/2014/main" id="{A3E44950-64A0-61E8-0B36-F470C1FF01F2}"/>
              </a:ext>
            </a:extLst>
          </p:cNvPr>
          <p:cNvSpPr>
            <a:spLocks noGrp="1" noChangeArrowheads="1"/>
          </p:cNvSpPr>
          <p:nvPr>
            <p:ph type="body" idx="4294967295"/>
          </p:nvPr>
        </p:nvSpPr>
        <p:spPr>
          <a:xfrm>
            <a:off x="0" y="1524000"/>
            <a:ext cx="9144000" cy="4724400"/>
          </a:xfrm>
        </p:spPr>
        <p:txBody>
          <a:bodyPr/>
          <a:lstStyle/>
          <a:p>
            <a:pPr>
              <a:defRPr/>
            </a:pPr>
            <a:r>
              <a:rPr lang="en-US" dirty="0"/>
              <a:t>We can simulate a </a:t>
            </a:r>
            <a:r>
              <a:rPr lang="en-US" b="1" dirty="0">
                <a:solidFill>
                  <a:schemeClr val="accent6"/>
                </a:solidFill>
              </a:rPr>
              <a:t>light source </a:t>
            </a:r>
            <a:r>
              <a:rPr lang="en-US" dirty="0"/>
              <a:t>in </a:t>
            </a:r>
            <a:r>
              <a:rPr lang="en-US" b="1" dirty="0">
                <a:solidFill>
                  <a:srgbClr val="FF0000"/>
                </a:solidFill>
              </a:rPr>
              <a:t>OpenGL</a:t>
            </a:r>
            <a:r>
              <a:rPr lang="en-US" dirty="0"/>
              <a:t> by giving a material an emissive component</a:t>
            </a:r>
          </a:p>
          <a:p>
            <a:pPr>
              <a:buFontTx/>
              <a:buNone/>
              <a:defRPr/>
            </a:pPr>
            <a:endParaRPr lang="en-US" dirty="0"/>
          </a:p>
          <a:p>
            <a:pPr>
              <a:defRPr/>
            </a:pPr>
            <a:r>
              <a:rPr lang="en-US" b="1" dirty="0">
                <a:solidFill>
                  <a:srgbClr val="FF0000"/>
                </a:solidFill>
              </a:rPr>
              <a:t>This component is unaffected by any sources or transformations</a:t>
            </a:r>
          </a:p>
        </p:txBody>
      </p:sp>
      <p:sp>
        <p:nvSpPr>
          <p:cNvPr id="106501" name="Text Box 4">
            <a:extLst>
              <a:ext uri="{FF2B5EF4-FFF2-40B4-BE49-F238E27FC236}">
                <a16:creationId xmlns:a16="http://schemas.microsoft.com/office/drawing/2014/main" id="{0A4A1516-9AD1-E7B0-7B45-0D5B732BE6C7}"/>
              </a:ext>
            </a:extLst>
          </p:cNvPr>
          <p:cNvSpPr txBox="1">
            <a:spLocks noChangeArrowheads="1"/>
          </p:cNvSpPr>
          <p:nvPr/>
        </p:nvSpPr>
        <p:spPr bwMode="auto">
          <a:xfrm>
            <a:off x="563563" y="4489450"/>
            <a:ext cx="704215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1">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sz="2000" b="1">
                <a:latin typeface="Courier New" panose="02070309020205020404" pitchFamily="49" charset="0"/>
              </a:rPr>
              <a:t>GLfloat emission[] = (0.0, 0.3, 0.3, </a:t>
            </a:r>
            <a:r>
              <a:rPr lang="en-US" altLang="en-US" sz="2000" b="1">
                <a:solidFill>
                  <a:srgbClr val="FF0000"/>
                </a:solidFill>
                <a:latin typeface="Courier New" panose="02070309020205020404" pitchFamily="49" charset="0"/>
              </a:rPr>
              <a:t>1.0</a:t>
            </a:r>
            <a:r>
              <a:rPr lang="en-US" altLang="en-US" sz="2000" b="1">
                <a:latin typeface="Courier New" panose="02070309020205020404" pitchFamily="49" charset="0"/>
              </a:rPr>
              <a:t>);</a:t>
            </a:r>
          </a:p>
          <a:p>
            <a:r>
              <a:rPr lang="en-US" altLang="en-US" sz="2000" b="1">
                <a:solidFill>
                  <a:srgbClr val="FF0000"/>
                </a:solidFill>
                <a:latin typeface="Courier New" panose="02070309020205020404" pitchFamily="49" charset="0"/>
              </a:rPr>
              <a:t>gl</a:t>
            </a:r>
            <a:r>
              <a:rPr lang="en-US" altLang="en-US" sz="2000" b="1">
                <a:latin typeface="Courier New" panose="02070309020205020404" pitchFamily="49" charset="0"/>
              </a:rPr>
              <a:t>Material</a:t>
            </a:r>
            <a:r>
              <a:rPr lang="en-US" altLang="en-US" sz="2000" b="1">
                <a:solidFill>
                  <a:srgbClr val="FF0000"/>
                </a:solidFill>
                <a:latin typeface="Courier New" panose="02070309020205020404" pitchFamily="49" charset="0"/>
              </a:rPr>
              <a:t>f</a:t>
            </a:r>
            <a:r>
              <a:rPr lang="en-US" altLang="en-US" sz="2000" b="1">
                <a:latin typeface="Courier New" panose="02070309020205020404" pitchFamily="49" charset="0"/>
              </a:rPr>
              <a:t>(</a:t>
            </a:r>
            <a:r>
              <a:rPr lang="en-US" altLang="en-US" sz="2000" b="1">
                <a:solidFill>
                  <a:srgbClr val="FF0000"/>
                </a:solidFill>
                <a:latin typeface="Courier New" panose="02070309020205020404" pitchFamily="49" charset="0"/>
              </a:rPr>
              <a:t>GL_FRONT</a:t>
            </a:r>
            <a:r>
              <a:rPr lang="en-US" altLang="en-US" sz="2000" b="1">
                <a:latin typeface="Courier New" panose="02070309020205020404" pitchFamily="49" charset="0"/>
              </a:rPr>
              <a:t>, </a:t>
            </a:r>
            <a:r>
              <a:rPr lang="en-US" altLang="en-US" sz="2000" b="1">
                <a:solidFill>
                  <a:srgbClr val="FF0000"/>
                </a:solidFill>
                <a:latin typeface="Courier New" panose="02070309020205020404" pitchFamily="49" charset="0"/>
              </a:rPr>
              <a:t>GL_EMISSION</a:t>
            </a:r>
            <a:r>
              <a:rPr lang="en-US" altLang="en-US" sz="2000" b="1">
                <a:latin typeface="Courier New" panose="02070309020205020404" pitchFamily="49" charset="0"/>
              </a:rPr>
              <a:t>, emission);</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6" presetClass="emph" presetSubtype="0" fill="hold" nodeType="clickEffect">
                                  <p:stCondLst>
                                    <p:cond delay="0"/>
                                  </p:stCondLst>
                                  <p:childTnLst>
                                    <p:animScale>
                                      <p:cBhvr>
                                        <p:cTn id="6" dur="2000" fill="hold"/>
                                        <p:tgtEl>
                                          <p:spTgt spid="259076"/>
                                        </p:tgtEl>
                                      </p:cBhvr>
                                      <p:by x="100000" y="150000"/>
                                    </p:animScale>
                                  </p:childTnLst>
                                </p:cTn>
                              </p:par>
                            </p:childTnLst>
                          </p:cTn>
                        </p:par>
                      </p:childTnLst>
                    </p:cTn>
                  </p:par>
                  <p:par>
                    <p:cTn id="7" fill="hold" nodeType="clickPar">
                      <p:stCondLst>
                        <p:cond delay="indefinite"/>
                      </p:stCondLst>
                      <p:childTnLst>
                        <p:par>
                          <p:cTn id="8" fill="hold" nodeType="withGroup">
                            <p:stCondLst>
                              <p:cond delay="0"/>
                            </p:stCondLst>
                            <p:childTnLst>
                              <p:par>
                                <p:cTn id="9" presetID="8" presetClass="entr" presetSubtype="16" fill="hold" nodeType="clickEffect">
                                  <p:stCondLst>
                                    <p:cond delay="0"/>
                                  </p:stCondLst>
                                  <p:childTnLst>
                                    <p:set>
                                      <p:cBhvr>
                                        <p:cTn id="10" dur="1" fill="hold">
                                          <p:stCondLst>
                                            <p:cond delay="0"/>
                                          </p:stCondLst>
                                        </p:cTn>
                                        <p:tgtEl>
                                          <p:spTgt spid="259077">
                                            <p:txEl>
                                              <p:pRg st="0" end="0"/>
                                            </p:txEl>
                                          </p:spTgt>
                                        </p:tgtEl>
                                        <p:attrNameLst>
                                          <p:attrName>style.visibility</p:attrName>
                                        </p:attrNameLst>
                                      </p:cBhvr>
                                      <p:to>
                                        <p:strVal val="visible"/>
                                      </p:to>
                                    </p:set>
                                    <p:animEffect transition="in" filter="diamond(in)">
                                      <p:cBhvr>
                                        <p:cTn id="11" dur="2000"/>
                                        <p:tgtEl>
                                          <p:spTgt spid="259077">
                                            <p:txEl>
                                              <p:pRg st="0" end="0"/>
                                            </p:txEl>
                                          </p:spTgt>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8" presetClass="entr" presetSubtype="16" fill="hold" nodeType="clickEffect">
                                  <p:stCondLst>
                                    <p:cond delay="0"/>
                                  </p:stCondLst>
                                  <p:childTnLst>
                                    <p:set>
                                      <p:cBhvr>
                                        <p:cTn id="15" dur="1" fill="hold">
                                          <p:stCondLst>
                                            <p:cond delay="0"/>
                                          </p:stCondLst>
                                        </p:cTn>
                                        <p:tgtEl>
                                          <p:spTgt spid="259077">
                                            <p:txEl>
                                              <p:pRg st="2" end="2"/>
                                            </p:txEl>
                                          </p:spTgt>
                                        </p:tgtEl>
                                        <p:attrNameLst>
                                          <p:attrName>style.visibility</p:attrName>
                                        </p:attrNameLst>
                                      </p:cBhvr>
                                      <p:to>
                                        <p:strVal val="visible"/>
                                      </p:to>
                                    </p:set>
                                    <p:animEffect transition="in" filter="diamond(in)">
                                      <p:cBhvr>
                                        <p:cTn id="16" dur="2000"/>
                                        <p:tgtEl>
                                          <p:spTgt spid="259077">
                                            <p:txEl>
                                              <p:pRg st="2" end="2"/>
                                            </p:txEl>
                                          </p:spTgt>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45" presetClass="entr" presetSubtype="0" fill="hold" nodeType="clickEffect">
                                  <p:stCondLst>
                                    <p:cond delay="0"/>
                                  </p:stCondLst>
                                  <p:childTnLst>
                                    <p:set>
                                      <p:cBhvr>
                                        <p:cTn id="20" dur="1" fill="hold">
                                          <p:stCondLst>
                                            <p:cond delay="0"/>
                                          </p:stCondLst>
                                        </p:cTn>
                                        <p:tgtEl>
                                          <p:spTgt spid="259077">
                                            <p:txEl>
                                              <p:pRg st="2" end="2"/>
                                            </p:txEl>
                                          </p:spTgt>
                                        </p:tgtEl>
                                        <p:attrNameLst>
                                          <p:attrName>style.visibility</p:attrName>
                                        </p:attrNameLst>
                                      </p:cBhvr>
                                      <p:to>
                                        <p:strVal val="visible"/>
                                      </p:to>
                                    </p:set>
                                    <p:animEffect transition="in" filter="fade">
                                      <p:cBhvr>
                                        <p:cTn id="21" dur="2000"/>
                                        <p:tgtEl>
                                          <p:spTgt spid="259077">
                                            <p:txEl>
                                              <p:pRg st="2" end="2"/>
                                            </p:txEl>
                                          </p:spTgt>
                                        </p:tgtEl>
                                      </p:cBhvr>
                                    </p:animEffect>
                                    <p:anim calcmode="lin" valueType="num">
                                      <p:cBhvr>
                                        <p:cTn id="22" dur="2000" fill="hold"/>
                                        <p:tgtEl>
                                          <p:spTgt spid="259077">
                                            <p:txEl>
                                              <p:pRg st="2" end="2"/>
                                            </p:txEl>
                                          </p:spTgt>
                                        </p:tgtEl>
                                        <p:attrNameLst>
                                          <p:attrName>ppt_w</p:attrName>
                                        </p:attrNameLst>
                                      </p:cBhvr>
                                      <p:tavLst>
                                        <p:tav tm="0" fmla="#ppt_w*sin(2.5*pi*$)">
                                          <p:val>
                                            <p:fltVal val="0"/>
                                          </p:val>
                                        </p:tav>
                                        <p:tav tm="100000">
                                          <p:val>
                                            <p:fltVal val="1"/>
                                          </p:val>
                                        </p:tav>
                                      </p:tavLst>
                                    </p:anim>
                                    <p:anim calcmode="lin" valueType="num">
                                      <p:cBhvr>
                                        <p:cTn id="23" dur="2000" fill="hold"/>
                                        <p:tgtEl>
                                          <p:spTgt spid="259077">
                                            <p:txEl>
                                              <p:pRg st="2" end="2"/>
                                            </p:txEl>
                                          </p:spTgt>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9076" grpId="0"/>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Slide Number Placeholder 3">
            <a:extLst>
              <a:ext uri="{FF2B5EF4-FFF2-40B4-BE49-F238E27FC236}">
                <a16:creationId xmlns:a16="http://schemas.microsoft.com/office/drawing/2014/main" id="{741FF795-147E-2BAD-4974-4414B7C43F6E}"/>
              </a:ext>
            </a:extLst>
          </p:cNvPr>
          <p:cNvSpPr txBox="1">
            <a:spLocks noGrp="1"/>
          </p:cNvSpPr>
          <p:nvPr/>
        </p:nvSpPr>
        <p:spPr bwMode="auto">
          <a:xfrm>
            <a:off x="8077200" y="6324600"/>
            <a:ext cx="381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marL="342900" indent="-342900">
              <a:defRPr sz="2400">
                <a:solidFill>
                  <a:schemeClr val="tx1"/>
                </a:solidFill>
                <a:latin typeface="Times New Roman" panose="02020603050405020304" pitchFamily="18" charset="0"/>
                <a:ea typeface="ＭＳ Ｐゴシック" panose="020B0600070205080204" pitchFamily="34" charset="-128"/>
              </a:defRPr>
            </a:lvl1pPr>
            <a:lvl2pPr>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lvl="1" algn="r"/>
            <a:fld id="{D9D7355D-EB5D-464A-9A2D-202C67000F07}" type="slidenum">
              <a:rPr lang="es-ES" altLang="en-US" sz="1000">
                <a:latin typeface="Arial" panose="020B0604020202020204" pitchFamily="34" charset="0"/>
              </a:rPr>
              <a:pPr lvl="1" algn="r"/>
              <a:t>118</a:t>
            </a:fld>
            <a:endParaRPr lang="es-ES" altLang="en-US" sz="1000">
              <a:latin typeface="Arial" panose="020B0604020202020204" pitchFamily="34" charset="0"/>
            </a:endParaRPr>
          </a:p>
        </p:txBody>
      </p:sp>
      <p:sp>
        <p:nvSpPr>
          <p:cNvPr id="260100" name="Rectangle 1026">
            <a:extLst>
              <a:ext uri="{FF2B5EF4-FFF2-40B4-BE49-F238E27FC236}">
                <a16:creationId xmlns:a16="http://schemas.microsoft.com/office/drawing/2014/main" id="{4BDBAB89-6D82-79EB-D5E7-7F1EC2BC6CE4}"/>
              </a:ext>
            </a:extLst>
          </p:cNvPr>
          <p:cNvSpPr>
            <a:spLocks noGrp="1" noChangeArrowheads="1"/>
          </p:cNvSpPr>
          <p:nvPr>
            <p:ph type="title" idx="4294967295"/>
          </p:nvPr>
        </p:nvSpPr>
        <p:spPr/>
        <p:txBody>
          <a:bodyPr/>
          <a:lstStyle/>
          <a:p>
            <a:r>
              <a:rPr lang="en-US" altLang="en-US">
                <a:ea typeface="ＭＳ Ｐゴシック" panose="020B0600070205080204" pitchFamily="34" charset="-128"/>
              </a:rPr>
              <a:t>Transparency</a:t>
            </a:r>
          </a:p>
        </p:txBody>
      </p:sp>
      <p:sp>
        <p:nvSpPr>
          <p:cNvPr id="260101" name="Rectangle 1027">
            <a:extLst>
              <a:ext uri="{FF2B5EF4-FFF2-40B4-BE49-F238E27FC236}">
                <a16:creationId xmlns:a16="http://schemas.microsoft.com/office/drawing/2014/main" id="{DB37C8CB-7AC1-C60F-26D5-9A2532249FFB}"/>
              </a:ext>
            </a:extLst>
          </p:cNvPr>
          <p:cNvSpPr>
            <a:spLocks noGrp="1" noChangeArrowheads="1"/>
          </p:cNvSpPr>
          <p:nvPr>
            <p:ph type="body" idx="4294967295"/>
          </p:nvPr>
        </p:nvSpPr>
        <p:spPr>
          <a:xfrm>
            <a:off x="0" y="1524000"/>
            <a:ext cx="9144000" cy="4724400"/>
          </a:xfrm>
        </p:spPr>
        <p:txBody>
          <a:bodyPr/>
          <a:lstStyle/>
          <a:p>
            <a:r>
              <a:rPr lang="en-US" altLang="en-US" sz="2700">
                <a:solidFill>
                  <a:srgbClr val="FF0000"/>
                </a:solidFill>
                <a:ea typeface="ＭＳ Ｐゴシック" panose="020B0600070205080204" pitchFamily="34" charset="-128"/>
              </a:rPr>
              <a:t>Material properties</a:t>
            </a:r>
            <a:r>
              <a:rPr lang="en-US" altLang="en-US" sz="2700">
                <a:ea typeface="ＭＳ Ｐゴシック" panose="020B0600070205080204" pitchFamily="34" charset="-128"/>
              </a:rPr>
              <a:t> are specified as RGB</a:t>
            </a:r>
            <a:r>
              <a:rPr lang="en-US" altLang="en-US" sz="2700" b="1">
                <a:solidFill>
                  <a:srgbClr val="FF0000"/>
                </a:solidFill>
                <a:ea typeface="ＭＳ Ｐゴシック" panose="020B0600070205080204" pitchFamily="34" charset="-128"/>
              </a:rPr>
              <a:t>A </a:t>
            </a:r>
            <a:r>
              <a:rPr lang="en-US" altLang="en-US" sz="2700">
                <a:ea typeface="ＭＳ Ｐゴシック" panose="020B0600070205080204" pitchFamily="34" charset="-128"/>
              </a:rPr>
              <a:t>values</a:t>
            </a:r>
          </a:p>
          <a:p>
            <a:pPr>
              <a:buFontTx/>
              <a:buNone/>
            </a:pPr>
            <a:endParaRPr lang="en-US" altLang="en-US" sz="2700">
              <a:ea typeface="ＭＳ Ｐゴシック" panose="020B0600070205080204" pitchFamily="34" charset="-128"/>
            </a:endParaRPr>
          </a:p>
          <a:p>
            <a:r>
              <a:rPr lang="en-US" altLang="en-US" sz="2700">
                <a:ea typeface="ＭＳ Ｐゴシック" panose="020B0600070205080204" pitchFamily="34" charset="-128"/>
              </a:rPr>
              <a:t>The </a:t>
            </a:r>
            <a:r>
              <a:rPr lang="en-US" altLang="en-US" sz="2700" b="1">
                <a:solidFill>
                  <a:srgbClr val="FF0000"/>
                </a:solidFill>
                <a:ea typeface="ＭＳ Ｐゴシック" panose="020B0600070205080204" pitchFamily="34" charset="-128"/>
              </a:rPr>
              <a:t>A </a:t>
            </a:r>
            <a:r>
              <a:rPr lang="en-US" altLang="en-US" sz="2700" b="1">
                <a:ea typeface="ＭＳ Ｐゴシック" panose="020B0600070205080204" pitchFamily="34" charset="-128"/>
              </a:rPr>
              <a:t>value</a:t>
            </a:r>
            <a:r>
              <a:rPr lang="en-US" altLang="en-US" sz="2700">
                <a:ea typeface="ＭＳ Ｐゴシック" panose="020B0600070205080204" pitchFamily="34" charset="-128"/>
              </a:rPr>
              <a:t> can be used to make the surface translucent</a:t>
            </a:r>
          </a:p>
          <a:p>
            <a:pPr>
              <a:buFontTx/>
              <a:buNone/>
            </a:pPr>
            <a:endParaRPr lang="en-US" altLang="en-US" sz="2700">
              <a:ea typeface="ＭＳ Ｐゴシック" panose="020B0600070205080204" pitchFamily="34" charset="-128"/>
            </a:endParaRPr>
          </a:p>
          <a:p>
            <a:r>
              <a:rPr lang="en-US" altLang="en-US" sz="2700" b="1">
                <a:solidFill>
                  <a:srgbClr val="FF0000"/>
                </a:solidFill>
                <a:ea typeface="ＭＳ Ｐゴシック" panose="020B0600070205080204" pitchFamily="34" charset="-128"/>
              </a:rPr>
              <a:t>The </a:t>
            </a:r>
            <a:r>
              <a:rPr lang="en-US" altLang="en-US" sz="2700" b="1">
                <a:solidFill>
                  <a:schemeClr val="accent2"/>
                </a:solidFill>
                <a:ea typeface="ＭＳ Ｐゴシック" panose="020B0600070205080204" pitchFamily="34" charset="-128"/>
              </a:rPr>
              <a:t>default</a:t>
            </a:r>
            <a:r>
              <a:rPr lang="en-US" altLang="en-US" sz="2700" b="1">
                <a:solidFill>
                  <a:srgbClr val="FF0000"/>
                </a:solidFill>
                <a:ea typeface="ＭＳ Ｐゴシック" panose="020B0600070205080204" pitchFamily="34" charset="-128"/>
              </a:rPr>
              <a:t> is that all surfaces are opaque</a:t>
            </a:r>
            <a:r>
              <a:rPr lang="en-US" altLang="en-US" sz="2700">
                <a:ea typeface="ＭＳ Ｐゴシック" panose="020B0600070205080204" pitchFamily="34" charset="-128"/>
              </a:rPr>
              <a:t> regardless of </a:t>
            </a:r>
            <a:r>
              <a:rPr lang="en-US" altLang="en-US" sz="2700" b="1">
                <a:solidFill>
                  <a:srgbClr val="FF0000"/>
                </a:solidFill>
                <a:ea typeface="ＭＳ Ｐゴシック" panose="020B0600070205080204" pitchFamily="34" charset="-128"/>
              </a:rPr>
              <a:t>A</a:t>
            </a:r>
          </a:p>
          <a:p>
            <a:pPr>
              <a:buFontTx/>
              <a:buNone/>
            </a:pPr>
            <a:endParaRPr lang="en-US" altLang="en-US" sz="2700" b="1">
              <a:solidFill>
                <a:srgbClr val="FF0000"/>
              </a:solidFill>
              <a:ea typeface="ＭＳ Ｐゴシック" panose="020B0600070205080204" pitchFamily="34" charset="-128"/>
            </a:endParaRPr>
          </a:p>
          <a:p>
            <a:r>
              <a:rPr lang="en-US" altLang="en-US" sz="2700">
                <a:ea typeface="ＭＳ Ｐゴシック" panose="020B0600070205080204" pitchFamily="34" charset="-128"/>
              </a:rPr>
              <a:t>Later we will </a:t>
            </a:r>
            <a:r>
              <a:rPr lang="en-US" altLang="en-US" sz="2700" b="1">
                <a:solidFill>
                  <a:srgbClr val="FF0000"/>
                </a:solidFill>
                <a:ea typeface="ＭＳ Ｐゴシック" panose="020B0600070205080204" pitchFamily="34" charset="-128"/>
              </a:rPr>
              <a:t>enable blending</a:t>
            </a:r>
            <a:r>
              <a:rPr lang="en-US" altLang="en-US" sz="2700">
                <a:ea typeface="ＭＳ Ｐゴシック" panose="020B0600070205080204" pitchFamily="34" charset="-128"/>
              </a:rPr>
              <a:t> and use this feature</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6" presetClass="emph" presetSubtype="0" fill="hold" nodeType="clickEffect">
                                  <p:stCondLst>
                                    <p:cond delay="0"/>
                                  </p:stCondLst>
                                  <p:childTnLst>
                                    <p:animScale>
                                      <p:cBhvr>
                                        <p:cTn id="6" dur="2000" fill="hold"/>
                                        <p:tgtEl>
                                          <p:spTgt spid="260100"/>
                                        </p:tgtEl>
                                      </p:cBhvr>
                                      <p:by x="100000" y="150000"/>
                                    </p:animScale>
                                  </p:childTnLst>
                                </p:cTn>
                              </p:par>
                            </p:childTnLst>
                          </p:cTn>
                        </p:par>
                      </p:childTnLst>
                    </p:cTn>
                  </p:par>
                  <p:par>
                    <p:cTn id="7" fill="hold" nodeType="clickPar">
                      <p:stCondLst>
                        <p:cond delay="indefinite"/>
                      </p:stCondLst>
                      <p:childTnLst>
                        <p:par>
                          <p:cTn id="8" fill="hold" nodeType="withGroup">
                            <p:stCondLst>
                              <p:cond delay="0"/>
                            </p:stCondLst>
                            <p:childTnLst>
                              <p:par>
                                <p:cTn id="9" presetID="8" presetClass="entr" presetSubtype="16" fill="hold" nodeType="clickEffect">
                                  <p:stCondLst>
                                    <p:cond delay="0"/>
                                  </p:stCondLst>
                                  <p:childTnLst>
                                    <p:set>
                                      <p:cBhvr>
                                        <p:cTn id="10" dur="1" fill="hold">
                                          <p:stCondLst>
                                            <p:cond delay="0"/>
                                          </p:stCondLst>
                                        </p:cTn>
                                        <p:tgtEl>
                                          <p:spTgt spid="260101">
                                            <p:txEl>
                                              <p:pRg st="6" end="6"/>
                                            </p:txEl>
                                          </p:spTgt>
                                        </p:tgtEl>
                                        <p:attrNameLst>
                                          <p:attrName>style.visibility</p:attrName>
                                        </p:attrNameLst>
                                      </p:cBhvr>
                                      <p:to>
                                        <p:strVal val="visible"/>
                                      </p:to>
                                    </p:set>
                                    <p:animEffect transition="in" filter="diamond(in)">
                                      <p:cBhvr>
                                        <p:cTn id="11" dur="2000"/>
                                        <p:tgtEl>
                                          <p:spTgt spid="260101">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0100" grpId="0"/>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Slide Number Placeholder 3">
            <a:extLst>
              <a:ext uri="{FF2B5EF4-FFF2-40B4-BE49-F238E27FC236}">
                <a16:creationId xmlns:a16="http://schemas.microsoft.com/office/drawing/2014/main" id="{883BE176-23F1-9708-D0AB-65E115DDEB7C}"/>
              </a:ext>
            </a:extLst>
          </p:cNvPr>
          <p:cNvSpPr txBox="1">
            <a:spLocks noGrp="1"/>
          </p:cNvSpPr>
          <p:nvPr/>
        </p:nvSpPr>
        <p:spPr bwMode="auto">
          <a:xfrm>
            <a:off x="8077200" y="6324600"/>
            <a:ext cx="381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marL="342900" indent="-342900">
              <a:defRPr sz="2400">
                <a:solidFill>
                  <a:schemeClr val="tx1"/>
                </a:solidFill>
                <a:latin typeface="Times New Roman" panose="02020603050405020304" pitchFamily="18" charset="0"/>
                <a:ea typeface="ＭＳ Ｐゴシック" panose="020B0600070205080204" pitchFamily="34" charset="-128"/>
              </a:defRPr>
            </a:lvl1pPr>
            <a:lvl2pPr>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lvl="1" algn="r"/>
            <a:fld id="{4EC23A46-1834-47ED-97E8-68A3FAB0D86A}" type="slidenum">
              <a:rPr lang="es-ES" altLang="en-US" sz="1000">
                <a:latin typeface="Arial" panose="020B0604020202020204" pitchFamily="34" charset="0"/>
              </a:rPr>
              <a:pPr lvl="1" algn="r"/>
              <a:t>119</a:t>
            </a:fld>
            <a:endParaRPr lang="es-ES" altLang="en-US" sz="1000">
              <a:latin typeface="Arial" panose="020B0604020202020204" pitchFamily="34" charset="0"/>
            </a:endParaRPr>
          </a:p>
        </p:txBody>
      </p:sp>
      <p:sp>
        <p:nvSpPr>
          <p:cNvPr id="261124" name="Rectangle 2">
            <a:extLst>
              <a:ext uri="{FF2B5EF4-FFF2-40B4-BE49-F238E27FC236}">
                <a16:creationId xmlns:a16="http://schemas.microsoft.com/office/drawing/2014/main" id="{9CCB5F6E-ABC1-53C2-33F5-AE4BAF01061A}"/>
              </a:ext>
            </a:extLst>
          </p:cNvPr>
          <p:cNvSpPr>
            <a:spLocks noGrp="1" noChangeArrowheads="1"/>
          </p:cNvSpPr>
          <p:nvPr>
            <p:ph type="title" idx="4294967295"/>
          </p:nvPr>
        </p:nvSpPr>
        <p:spPr>
          <a:xfrm>
            <a:off x="1447800" y="228600"/>
            <a:ext cx="6248400" cy="1066800"/>
          </a:xfrm>
        </p:spPr>
        <p:txBody>
          <a:bodyPr/>
          <a:lstStyle/>
          <a:p>
            <a:r>
              <a:rPr lang="en-US" altLang="en-US">
                <a:ea typeface="ＭＳ Ｐゴシック" panose="020B0600070205080204" pitchFamily="34" charset="-128"/>
              </a:rPr>
              <a:t>Efficiency</a:t>
            </a:r>
          </a:p>
        </p:txBody>
      </p:sp>
      <p:sp>
        <p:nvSpPr>
          <p:cNvPr id="108548" name="Rectangle 3">
            <a:extLst>
              <a:ext uri="{FF2B5EF4-FFF2-40B4-BE49-F238E27FC236}">
                <a16:creationId xmlns:a16="http://schemas.microsoft.com/office/drawing/2014/main" id="{9532163E-D202-A171-B156-459C53F08441}"/>
              </a:ext>
            </a:extLst>
          </p:cNvPr>
          <p:cNvSpPr>
            <a:spLocks noGrp="1" noChangeArrowheads="1"/>
          </p:cNvSpPr>
          <p:nvPr>
            <p:ph type="body" idx="4294967295"/>
          </p:nvPr>
        </p:nvSpPr>
        <p:spPr>
          <a:xfrm>
            <a:off x="0" y="1524000"/>
            <a:ext cx="9144000" cy="5867400"/>
          </a:xfrm>
        </p:spPr>
        <p:txBody>
          <a:bodyPr/>
          <a:lstStyle/>
          <a:p>
            <a:pPr>
              <a:lnSpc>
                <a:spcPct val="90000"/>
              </a:lnSpc>
            </a:pPr>
            <a:r>
              <a:rPr lang="en-US" altLang="en-US" sz="2800">
                <a:ea typeface="ＭＳ Ｐゴシック" panose="020B0600070205080204" pitchFamily="34" charset="-128"/>
              </a:rPr>
              <a:t>Because </a:t>
            </a:r>
            <a:r>
              <a:rPr lang="en-US" altLang="en-US" sz="2800">
                <a:solidFill>
                  <a:schemeClr val="accent1"/>
                </a:solidFill>
                <a:ea typeface="ＭＳ Ｐゴシック" panose="020B0600070205080204" pitchFamily="34" charset="-128"/>
              </a:rPr>
              <a:t>material properties are part of the state</a:t>
            </a:r>
            <a:r>
              <a:rPr lang="en-US" altLang="en-US" sz="2800">
                <a:ea typeface="ＭＳ Ｐゴシック" panose="020B0600070205080204" pitchFamily="34" charset="-128"/>
              </a:rPr>
              <a:t>, if we </a:t>
            </a:r>
            <a:r>
              <a:rPr lang="en-US" altLang="en-US" sz="2800" b="1">
                <a:solidFill>
                  <a:srgbClr val="FF0000"/>
                </a:solidFill>
                <a:ea typeface="ＭＳ Ｐゴシック" panose="020B0600070205080204" pitchFamily="34" charset="-128"/>
              </a:rPr>
              <a:t>change materials for many surfaces</a:t>
            </a:r>
            <a:r>
              <a:rPr lang="en-US" altLang="en-US" sz="2800">
                <a:ea typeface="ＭＳ Ｐゴシック" panose="020B0600070205080204" pitchFamily="34" charset="-128"/>
              </a:rPr>
              <a:t>, we can affect performance</a:t>
            </a:r>
          </a:p>
          <a:p>
            <a:pPr>
              <a:lnSpc>
                <a:spcPct val="90000"/>
              </a:lnSpc>
              <a:buFontTx/>
              <a:buNone/>
            </a:pPr>
            <a:endParaRPr lang="en-US" altLang="en-US" sz="2800">
              <a:ea typeface="ＭＳ Ｐゴシック" panose="020B0600070205080204" pitchFamily="34" charset="-128"/>
            </a:endParaRPr>
          </a:p>
          <a:p>
            <a:pPr>
              <a:lnSpc>
                <a:spcPct val="90000"/>
              </a:lnSpc>
            </a:pPr>
            <a:r>
              <a:rPr lang="en-US" altLang="en-US" sz="2800">
                <a:ea typeface="ＭＳ Ｐゴシック" panose="020B0600070205080204" pitchFamily="34" charset="-128"/>
              </a:rPr>
              <a:t>We can make the code cleaner by defining a material structure and </a:t>
            </a:r>
            <a:r>
              <a:rPr lang="en-US" altLang="en-US" sz="2800">
                <a:solidFill>
                  <a:srgbClr val="FF0000"/>
                </a:solidFill>
                <a:ea typeface="ＭＳ Ｐゴシック" panose="020B0600070205080204" pitchFamily="34" charset="-128"/>
              </a:rPr>
              <a:t>setting all materials during initialization</a:t>
            </a:r>
          </a:p>
          <a:p>
            <a:pPr>
              <a:lnSpc>
                <a:spcPct val="90000"/>
              </a:lnSpc>
            </a:pPr>
            <a:endParaRPr lang="en-US" altLang="en-US" sz="2800">
              <a:ea typeface="ＭＳ Ｐゴシック" panose="020B0600070205080204" pitchFamily="34" charset="-128"/>
            </a:endParaRPr>
          </a:p>
          <a:p>
            <a:pPr>
              <a:lnSpc>
                <a:spcPct val="90000"/>
              </a:lnSpc>
            </a:pPr>
            <a:endParaRPr lang="en-US" altLang="en-US" sz="2800">
              <a:ea typeface="ＭＳ Ｐゴシック" panose="020B0600070205080204" pitchFamily="34" charset="-128"/>
            </a:endParaRPr>
          </a:p>
          <a:p>
            <a:pPr>
              <a:lnSpc>
                <a:spcPct val="90000"/>
              </a:lnSpc>
            </a:pPr>
            <a:endParaRPr lang="en-US" altLang="en-US" sz="2800">
              <a:ea typeface="ＭＳ Ｐゴシック" panose="020B0600070205080204" pitchFamily="34" charset="-128"/>
            </a:endParaRPr>
          </a:p>
          <a:p>
            <a:pPr>
              <a:lnSpc>
                <a:spcPct val="90000"/>
              </a:lnSpc>
            </a:pPr>
            <a:endParaRPr lang="en-US" altLang="en-US" sz="2800">
              <a:ea typeface="ＭＳ Ｐゴシック" panose="020B0600070205080204" pitchFamily="34" charset="-128"/>
            </a:endParaRPr>
          </a:p>
          <a:p>
            <a:pPr>
              <a:lnSpc>
                <a:spcPct val="90000"/>
              </a:lnSpc>
            </a:pPr>
            <a:endParaRPr lang="en-US" altLang="en-US" sz="2800">
              <a:ea typeface="ＭＳ Ｐゴシック" panose="020B0600070205080204" pitchFamily="34" charset="-128"/>
            </a:endParaRPr>
          </a:p>
          <a:p>
            <a:pPr>
              <a:lnSpc>
                <a:spcPct val="90000"/>
              </a:lnSpc>
            </a:pPr>
            <a:r>
              <a:rPr lang="en-US" altLang="en-US" sz="2800">
                <a:ea typeface="ＭＳ Ｐゴシック" panose="020B0600070205080204" pitchFamily="34" charset="-128"/>
              </a:rPr>
              <a:t>We can then select a </a:t>
            </a:r>
            <a:r>
              <a:rPr lang="en-US" altLang="en-US" sz="2800" b="1">
                <a:solidFill>
                  <a:srgbClr val="FF0000"/>
                </a:solidFill>
                <a:ea typeface="ＭＳ Ｐゴシック" panose="020B0600070205080204" pitchFamily="34" charset="-128"/>
              </a:rPr>
              <a:t>material by a pointer</a:t>
            </a:r>
          </a:p>
          <a:p>
            <a:pPr>
              <a:lnSpc>
                <a:spcPct val="90000"/>
              </a:lnSpc>
              <a:buFontTx/>
              <a:buNone/>
            </a:pPr>
            <a:endParaRPr lang="en-US" altLang="en-US">
              <a:ea typeface="ＭＳ Ｐゴシック" panose="020B0600070205080204" pitchFamily="34" charset="-128"/>
            </a:endParaRPr>
          </a:p>
        </p:txBody>
      </p:sp>
      <p:sp>
        <p:nvSpPr>
          <p:cNvPr id="261126" name="Text Box 4">
            <a:extLst>
              <a:ext uri="{FF2B5EF4-FFF2-40B4-BE49-F238E27FC236}">
                <a16:creationId xmlns:a16="http://schemas.microsoft.com/office/drawing/2014/main" id="{2CE60109-68C9-3544-50BE-5EB069EF2751}"/>
              </a:ext>
            </a:extLst>
          </p:cNvPr>
          <p:cNvSpPr txBox="1">
            <a:spLocks noChangeArrowheads="1"/>
          </p:cNvSpPr>
          <p:nvPr/>
        </p:nvSpPr>
        <p:spPr bwMode="auto">
          <a:xfrm>
            <a:off x="-1371600" y="4229100"/>
            <a:ext cx="10515600" cy="2225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nchorCtr="1">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a:defRPr sz="2400">
                <a:solidFill>
                  <a:schemeClr val="tx1"/>
                </a:solidFill>
                <a:latin typeface="Times New Roman" panose="02020603050405020304" pitchFamily="18" charset="0"/>
                <a:ea typeface="ＭＳ Ｐゴシック" panose="020B0600070205080204" pitchFamily="34" charset="-128"/>
              </a:defRPr>
            </a:lvl5pPr>
            <a:lvl6pPr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sz="2000" b="1">
                <a:latin typeface="Courier New" panose="02070309020205020404" pitchFamily="49" charset="0"/>
              </a:rPr>
              <a:t>typedef struct materialStruct {</a:t>
            </a:r>
          </a:p>
          <a:p>
            <a:pPr lvl="4"/>
            <a:r>
              <a:rPr lang="en-US" altLang="en-US" sz="2000" b="1">
                <a:latin typeface="Courier New" panose="02070309020205020404" pitchFamily="49" charset="0"/>
              </a:rPr>
              <a:t>   GLfloat ambient[4];</a:t>
            </a:r>
          </a:p>
          <a:p>
            <a:pPr lvl="4"/>
            <a:r>
              <a:rPr lang="en-US" altLang="en-US" sz="2000" b="1">
                <a:latin typeface="Courier New" panose="02070309020205020404" pitchFamily="49" charset="0"/>
              </a:rPr>
              <a:t>   GLfloat diffuse[4];</a:t>
            </a:r>
          </a:p>
          <a:p>
            <a:pPr lvl="4"/>
            <a:r>
              <a:rPr lang="en-US" altLang="en-US" sz="2000" b="1">
                <a:latin typeface="Courier New" panose="02070309020205020404" pitchFamily="49" charset="0"/>
              </a:rPr>
              <a:t>   GLfloat specular[4];</a:t>
            </a:r>
          </a:p>
          <a:p>
            <a:pPr lvl="4"/>
            <a:r>
              <a:rPr lang="en-US" altLang="en-US" sz="2000" b="1">
                <a:latin typeface="Courier New" panose="02070309020205020404" pitchFamily="49" charset="0"/>
              </a:rPr>
              <a:t>   GLfloat shineness;</a:t>
            </a:r>
          </a:p>
          <a:p>
            <a:r>
              <a:rPr lang="en-US" altLang="en-US" sz="2000" b="1">
                <a:latin typeface="Courier New" panose="02070309020205020404" pitchFamily="49" charset="0"/>
              </a:rPr>
              <a:t>} </a:t>
            </a:r>
            <a:r>
              <a:rPr lang="en-US" altLang="en-US" sz="2000" b="1">
                <a:solidFill>
                  <a:srgbClr val="FF0000"/>
                </a:solidFill>
                <a:latin typeface="Courier New" panose="02070309020205020404" pitchFamily="49" charset="0"/>
              </a:rPr>
              <a:t>MaterialStruct</a:t>
            </a:r>
            <a:r>
              <a:rPr lang="en-US" altLang="en-US" sz="2000" b="1">
                <a:latin typeface="Courier New" panose="02070309020205020404" pitchFamily="49" charset="0"/>
              </a:rPr>
              <a:t>;</a:t>
            </a:r>
          </a:p>
          <a:p>
            <a:endParaRPr lang="en-US" altLang="en-US" sz="2000" b="1">
              <a:latin typeface="Courier New" panose="02070309020205020404" pitchFamily="49"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6" presetClass="emph" presetSubtype="0" fill="hold" nodeType="clickEffect">
                                  <p:stCondLst>
                                    <p:cond delay="0"/>
                                  </p:stCondLst>
                                  <p:childTnLst>
                                    <p:animScale>
                                      <p:cBhvr>
                                        <p:cTn id="6" dur="2000" fill="hold"/>
                                        <p:tgtEl>
                                          <p:spTgt spid="261124"/>
                                        </p:tgtEl>
                                      </p:cBhvr>
                                      <p:by x="100000" y="150000"/>
                                    </p:animScale>
                                  </p:childTnLst>
                                </p:cTn>
                              </p:par>
                            </p:childTnLst>
                          </p:cTn>
                        </p:par>
                      </p:childTnLst>
                    </p:cTn>
                  </p:par>
                  <p:par>
                    <p:cTn id="7" fill="hold" nodeType="clickPar">
                      <p:stCondLst>
                        <p:cond delay="indefinite"/>
                      </p:stCondLst>
                      <p:childTnLst>
                        <p:par>
                          <p:cTn id="8" fill="hold" nodeType="withGroup">
                            <p:stCondLst>
                              <p:cond delay="0"/>
                            </p:stCondLst>
                            <p:childTnLst>
                              <p:par>
                                <p:cTn id="9" presetID="8" presetClass="entr" presetSubtype="16" fill="hold" nodeType="clickEffect">
                                  <p:stCondLst>
                                    <p:cond delay="0"/>
                                  </p:stCondLst>
                                  <p:childTnLst>
                                    <p:set>
                                      <p:cBhvr>
                                        <p:cTn id="10" dur="1" fill="hold">
                                          <p:stCondLst>
                                            <p:cond delay="0"/>
                                          </p:stCondLst>
                                        </p:cTn>
                                        <p:tgtEl>
                                          <p:spTgt spid="261126"/>
                                        </p:tgtEl>
                                        <p:attrNameLst>
                                          <p:attrName>style.visibility</p:attrName>
                                        </p:attrNameLst>
                                      </p:cBhvr>
                                      <p:to>
                                        <p:strVal val="visible"/>
                                      </p:to>
                                    </p:set>
                                    <p:animEffect transition="in" filter="diamond(in)">
                                      <p:cBhvr>
                                        <p:cTn id="11" dur="2000"/>
                                        <p:tgtEl>
                                          <p:spTgt spid="2611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1124" grpId="0"/>
      <p:bldP spid="26112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650" name="Rectangle 2">
            <a:extLst>
              <a:ext uri="{FF2B5EF4-FFF2-40B4-BE49-F238E27FC236}">
                <a16:creationId xmlns:a16="http://schemas.microsoft.com/office/drawing/2014/main" id="{053D3A7A-0F6F-6492-483D-ABCD366DD860}"/>
              </a:ext>
            </a:extLst>
          </p:cNvPr>
          <p:cNvSpPr>
            <a:spLocks noGrp="1" noChangeArrowheads="1"/>
          </p:cNvSpPr>
          <p:nvPr>
            <p:ph type="title"/>
          </p:nvPr>
        </p:nvSpPr>
        <p:spPr>
          <a:xfrm>
            <a:off x="1371600" y="228600"/>
            <a:ext cx="7315200" cy="1066800"/>
          </a:xfrm>
        </p:spPr>
        <p:txBody>
          <a:bodyPr/>
          <a:lstStyle/>
          <a:p>
            <a:r>
              <a:rPr lang="en-US" altLang="en-US">
                <a:solidFill>
                  <a:srgbClr val="FF0000"/>
                </a:solidFill>
                <a:ea typeface="ＭＳ Ｐゴシック" panose="020B0600070205080204" pitchFamily="34" charset="-128"/>
              </a:rPr>
              <a:t>Complex </a:t>
            </a:r>
            <a:r>
              <a:rPr lang="en-US" altLang="en-US">
                <a:solidFill>
                  <a:srgbClr val="FF33CC"/>
                </a:solidFill>
                <a:ea typeface="ＭＳ Ｐゴシック" panose="020B0600070205080204" pitchFamily="34" charset="-128"/>
              </a:rPr>
              <a:t>Lighting</a:t>
            </a:r>
            <a:r>
              <a:rPr lang="en-US" altLang="en-US">
                <a:solidFill>
                  <a:srgbClr val="FF0000"/>
                </a:solidFill>
                <a:ea typeface="ＭＳ Ｐゴシック" panose="020B0600070205080204" pitchFamily="34" charset="-128"/>
              </a:rPr>
              <a:t> and Shading</a:t>
            </a:r>
          </a:p>
        </p:txBody>
      </p:sp>
      <p:pic>
        <p:nvPicPr>
          <p:cNvPr id="8195" name="Picture 3" descr="shutbug69">
            <a:extLst>
              <a:ext uri="{FF2B5EF4-FFF2-40B4-BE49-F238E27FC236}">
                <a16:creationId xmlns:a16="http://schemas.microsoft.com/office/drawing/2014/main" id="{CAB7D617-DB28-6E0D-624F-DE179C41B26D}"/>
              </a:ext>
            </a:extLst>
          </p:cNvPr>
          <p:cNvPicPr>
            <a:picLocks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312863" y="1576388"/>
            <a:ext cx="6516687" cy="4618037"/>
          </a:xfrm>
          <a:noFill/>
          <a:extLs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83652" name="Line 4">
            <a:extLst>
              <a:ext uri="{FF2B5EF4-FFF2-40B4-BE49-F238E27FC236}">
                <a16:creationId xmlns:a16="http://schemas.microsoft.com/office/drawing/2014/main" id="{0F5CB542-8A30-3C59-D4F4-2543A4982B52}"/>
              </a:ext>
            </a:extLst>
          </p:cNvPr>
          <p:cNvSpPr>
            <a:spLocks noChangeShapeType="1"/>
          </p:cNvSpPr>
          <p:nvPr/>
        </p:nvSpPr>
        <p:spPr bwMode="auto">
          <a:xfrm flipH="1">
            <a:off x="5715000" y="5562600"/>
            <a:ext cx="228600" cy="457200"/>
          </a:xfrm>
          <a:prstGeom prst="line">
            <a:avLst/>
          </a:prstGeom>
          <a:noFill/>
          <a:ln w="12700">
            <a:solidFill>
              <a:schemeClr val="bg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lstStyle/>
          <a:p>
            <a:endParaRPr lang="en-US"/>
          </a:p>
        </p:txBody>
      </p:sp>
      <p:sp>
        <p:nvSpPr>
          <p:cNvPr id="283653" name="Line 5">
            <a:extLst>
              <a:ext uri="{FF2B5EF4-FFF2-40B4-BE49-F238E27FC236}">
                <a16:creationId xmlns:a16="http://schemas.microsoft.com/office/drawing/2014/main" id="{C1E5BAD6-47FF-1C2A-6A85-73ABAEE79C8A}"/>
              </a:ext>
            </a:extLst>
          </p:cNvPr>
          <p:cNvSpPr>
            <a:spLocks noChangeShapeType="1"/>
          </p:cNvSpPr>
          <p:nvPr/>
        </p:nvSpPr>
        <p:spPr bwMode="auto">
          <a:xfrm>
            <a:off x="5943600" y="5562600"/>
            <a:ext cx="76200" cy="457200"/>
          </a:xfrm>
          <a:prstGeom prst="line">
            <a:avLst/>
          </a:prstGeom>
          <a:noFill/>
          <a:ln w="12700">
            <a:solidFill>
              <a:schemeClr val="bg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lstStyle/>
          <a:p>
            <a:endParaRPr lang="en-US"/>
          </a:p>
        </p:txBody>
      </p:sp>
      <p:sp>
        <p:nvSpPr>
          <p:cNvPr id="283654" name="Line 6">
            <a:extLst>
              <a:ext uri="{FF2B5EF4-FFF2-40B4-BE49-F238E27FC236}">
                <a16:creationId xmlns:a16="http://schemas.microsoft.com/office/drawing/2014/main" id="{0A52A4FD-FBB0-DE30-C152-6549A5264360}"/>
              </a:ext>
            </a:extLst>
          </p:cNvPr>
          <p:cNvSpPr>
            <a:spLocks noChangeShapeType="1"/>
          </p:cNvSpPr>
          <p:nvPr/>
        </p:nvSpPr>
        <p:spPr bwMode="auto">
          <a:xfrm>
            <a:off x="5715000" y="6019800"/>
            <a:ext cx="304800" cy="0"/>
          </a:xfrm>
          <a:prstGeom prst="line">
            <a:avLst/>
          </a:prstGeom>
          <a:noFill/>
          <a:ln w="12700">
            <a:solidFill>
              <a:schemeClr val="bg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283650"/>
                                        </p:tgtEl>
                                        <p:attrNameLst>
                                          <p:attrName>style.visibility</p:attrName>
                                        </p:attrNameLst>
                                      </p:cBhvr>
                                      <p:to>
                                        <p:strVal val="visible"/>
                                      </p:to>
                                    </p:set>
                                    <p:animEffect transition="in" filter="checkerboard(across)">
                                      <p:cBhvr>
                                        <p:cTn id="7" dur="500"/>
                                        <p:tgtEl>
                                          <p:spTgt spid="28365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10" fill="hold" nodeType="clickEffect">
                                  <p:stCondLst>
                                    <p:cond delay="0"/>
                                  </p:stCondLst>
                                  <p:childTnLst>
                                    <p:set>
                                      <p:cBhvr>
                                        <p:cTn id="11" dur="1" fill="hold">
                                          <p:stCondLst>
                                            <p:cond delay="0"/>
                                          </p:stCondLst>
                                        </p:cTn>
                                        <p:tgtEl>
                                          <p:spTgt spid="283652"/>
                                        </p:tgtEl>
                                        <p:attrNameLst>
                                          <p:attrName>style.visibility</p:attrName>
                                        </p:attrNameLst>
                                      </p:cBhvr>
                                      <p:to>
                                        <p:strVal val="visible"/>
                                      </p:to>
                                    </p:set>
                                    <p:animEffect transition="in" filter="checkerboard(across)">
                                      <p:cBhvr>
                                        <p:cTn id="12" dur="500"/>
                                        <p:tgtEl>
                                          <p:spTgt spid="283652"/>
                                        </p:tgtEl>
                                      </p:cBhvr>
                                    </p:animEffect>
                                  </p:childTnLst>
                                </p:cTn>
                              </p:par>
                              <p:par>
                                <p:cTn id="13" presetID="5" presetClass="entr" presetSubtype="10" fill="hold" nodeType="withEffect">
                                  <p:stCondLst>
                                    <p:cond delay="0"/>
                                  </p:stCondLst>
                                  <p:childTnLst>
                                    <p:set>
                                      <p:cBhvr>
                                        <p:cTn id="14" dur="1" fill="hold">
                                          <p:stCondLst>
                                            <p:cond delay="0"/>
                                          </p:stCondLst>
                                        </p:cTn>
                                        <p:tgtEl>
                                          <p:spTgt spid="283653"/>
                                        </p:tgtEl>
                                        <p:attrNameLst>
                                          <p:attrName>style.visibility</p:attrName>
                                        </p:attrNameLst>
                                      </p:cBhvr>
                                      <p:to>
                                        <p:strVal val="visible"/>
                                      </p:to>
                                    </p:set>
                                    <p:animEffect transition="in" filter="checkerboard(across)">
                                      <p:cBhvr>
                                        <p:cTn id="15" dur="500"/>
                                        <p:tgtEl>
                                          <p:spTgt spid="283653"/>
                                        </p:tgtEl>
                                      </p:cBhvr>
                                    </p:animEffect>
                                  </p:childTnLst>
                                </p:cTn>
                              </p:par>
                              <p:par>
                                <p:cTn id="16" presetID="5" presetClass="entr" presetSubtype="10" fill="hold" nodeType="withEffect">
                                  <p:stCondLst>
                                    <p:cond delay="0"/>
                                  </p:stCondLst>
                                  <p:childTnLst>
                                    <p:set>
                                      <p:cBhvr>
                                        <p:cTn id="17" dur="1" fill="hold">
                                          <p:stCondLst>
                                            <p:cond delay="0"/>
                                          </p:stCondLst>
                                        </p:cTn>
                                        <p:tgtEl>
                                          <p:spTgt spid="283654"/>
                                        </p:tgtEl>
                                        <p:attrNameLst>
                                          <p:attrName>style.visibility</p:attrName>
                                        </p:attrNameLst>
                                      </p:cBhvr>
                                      <p:to>
                                        <p:strVal val="visible"/>
                                      </p:to>
                                    </p:set>
                                    <p:animEffect transition="in" filter="checkerboard(across)">
                                      <p:cBhvr>
                                        <p:cTn id="18" dur="500"/>
                                        <p:tgtEl>
                                          <p:spTgt spid="283654"/>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3" presetClass="exit" presetSubtype="10" fill="hold" nodeType="clickEffect">
                                  <p:stCondLst>
                                    <p:cond delay="0"/>
                                  </p:stCondLst>
                                  <p:childTnLst>
                                    <p:animEffect transition="out" filter="blinds(horizontal)">
                                      <p:cBhvr>
                                        <p:cTn id="22" dur="500"/>
                                        <p:tgtEl>
                                          <p:spTgt spid="283652"/>
                                        </p:tgtEl>
                                      </p:cBhvr>
                                    </p:animEffect>
                                    <p:set>
                                      <p:cBhvr>
                                        <p:cTn id="23" dur="1" fill="hold">
                                          <p:stCondLst>
                                            <p:cond delay="499"/>
                                          </p:stCondLst>
                                        </p:cTn>
                                        <p:tgtEl>
                                          <p:spTgt spid="283652"/>
                                        </p:tgtEl>
                                        <p:attrNameLst>
                                          <p:attrName>style.visibility</p:attrName>
                                        </p:attrNameLst>
                                      </p:cBhvr>
                                      <p:to>
                                        <p:strVal val="hidden"/>
                                      </p:to>
                                    </p:set>
                                  </p:childTnLst>
                                </p:cTn>
                              </p:par>
                              <p:par>
                                <p:cTn id="24" presetID="3" presetClass="exit" presetSubtype="10" fill="hold" nodeType="withEffect">
                                  <p:stCondLst>
                                    <p:cond delay="0"/>
                                  </p:stCondLst>
                                  <p:childTnLst>
                                    <p:animEffect transition="out" filter="blinds(horizontal)">
                                      <p:cBhvr>
                                        <p:cTn id="25" dur="500"/>
                                        <p:tgtEl>
                                          <p:spTgt spid="283653"/>
                                        </p:tgtEl>
                                      </p:cBhvr>
                                    </p:animEffect>
                                    <p:set>
                                      <p:cBhvr>
                                        <p:cTn id="26" dur="1" fill="hold">
                                          <p:stCondLst>
                                            <p:cond delay="499"/>
                                          </p:stCondLst>
                                        </p:cTn>
                                        <p:tgtEl>
                                          <p:spTgt spid="283653"/>
                                        </p:tgtEl>
                                        <p:attrNameLst>
                                          <p:attrName>style.visibility</p:attrName>
                                        </p:attrNameLst>
                                      </p:cBhvr>
                                      <p:to>
                                        <p:strVal val="hidden"/>
                                      </p:to>
                                    </p:set>
                                  </p:childTnLst>
                                </p:cTn>
                              </p:par>
                              <p:par>
                                <p:cTn id="27" presetID="3" presetClass="exit" presetSubtype="10" fill="hold" nodeType="withEffect">
                                  <p:stCondLst>
                                    <p:cond delay="0"/>
                                  </p:stCondLst>
                                  <p:childTnLst>
                                    <p:animEffect transition="out" filter="blinds(horizontal)">
                                      <p:cBhvr>
                                        <p:cTn id="28" dur="500"/>
                                        <p:tgtEl>
                                          <p:spTgt spid="283654"/>
                                        </p:tgtEl>
                                      </p:cBhvr>
                                    </p:animEffect>
                                    <p:set>
                                      <p:cBhvr>
                                        <p:cTn id="29" dur="1" fill="hold">
                                          <p:stCondLst>
                                            <p:cond delay="499"/>
                                          </p:stCondLst>
                                        </p:cTn>
                                        <p:tgtEl>
                                          <p:spTgt spid="28365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3650"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Slide Number Placeholder 3">
            <a:extLst>
              <a:ext uri="{FF2B5EF4-FFF2-40B4-BE49-F238E27FC236}">
                <a16:creationId xmlns:a16="http://schemas.microsoft.com/office/drawing/2014/main" id="{E0F4F4DE-EE35-610F-8A7D-316C332BC00E}"/>
              </a:ext>
            </a:extLst>
          </p:cNvPr>
          <p:cNvSpPr txBox="1">
            <a:spLocks noGrp="1"/>
          </p:cNvSpPr>
          <p:nvPr/>
        </p:nvSpPr>
        <p:spPr bwMode="auto">
          <a:xfrm>
            <a:off x="8077200" y="6324600"/>
            <a:ext cx="381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marL="342900" indent="-342900">
              <a:defRPr sz="2400">
                <a:solidFill>
                  <a:schemeClr val="tx1"/>
                </a:solidFill>
                <a:latin typeface="Times New Roman" panose="02020603050405020304" pitchFamily="18" charset="0"/>
                <a:ea typeface="ＭＳ Ｐゴシック" panose="020B0600070205080204" pitchFamily="34" charset="-128"/>
              </a:defRPr>
            </a:lvl1pPr>
            <a:lvl2pPr>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lvl="1" algn="r"/>
            <a:fld id="{CB8B3662-0E44-4FC0-87C7-5C9B20CB0B91}" type="slidenum">
              <a:rPr lang="es-ES" altLang="en-US" sz="1000">
                <a:latin typeface="Arial" panose="020B0604020202020204" pitchFamily="34" charset="0"/>
              </a:rPr>
              <a:pPr lvl="1" algn="r"/>
              <a:t>120</a:t>
            </a:fld>
            <a:endParaRPr lang="es-ES" altLang="en-US" sz="1000">
              <a:latin typeface="Arial" panose="020B0604020202020204" pitchFamily="34" charset="0"/>
            </a:endParaRPr>
          </a:p>
        </p:txBody>
      </p:sp>
      <p:sp>
        <p:nvSpPr>
          <p:cNvPr id="109571" name="Rectangle 2">
            <a:extLst>
              <a:ext uri="{FF2B5EF4-FFF2-40B4-BE49-F238E27FC236}">
                <a16:creationId xmlns:a16="http://schemas.microsoft.com/office/drawing/2014/main" id="{6C668A72-E690-08ED-9E4F-FD3A0BCF7A00}"/>
              </a:ext>
            </a:extLst>
          </p:cNvPr>
          <p:cNvSpPr>
            <a:spLocks noGrp="1" noChangeArrowheads="1"/>
          </p:cNvSpPr>
          <p:nvPr>
            <p:ph type="title" idx="4294967295"/>
          </p:nvPr>
        </p:nvSpPr>
        <p:spPr/>
        <p:txBody>
          <a:bodyPr/>
          <a:lstStyle/>
          <a:p>
            <a:r>
              <a:rPr lang="en-US" altLang="en-US">
                <a:ea typeface="ＭＳ Ｐゴシック" panose="020B0600070205080204" pitchFamily="34" charset="-128"/>
              </a:rPr>
              <a:t>Polygonal Shading</a:t>
            </a:r>
          </a:p>
        </p:txBody>
      </p:sp>
      <p:sp>
        <p:nvSpPr>
          <p:cNvPr id="262149" name="Rectangle 3">
            <a:extLst>
              <a:ext uri="{FF2B5EF4-FFF2-40B4-BE49-F238E27FC236}">
                <a16:creationId xmlns:a16="http://schemas.microsoft.com/office/drawing/2014/main" id="{80F7C676-0021-2B5B-51BA-31F8E226089E}"/>
              </a:ext>
            </a:extLst>
          </p:cNvPr>
          <p:cNvSpPr>
            <a:spLocks noGrp="1" noChangeArrowheads="1"/>
          </p:cNvSpPr>
          <p:nvPr>
            <p:ph type="body" idx="4294967295"/>
          </p:nvPr>
        </p:nvSpPr>
        <p:spPr>
          <a:xfrm>
            <a:off x="0" y="1524000"/>
            <a:ext cx="9144000" cy="4953000"/>
          </a:xfrm>
        </p:spPr>
        <p:txBody>
          <a:bodyPr/>
          <a:lstStyle/>
          <a:p>
            <a:pPr>
              <a:lnSpc>
                <a:spcPct val="90000"/>
              </a:lnSpc>
              <a:defRPr/>
            </a:pPr>
            <a:r>
              <a:rPr lang="en-US" b="1" dirty="0">
                <a:solidFill>
                  <a:srgbClr val="FF0000"/>
                </a:solidFill>
              </a:rPr>
              <a:t>Shading calculations </a:t>
            </a:r>
            <a:r>
              <a:rPr lang="en-US" dirty="0"/>
              <a:t>are done for </a:t>
            </a:r>
            <a:r>
              <a:rPr lang="en-US" b="1" dirty="0">
                <a:solidFill>
                  <a:schemeClr val="accent2"/>
                </a:solidFill>
              </a:rPr>
              <a:t>each </a:t>
            </a:r>
            <a:r>
              <a:rPr lang="en-US" b="1" dirty="0">
                <a:solidFill>
                  <a:srgbClr val="FFC000"/>
                </a:solidFill>
              </a:rPr>
              <a:t>vertex</a:t>
            </a:r>
          </a:p>
          <a:p>
            <a:pPr lvl="1">
              <a:lnSpc>
                <a:spcPct val="90000"/>
              </a:lnSpc>
              <a:defRPr/>
            </a:pPr>
            <a:r>
              <a:rPr lang="en-US" b="1" dirty="0">
                <a:solidFill>
                  <a:srgbClr val="FFC000"/>
                </a:solidFill>
              </a:rPr>
              <a:t>Vertex</a:t>
            </a:r>
            <a:r>
              <a:rPr lang="en-US" b="1" dirty="0">
                <a:solidFill>
                  <a:schemeClr val="accent6"/>
                </a:solidFill>
              </a:rPr>
              <a:t> </a:t>
            </a:r>
            <a:r>
              <a:rPr lang="en-US" dirty="0"/>
              <a:t>colors become </a:t>
            </a:r>
            <a:r>
              <a:rPr lang="en-US" b="1" dirty="0">
                <a:solidFill>
                  <a:srgbClr val="FFC000"/>
                </a:solidFill>
              </a:rPr>
              <a:t>vertex</a:t>
            </a:r>
            <a:r>
              <a:rPr lang="en-US" b="1" dirty="0">
                <a:solidFill>
                  <a:srgbClr val="990033"/>
                </a:solidFill>
              </a:rPr>
              <a:t> shades</a:t>
            </a:r>
          </a:p>
          <a:p>
            <a:pPr lvl="1">
              <a:lnSpc>
                <a:spcPct val="90000"/>
              </a:lnSpc>
              <a:buFontTx/>
              <a:buNone/>
              <a:defRPr/>
            </a:pPr>
            <a:endParaRPr lang="en-US" b="1" dirty="0">
              <a:solidFill>
                <a:srgbClr val="990033"/>
              </a:solidFill>
            </a:endParaRPr>
          </a:p>
          <a:p>
            <a:pPr>
              <a:lnSpc>
                <a:spcPct val="90000"/>
              </a:lnSpc>
              <a:defRPr/>
            </a:pPr>
            <a:r>
              <a:rPr lang="en-US" dirty="0"/>
              <a:t>By default, </a:t>
            </a:r>
            <a:r>
              <a:rPr lang="en-US" b="1" dirty="0">
                <a:solidFill>
                  <a:srgbClr val="FFC000"/>
                </a:solidFill>
              </a:rPr>
              <a:t>vertex</a:t>
            </a:r>
            <a:r>
              <a:rPr lang="en-US" b="1" dirty="0">
                <a:solidFill>
                  <a:schemeClr val="accent6"/>
                </a:solidFill>
              </a:rPr>
              <a:t> </a:t>
            </a:r>
            <a:r>
              <a:rPr lang="en-US" dirty="0"/>
              <a:t>shades are </a:t>
            </a:r>
            <a:r>
              <a:rPr lang="en-US" b="1" dirty="0">
                <a:solidFill>
                  <a:srgbClr val="FF0000"/>
                </a:solidFill>
              </a:rPr>
              <a:t>interpolated across the polygon</a:t>
            </a:r>
          </a:p>
          <a:p>
            <a:pPr lvl="1">
              <a:lnSpc>
                <a:spcPct val="90000"/>
              </a:lnSpc>
              <a:buFontTx/>
              <a:buNone/>
              <a:defRPr/>
            </a:pPr>
            <a:r>
              <a:rPr lang="en-US" b="1" dirty="0" err="1">
                <a:solidFill>
                  <a:srgbClr val="FF0000"/>
                </a:solidFill>
                <a:latin typeface="Courier New" pitchFamily="49" charset="0"/>
              </a:rPr>
              <a:t>gl</a:t>
            </a:r>
            <a:r>
              <a:rPr lang="en-US" b="1" dirty="0" err="1">
                <a:latin typeface="Courier New" pitchFamily="49" charset="0"/>
              </a:rPr>
              <a:t>ShadeModel</a:t>
            </a:r>
            <a:r>
              <a:rPr lang="en-US" b="1" dirty="0">
                <a:latin typeface="Courier New" pitchFamily="49" charset="0"/>
              </a:rPr>
              <a:t>(</a:t>
            </a:r>
            <a:r>
              <a:rPr lang="en-US" b="1" dirty="0">
                <a:solidFill>
                  <a:srgbClr val="FF0000"/>
                </a:solidFill>
                <a:latin typeface="Courier New" pitchFamily="49" charset="0"/>
              </a:rPr>
              <a:t>GL_SMOOTH</a:t>
            </a:r>
            <a:r>
              <a:rPr lang="en-US" b="1" dirty="0">
                <a:latin typeface="Courier New" pitchFamily="49" charset="0"/>
              </a:rPr>
              <a:t>);</a:t>
            </a:r>
          </a:p>
          <a:p>
            <a:pPr lvl="1">
              <a:lnSpc>
                <a:spcPct val="90000"/>
              </a:lnSpc>
              <a:buFontTx/>
              <a:buNone/>
              <a:defRPr/>
            </a:pPr>
            <a:endParaRPr lang="en-US" b="1" dirty="0">
              <a:latin typeface="Courier New" pitchFamily="49" charset="0"/>
            </a:endParaRPr>
          </a:p>
          <a:p>
            <a:pPr>
              <a:lnSpc>
                <a:spcPct val="90000"/>
              </a:lnSpc>
              <a:defRPr/>
            </a:pPr>
            <a:r>
              <a:rPr lang="en-US" dirty="0"/>
              <a:t>If we use </a:t>
            </a:r>
            <a:r>
              <a:rPr lang="en-US" sz="2700" b="1" dirty="0" err="1">
                <a:solidFill>
                  <a:srgbClr val="FF0000"/>
                </a:solidFill>
                <a:latin typeface="Courier New" pitchFamily="49" charset="0"/>
              </a:rPr>
              <a:t>gl</a:t>
            </a:r>
            <a:r>
              <a:rPr lang="en-US" sz="2700" b="1" dirty="0" err="1">
                <a:latin typeface="Courier New" pitchFamily="49" charset="0"/>
              </a:rPr>
              <a:t>ShadeModel</a:t>
            </a:r>
            <a:r>
              <a:rPr lang="en-US" sz="2700" b="1" dirty="0">
                <a:latin typeface="Courier New" pitchFamily="49" charset="0"/>
              </a:rPr>
              <a:t>(</a:t>
            </a:r>
            <a:r>
              <a:rPr lang="en-US" sz="2700" b="1" dirty="0">
                <a:solidFill>
                  <a:srgbClr val="FF0000"/>
                </a:solidFill>
                <a:latin typeface="Courier New" pitchFamily="49" charset="0"/>
              </a:rPr>
              <a:t>GL_FLAT</a:t>
            </a:r>
            <a:r>
              <a:rPr lang="en-US" sz="2700" b="1" dirty="0">
                <a:latin typeface="Courier New" pitchFamily="49" charset="0"/>
              </a:rPr>
              <a:t>);</a:t>
            </a:r>
            <a:r>
              <a:rPr lang="en-US" dirty="0"/>
              <a:t> the </a:t>
            </a:r>
            <a:r>
              <a:rPr lang="en-US" b="1" dirty="0">
                <a:solidFill>
                  <a:schemeClr val="accent2"/>
                </a:solidFill>
              </a:rPr>
              <a:t>color at the </a:t>
            </a:r>
            <a:r>
              <a:rPr lang="en-US" b="1" dirty="0">
                <a:solidFill>
                  <a:srgbClr val="FFC000"/>
                </a:solidFill>
              </a:rPr>
              <a:t>first vertex </a:t>
            </a:r>
            <a:r>
              <a:rPr lang="en-US" b="1" dirty="0">
                <a:solidFill>
                  <a:schemeClr val="accent2"/>
                </a:solidFill>
              </a:rPr>
              <a:t>will determine the shade of the whole polygon</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8" presetClass="entr" presetSubtype="16" fill="hold" nodeType="clickEffect">
                                  <p:stCondLst>
                                    <p:cond delay="0"/>
                                  </p:stCondLst>
                                  <p:childTnLst>
                                    <p:set>
                                      <p:cBhvr>
                                        <p:cTn id="6" dur="1" fill="hold">
                                          <p:stCondLst>
                                            <p:cond delay="0"/>
                                          </p:stCondLst>
                                        </p:cTn>
                                        <p:tgtEl>
                                          <p:spTgt spid="262149">
                                            <p:txEl>
                                              <p:pRg st="3" end="3"/>
                                            </p:txEl>
                                          </p:spTgt>
                                        </p:tgtEl>
                                        <p:attrNameLst>
                                          <p:attrName>style.visibility</p:attrName>
                                        </p:attrNameLst>
                                      </p:cBhvr>
                                      <p:to>
                                        <p:strVal val="visible"/>
                                      </p:to>
                                    </p:set>
                                    <p:animEffect transition="in" filter="diamond(in)">
                                      <p:cBhvr>
                                        <p:cTn id="7" dur="2000"/>
                                        <p:tgtEl>
                                          <p:spTgt spid="262149">
                                            <p:txEl>
                                              <p:pRg st="3" end="3"/>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6" presetClass="entr" presetSubtype="0" fill="hold" nodeType="clickEffect">
                                  <p:stCondLst>
                                    <p:cond delay="0"/>
                                  </p:stCondLst>
                                  <p:childTnLst>
                                    <p:set>
                                      <p:cBhvr>
                                        <p:cTn id="11" dur="1" fill="hold">
                                          <p:stCondLst>
                                            <p:cond delay="0"/>
                                          </p:stCondLst>
                                        </p:cTn>
                                        <p:tgtEl>
                                          <p:spTgt spid="262149">
                                            <p:txEl>
                                              <p:pRg st="6" end="6"/>
                                            </p:txEl>
                                          </p:spTgt>
                                        </p:tgtEl>
                                        <p:attrNameLst>
                                          <p:attrName>style.visibility</p:attrName>
                                        </p:attrNameLst>
                                      </p:cBhvr>
                                      <p:to>
                                        <p:strVal val="visible"/>
                                      </p:to>
                                    </p:set>
                                    <p:animEffect transition="in" filter="wipe(down)">
                                      <p:cBhvr>
                                        <p:cTn id="12" dur="580">
                                          <p:stCondLst>
                                            <p:cond delay="0"/>
                                          </p:stCondLst>
                                        </p:cTn>
                                        <p:tgtEl>
                                          <p:spTgt spid="262149">
                                            <p:txEl>
                                              <p:pRg st="6" end="6"/>
                                            </p:txEl>
                                          </p:spTgt>
                                        </p:tgtEl>
                                      </p:cBhvr>
                                    </p:animEffect>
                                    <p:anim calcmode="lin" valueType="num">
                                      <p:cBhvr>
                                        <p:cTn id="13" dur="1822" tmFilter="0,0; 0.14,0.36; 0.43,0.73; 0.71,0.91; 1.0,1.0">
                                          <p:stCondLst>
                                            <p:cond delay="0"/>
                                          </p:stCondLst>
                                        </p:cTn>
                                        <p:tgtEl>
                                          <p:spTgt spid="262149">
                                            <p:txEl>
                                              <p:pRg st="6" end="6"/>
                                            </p:txEl>
                                          </p:spTgt>
                                        </p:tgtEl>
                                        <p:attrNameLst>
                                          <p:attrName>ppt_x</p:attrName>
                                        </p:attrNameLst>
                                      </p:cBhvr>
                                      <p:tavLst>
                                        <p:tav tm="0">
                                          <p:val>
                                            <p:strVal val="#ppt_x-0.25"/>
                                          </p:val>
                                        </p:tav>
                                        <p:tav tm="100000">
                                          <p:val>
                                            <p:strVal val="#ppt_x"/>
                                          </p:val>
                                        </p:tav>
                                      </p:tavLst>
                                    </p:anim>
                                    <p:anim calcmode="lin" valueType="num">
                                      <p:cBhvr>
                                        <p:cTn id="14" dur="664" tmFilter="0.0,0.0; 0.25,0.07; 0.50,0.2; 0.75,0.467; 1.0,1.0">
                                          <p:stCondLst>
                                            <p:cond delay="0"/>
                                          </p:stCondLst>
                                        </p:cTn>
                                        <p:tgtEl>
                                          <p:spTgt spid="262149">
                                            <p:txEl>
                                              <p:pRg st="6" end="6"/>
                                            </p:txEl>
                                          </p:spTgt>
                                        </p:tgtEl>
                                        <p:attrNameLst>
                                          <p:attrName>ppt_y</p:attrName>
                                        </p:attrNameLst>
                                      </p:cBhvr>
                                      <p:tavLst>
                                        <p:tav tm="0" fmla="#ppt_y-sin(pi*$)/3">
                                          <p:val>
                                            <p:fltVal val="0.5"/>
                                          </p:val>
                                        </p:tav>
                                        <p:tav tm="100000">
                                          <p:val>
                                            <p:fltVal val="1"/>
                                          </p:val>
                                        </p:tav>
                                      </p:tavLst>
                                    </p:anim>
                                    <p:anim calcmode="lin" valueType="num">
                                      <p:cBhvr>
                                        <p:cTn id="15" dur="664" tmFilter="0, 0; 0.125,0.2665; 0.25,0.4; 0.375,0.465; 0.5,0.5;  0.625,0.535; 0.75,0.6; 0.875,0.7335; 1,1">
                                          <p:stCondLst>
                                            <p:cond delay="664"/>
                                          </p:stCondLst>
                                        </p:cTn>
                                        <p:tgtEl>
                                          <p:spTgt spid="262149">
                                            <p:txEl>
                                              <p:pRg st="6" end="6"/>
                                            </p:txEl>
                                          </p:spTgt>
                                        </p:tgtEl>
                                        <p:attrNameLst>
                                          <p:attrName>ppt_y</p:attrName>
                                        </p:attrNameLst>
                                      </p:cBhvr>
                                      <p:tavLst>
                                        <p:tav tm="0" fmla="#ppt_y-sin(pi*$)/9">
                                          <p:val>
                                            <p:fltVal val="0"/>
                                          </p:val>
                                        </p:tav>
                                        <p:tav tm="100000">
                                          <p:val>
                                            <p:fltVal val="1"/>
                                          </p:val>
                                        </p:tav>
                                      </p:tavLst>
                                    </p:anim>
                                    <p:anim calcmode="lin" valueType="num">
                                      <p:cBhvr>
                                        <p:cTn id="16" dur="332" tmFilter="0, 0; 0.125,0.2665; 0.25,0.4; 0.375,0.465; 0.5,0.5;  0.625,0.535; 0.75,0.6; 0.875,0.7335; 1,1">
                                          <p:stCondLst>
                                            <p:cond delay="1324"/>
                                          </p:stCondLst>
                                        </p:cTn>
                                        <p:tgtEl>
                                          <p:spTgt spid="262149">
                                            <p:txEl>
                                              <p:pRg st="6" end="6"/>
                                            </p:txEl>
                                          </p:spTgt>
                                        </p:tgtEl>
                                        <p:attrNameLst>
                                          <p:attrName>ppt_y</p:attrName>
                                        </p:attrNameLst>
                                      </p:cBhvr>
                                      <p:tavLst>
                                        <p:tav tm="0" fmla="#ppt_y-sin(pi*$)/27">
                                          <p:val>
                                            <p:fltVal val="0"/>
                                          </p:val>
                                        </p:tav>
                                        <p:tav tm="100000">
                                          <p:val>
                                            <p:fltVal val="1"/>
                                          </p:val>
                                        </p:tav>
                                      </p:tavLst>
                                    </p:anim>
                                    <p:anim calcmode="lin" valueType="num">
                                      <p:cBhvr>
                                        <p:cTn id="17" dur="164" tmFilter="0, 0; 0.125,0.2665; 0.25,0.4; 0.375,0.465; 0.5,0.5;  0.625,0.535; 0.75,0.6; 0.875,0.7335; 1,1">
                                          <p:stCondLst>
                                            <p:cond delay="1656"/>
                                          </p:stCondLst>
                                        </p:cTn>
                                        <p:tgtEl>
                                          <p:spTgt spid="262149">
                                            <p:txEl>
                                              <p:pRg st="6" end="6"/>
                                            </p:txEl>
                                          </p:spTgt>
                                        </p:tgtEl>
                                        <p:attrNameLst>
                                          <p:attrName>ppt_y</p:attrName>
                                        </p:attrNameLst>
                                      </p:cBhvr>
                                      <p:tavLst>
                                        <p:tav tm="0" fmla="#ppt_y-sin(pi*$)/81">
                                          <p:val>
                                            <p:fltVal val="0"/>
                                          </p:val>
                                        </p:tav>
                                        <p:tav tm="100000">
                                          <p:val>
                                            <p:fltVal val="1"/>
                                          </p:val>
                                        </p:tav>
                                      </p:tavLst>
                                    </p:anim>
                                    <p:animScale>
                                      <p:cBhvr>
                                        <p:cTn id="18" dur="26">
                                          <p:stCondLst>
                                            <p:cond delay="650"/>
                                          </p:stCondLst>
                                        </p:cTn>
                                        <p:tgtEl>
                                          <p:spTgt spid="262149">
                                            <p:txEl>
                                              <p:pRg st="6" end="6"/>
                                            </p:txEl>
                                          </p:spTgt>
                                        </p:tgtEl>
                                      </p:cBhvr>
                                      <p:to x="100000" y="60000"/>
                                    </p:animScale>
                                    <p:animScale>
                                      <p:cBhvr>
                                        <p:cTn id="19" dur="166" decel="50000">
                                          <p:stCondLst>
                                            <p:cond delay="676"/>
                                          </p:stCondLst>
                                        </p:cTn>
                                        <p:tgtEl>
                                          <p:spTgt spid="262149">
                                            <p:txEl>
                                              <p:pRg st="6" end="6"/>
                                            </p:txEl>
                                          </p:spTgt>
                                        </p:tgtEl>
                                      </p:cBhvr>
                                      <p:to x="100000" y="100000"/>
                                    </p:animScale>
                                    <p:animScale>
                                      <p:cBhvr>
                                        <p:cTn id="20" dur="26">
                                          <p:stCondLst>
                                            <p:cond delay="1312"/>
                                          </p:stCondLst>
                                        </p:cTn>
                                        <p:tgtEl>
                                          <p:spTgt spid="262149">
                                            <p:txEl>
                                              <p:pRg st="6" end="6"/>
                                            </p:txEl>
                                          </p:spTgt>
                                        </p:tgtEl>
                                      </p:cBhvr>
                                      <p:to x="100000" y="80000"/>
                                    </p:animScale>
                                    <p:animScale>
                                      <p:cBhvr>
                                        <p:cTn id="21" dur="166" decel="50000">
                                          <p:stCondLst>
                                            <p:cond delay="1338"/>
                                          </p:stCondLst>
                                        </p:cTn>
                                        <p:tgtEl>
                                          <p:spTgt spid="262149">
                                            <p:txEl>
                                              <p:pRg st="6" end="6"/>
                                            </p:txEl>
                                          </p:spTgt>
                                        </p:tgtEl>
                                      </p:cBhvr>
                                      <p:to x="100000" y="100000"/>
                                    </p:animScale>
                                    <p:animScale>
                                      <p:cBhvr>
                                        <p:cTn id="22" dur="26">
                                          <p:stCondLst>
                                            <p:cond delay="1642"/>
                                          </p:stCondLst>
                                        </p:cTn>
                                        <p:tgtEl>
                                          <p:spTgt spid="262149">
                                            <p:txEl>
                                              <p:pRg st="6" end="6"/>
                                            </p:txEl>
                                          </p:spTgt>
                                        </p:tgtEl>
                                      </p:cBhvr>
                                      <p:to x="100000" y="90000"/>
                                    </p:animScale>
                                    <p:animScale>
                                      <p:cBhvr>
                                        <p:cTn id="23" dur="166" decel="50000">
                                          <p:stCondLst>
                                            <p:cond delay="1668"/>
                                          </p:stCondLst>
                                        </p:cTn>
                                        <p:tgtEl>
                                          <p:spTgt spid="262149">
                                            <p:txEl>
                                              <p:pRg st="6" end="6"/>
                                            </p:txEl>
                                          </p:spTgt>
                                        </p:tgtEl>
                                      </p:cBhvr>
                                      <p:to x="100000" y="100000"/>
                                    </p:animScale>
                                    <p:animScale>
                                      <p:cBhvr>
                                        <p:cTn id="24" dur="26">
                                          <p:stCondLst>
                                            <p:cond delay="1808"/>
                                          </p:stCondLst>
                                        </p:cTn>
                                        <p:tgtEl>
                                          <p:spTgt spid="262149">
                                            <p:txEl>
                                              <p:pRg st="6" end="6"/>
                                            </p:txEl>
                                          </p:spTgt>
                                        </p:tgtEl>
                                      </p:cBhvr>
                                      <p:to x="100000" y="95000"/>
                                    </p:animScale>
                                    <p:animScale>
                                      <p:cBhvr>
                                        <p:cTn id="25" dur="166" decel="50000">
                                          <p:stCondLst>
                                            <p:cond delay="1834"/>
                                          </p:stCondLst>
                                        </p:cTn>
                                        <p:tgtEl>
                                          <p:spTgt spid="262149">
                                            <p:txEl>
                                              <p:pRg st="6" end="6"/>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Slide Number Placeholder 3">
            <a:extLst>
              <a:ext uri="{FF2B5EF4-FFF2-40B4-BE49-F238E27FC236}">
                <a16:creationId xmlns:a16="http://schemas.microsoft.com/office/drawing/2014/main" id="{D90930F8-FDD0-3677-530D-31DA8A829F15}"/>
              </a:ext>
            </a:extLst>
          </p:cNvPr>
          <p:cNvSpPr txBox="1">
            <a:spLocks noGrp="1"/>
          </p:cNvSpPr>
          <p:nvPr/>
        </p:nvSpPr>
        <p:spPr bwMode="auto">
          <a:xfrm>
            <a:off x="8077200" y="6324600"/>
            <a:ext cx="381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marL="342900" indent="-342900">
              <a:defRPr sz="2400">
                <a:solidFill>
                  <a:schemeClr val="tx1"/>
                </a:solidFill>
                <a:latin typeface="Times New Roman" panose="02020603050405020304" pitchFamily="18" charset="0"/>
                <a:ea typeface="ＭＳ Ｐゴシック" panose="020B0600070205080204" pitchFamily="34" charset="-128"/>
              </a:defRPr>
            </a:lvl1pPr>
            <a:lvl2pPr>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lvl="1" algn="r"/>
            <a:fld id="{11778C5E-A4C2-4B24-8CA6-DA835F01A73C}" type="slidenum">
              <a:rPr lang="es-ES" altLang="en-US" sz="1000">
                <a:latin typeface="Arial" panose="020B0604020202020204" pitchFamily="34" charset="0"/>
              </a:rPr>
              <a:pPr lvl="1" algn="r"/>
              <a:t>121</a:t>
            </a:fld>
            <a:endParaRPr lang="es-ES" altLang="en-US" sz="1000">
              <a:latin typeface="Arial" panose="020B0604020202020204" pitchFamily="34" charset="0"/>
            </a:endParaRPr>
          </a:p>
        </p:txBody>
      </p:sp>
      <p:sp>
        <p:nvSpPr>
          <p:cNvPr id="110595" name="Rectangle 2">
            <a:extLst>
              <a:ext uri="{FF2B5EF4-FFF2-40B4-BE49-F238E27FC236}">
                <a16:creationId xmlns:a16="http://schemas.microsoft.com/office/drawing/2014/main" id="{FF7461AA-9DCF-A454-5A3A-EFD53A4158FC}"/>
              </a:ext>
            </a:extLst>
          </p:cNvPr>
          <p:cNvSpPr>
            <a:spLocks noGrp="1" noChangeArrowheads="1"/>
          </p:cNvSpPr>
          <p:nvPr>
            <p:ph type="title" idx="4294967295"/>
          </p:nvPr>
        </p:nvSpPr>
        <p:spPr/>
        <p:txBody>
          <a:bodyPr/>
          <a:lstStyle/>
          <a:p>
            <a:r>
              <a:rPr lang="en-US" altLang="en-US">
                <a:ea typeface="ＭＳ Ｐゴシック" panose="020B0600070205080204" pitchFamily="34" charset="-128"/>
              </a:rPr>
              <a:t>Polygon Normals</a:t>
            </a:r>
          </a:p>
        </p:txBody>
      </p:sp>
      <p:sp>
        <p:nvSpPr>
          <p:cNvPr id="263173" name="Rectangle 3">
            <a:extLst>
              <a:ext uri="{FF2B5EF4-FFF2-40B4-BE49-F238E27FC236}">
                <a16:creationId xmlns:a16="http://schemas.microsoft.com/office/drawing/2014/main" id="{99463BCB-319C-C7FF-4032-BCCCFAF7BA44}"/>
              </a:ext>
            </a:extLst>
          </p:cNvPr>
          <p:cNvSpPr>
            <a:spLocks noGrp="1" noChangeArrowheads="1"/>
          </p:cNvSpPr>
          <p:nvPr>
            <p:ph type="body" idx="4294967295"/>
          </p:nvPr>
        </p:nvSpPr>
        <p:spPr>
          <a:xfrm>
            <a:off x="0" y="1524000"/>
            <a:ext cx="9144000" cy="4724400"/>
          </a:xfrm>
        </p:spPr>
        <p:txBody>
          <a:bodyPr/>
          <a:lstStyle/>
          <a:p>
            <a:pPr>
              <a:defRPr/>
            </a:pPr>
            <a:r>
              <a:rPr lang="en-US" sz="2700" dirty="0"/>
              <a:t>Polygons have a </a:t>
            </a:r>
            <a:r>
              <a:rPr lang="en-US" sz="2700" b="1" dirty="0">
                <a:solidFill>
                  <a:srgbClr val="FF0000"/>
                </a:solidFill>
              </a:rPr>
              <a:t>single normal</a:t>
            </a:r>
          </a:p>
          <a:p>
            <a:pPr lvl="1">
              <a:defRPr/>
            </a:pPr>
            <a:r>
              <a:rPr lang="en-US" b="1" dirty="0">
                <a:solidFill>
                  <a:srgbClr val="FF0000"/>
                </a:solidFill>
              </a:rPr>
              <a:t>Shades at the </a:t>
            </a:r>
            <a:r>
              <a:rPr lang="en-US" b="1" dirty="0">
                <a:solidFill>
                  <a:srgbClr val="FFC000"/>
                </a:solidFill>
              </a:rPr>
              <a:t>vertices</a:t>
            </a:r>
            <a:r>
              <a:rPr lang="en-US" b="1" dirty="0">
                <a:solidFill>
                  <a:schemeClr val="accent2"/>
                </a:solidFill>
              </a:rPr>
              <a:t> </a:t>
            </a:r>
            <a:r>
              <a:rPr lang="en-US" b="1" dirty="0">
                <a:solidFill>
                  <a:srgbClr val="FF0000"/>
                </a:solidFill>
              </a:rPr>
              <a:t>as computed by the </a:t>
            </a:r>
            <a:r>
              <a:rPr lang="en-US" b="1" dirty="0" err="1">
                <a:solidFill>
                  <a:srgbClr val="FF33CC"/>
                </a:solidFill>
              </a:rPr>
              <a:t>Phong</a:t>
            </a:r>
            <a:r>
              <a:rPr lang="en-US" b="1" dirty="0">
                <a:solidFill>
                  <a:srgbClr val="FF33CC"/>
                </a:solidFill>
              </a:rPr>
              <a:t> model</a:t>
            </a:r>
            <a:r>
              <a:rPr lang="en-US" dirty="0"/>
              <a:t> can be almost same </a:t>
            </a:r>
          </a:p>
          <a:p>
            <a:pPr lvl="1">
              <a:defRPr/>
            </a:pPr>
            <a:r>
              <a:rPr lang="en-US" dirty="0"/>
              <a:t>Identical for a distant viewer (default) or if there is no </a:t>
            </a:r>
            <a:r>
              <a:rPr lang="en-US" b="1" dirty="0">
                <a:solidFill>
                  <a:schemeClr val="accent6"/>
                </a:solidFill>
              </a:rPr>
              <a:t>specular </a:t>
            </a:r>
            <a:r>
              <a:rPr lang="en-US" dirty="0"/>
              <a:t>component </a:t>
            </a:r>
          </a:p>
          <a:p>
            <a:pPr>
              <a:defRPr/>
            </a:pPr>
            <a:r>
              <a:rPr lang="en-US" sz="2700" dirty="0"/>
              <a:t>Consider model of sphere</a:t>
            </a:r>
          </a:p>
          <a:p>
            <a:pPr>
              <a:defRPr/>
            </a:pPr>
            <a:r>
              <a:rPr lang="en-US" sz="2700" dirty="0"/>
              <a:t>Want </a:t>
            </a:r>
            <a:r>
              <a:rPr lang="en-US" sz="2700" b="1" dirty="0">
                <a:solidFill>
                  <a:srgbClr val="FF0000"/>
                </a:solidFill>
              </a:rPr>
              <a:t>different </a:t>
            </a:r>
            <a:r>
              <a:rPr lang="en-US" sz="2700" b="1" dirty="0" err="1">
                <a:solidFill>
                  <a:srgbClr val="FF0000"/>
                </a:solidFill>
              </a:rPr>
              <a:t>normals</a:t>
            </a:r>
            <a:r>
              <a:rPr lang="en-US" sz="2700" b="1" dirty="0">
                <a:solidFill>
                  <a:srgbClr val="FF0000"/>
                </a:solidFill>
              </a:rPr>
              <a:t> at</a:t>
            </a:r>
          </a:p>
          <a:p>
            <a:pPr>
              <a:buFontTx/>
              <a:buNone/>
              <a:defRPr/>
            </a:pPr>
            <a:r>
              <a:rPr lang="en-US" sz="2700" b="1" dirty="0">
                <a:solidFill>
                  <a:srgbClr val="FF0000"/>
                </a:solidFill>
              </a:rPr>
              <a:t>each </a:t>
            </a:r>
            <a:r>
              <a:rPr lang="en-US" sz="2700" b="1" dirty="0">
                <a:solidFill>
                  <a:srgbClr val="FFC000"/>
                </a:solidFill>
              </a:rPr>
              <a:t>vertex</a:t>
            </a:r>
            <a:r>
              <a:rPr lang="en-US" sz="2700" dirty="0"/>
              <a:t> even though</a:t>
            </a:r>
          </a:p>
          <a:p>
            <a:pPr>
              <a:buFontTx/>
              <a:buNone/>
              <a:defRPr/>
            </a:pPr>
            <a:r>
              <a:rPr lang="en-US" sz="2700" dirty="0"/>
              <a:t>this concept is not quite</a:t>
            </a:r>
          </a:p>
          <a:p>
            <a:pPr>
              <a:buFontTx/>
              <a:buNone/>
              <a:defRPr/>
            </a:pPr>
            <a:r>
              <a:rPr lang="en-US" sz="2700" dirty="0"/>
              <a:t>correct mathematically</a:t>
            </a:r>
          </a:p>
        </p:txBody>
      </p:sp>
      <p:pic>
        <p:nvPicPr>
          <p:cNvPr id="110597" name="Picture 5" descr="AN06F39">
            <a:extLst>
              <a:ext uri="{FF2B5EF4-FFF2-40B4-BE49-F238E27FC236}">
                <a16:creationId xmlns:a16="http://schemas.microsoft.com/office/drawing/2014/main" id="{62286524-04ED-5306-38EB-DCCB2DAE31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38800" y="3505200"/>
            <a:ext cx="2981325" cy="296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263173">
                                            <p:txEl>
                                              <p:pRg st="1" end="1"/>
                                            </p:txEl>
                                          </p:spTgt>
                                        </p:tgtEl>
                                        <p:attrNameLst>
                                          <p:attrName>style.visibility</p:attrName>
                                        </p:attrNameLst>
                                      </p:cBhvr>
                                      <p:to>
                                        <p:strVal val="visible"/>
                                      </p:to>
                                    </p:set>
                                    <p:animEffect transition="in" filter="checkerboard(across)">
                                      <p:cBhvr>
                                        <p:cTn id="7" dur="500"/>
                                        <p:tgtEl>
                                          <p:spTgt spid="263173">
                                            <p:txEl>
                                              <p:pRg st="1" end="1"/>
                                            </p:txEl>
                                          </p:spTgt>
                                        </p:tgtEl>
                                      </p:cBhvr>
                                    </p:animEffect>
                                  </p:childTnLst>
                                </p:cTn>
                              </p:par>
                              <p:par>
                                <p:cTn id="8" presetID="5" presetClass="entr" presetSubtype="10" fill="hold" nodeType="withEffect">
                                  <p:stCondLst>
                                    <p:cond delay="0"/>
                                  </p:stCondLst>
                                  <p:childTnLst>
                                    <p:set>
                                      <p:cBhvr>
                                        <p:cTn id="9" dur="1" fill="hold">
                                          <p:stCondLst>
                                            <p:cond delay="0"/>
                                          </p:stCondLst>
                                        </p:cTn>
                                        <p:tgtEl>
                                          <p:spTgt spid="263173">
                                            <p:txEl>
                                              <p:pRg st="2" end="2"/>
                                            </p:txEl>
                                          </p:spTgt>
                                        </p:tgtEl>
                                        <p:attrNameLst>
                                          <p:attrName>style.visibility</p:attrName>
                                        </p:attrNameLst>
                                      </p:cBhvr>
                                      <p:to>
                                        <p:strVal val="visible"/>
                                      </p:to>
                                    </p:set>
                                    <p:animEffect transition="in" filter="checkerboard(across)">
                                      <p:cBhvr>
                                        <p:cTn id="10" dur="500"/>
                                        <p:tgtEl>
                                          <p:spTgt spid="263173">
                                            <p:txEl>
                                              <p:pRg st="2" end="2"/>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8" presetClass="entr" presetSubtype="16" fill="hold" nodeType="clickEffect">
                                  <p:stCondLst>
                                    <p:cond delay="0"/>
                                  </p:stCondLst>
                                  <p:childTnLst>
                                    <p:set>
                                      <p:cBhvr>
                                        <p:cTn id="14" dur="1" fill="hold">
                                          <p:stCondLst>
                                            <p:cond delay="0"/>
                                          </p:stCondLst>
                                        </p:cTn>
                                        <p:tgtEl>
                                          <p:spTgt spid="263173">
                                            <p:txEl>
                                              <p:pRg st="4" end="4"/>
                                            </p:txEl>
                                          </p:spTgt>
                                        </p:tgtEl>
                                        <p:attrNameLst>
                                          <p:attrName>style.visibility</p:attrName>
                                        </p:attrNameLst>
                                      </p:cBhvr>
                                      <p:to>
                                        <p:strVal val="visible"/>
                                      </p:to>
                                    </p:set>
                                    <p:animEffect transition="in" filter="diamond(in)">
                                      <p:cBhvr>
                                        <p:cTn id="15" dur="2000"/>
                                        <p:tgtEl>
                                          <p:spTgt spid="263173">
                                            <p:txEl>
                                              <p:pRg st="4" end="4"/>
                                            </p:txEl>
                                          </p:spTgt>
                                        </p:tgtEl>
                                      </p:cBhvr>
                                    </p:animEffect>
                                  </p:childTnLst>
                                </p:cTn>
                              </p:par>
                              <p:par>
                                <p:cTn id="16" presetID="8" presetClass="entr" presetSubtype="16" fill="hold" nodeType="withEffect">
                                  <p:stCondLst>
                                    <p:cond delay="0"/>
                                  </p:stCondLst>
                                  <p:childTnLst>
                                    <p:set>
                                      <p:cBhvr>
                                        <p:cTn id="17" dur="1" fill="hold">
                                          <p:stCondLst>
                                            <p:cond delay="0"/>
                                          </p:stCondLst>
                                        </p:cTn>
                                        <p:tgtEl>
                                          <p:spTgt spid="263173">
                                            <p:txEl>
                                              <p:pRg st="5" end="5"/>
                                            </p:txEl>
                                          </p:spTgt>
                                        </p:tgtEl>
                                        <p:attrNameLst>
                                          <p:attrName>style.visibility</p:attrName>
                                        </p:attrNameLst>
                                      </p:cBhvr>
                                      <p:to>
                                        <p:strVal val="visible"/>
                                      </p:to>
                                    </p:set>
                                    <p:animEffect transition="in" filter="diamond(in)">
                                      <p:cBhvr>
                                        <p:cTn id="18" dur="2000"/>
                                        <p:tgtEl>
                                          <p:spTgt spid="263173">
                                            <p:txEl>
                                              <p:pRg st="5" end="5"/>
                                            </p:txEl>
                                          </p:spTgt>
                                        </p:tgtEl>
                                      </p:cBhvr>
                                    </p:animEffect>
                                  </p:childTnLst>
                                </p:cTn>
                              </p:par>
                              <p:par>
                                <p:cTn id="19" presetID="8" presetClass="entr" presetSubtype="16" fill="hold" nodeType="withEffect">
                                  <p:stCondLst>
                                    <p:cond delay="0"/>
                                  </p:stCondLst>
                                  <p:childTnLst>
                                    <p:set>
                                      <p:cBhvr>
                                        <p:cTn id="20" dur="1" fill="hold">
                                          <p:stCondLst>
                                            <p:cond delay="0"/>
                                          </p:stCondLst>
                                        </p:cTn>
                                        <p:tgtEl>
                                          <p:spTgt spid="263173">
                                            <p:txEl>
                                              <p:pRg st="6" end="6"/>
                                            </p:txEl>
                                          </p:spTgt>
                                        </p:tgtEl>
                                        <p:attrNameLst>
                                          <p:attrName>style.visibility</p:attrName>
                                        </p:attrNameLst>
                                      </p:cBhvr>
                                      <p:to>
                                        <p:strVal val="visible"/>
                                      </p:to>
                                    </p:set>
                                    <p:animEffect transition="in" filter="diamond(in)">
                                      <p:cBhvr>
                                        <p:cTn id="21" dur="2000"/>
                                        <p:tgtEl>
                                          <p:spTgt spid="263173">
                                            <p:txEl>
                                              <p:pRg st="6" end="6"/>
                                            </p:txEl>
                                          </p:spTgt>
                                        </p:tgtEl>
                                      </p:cBhvr>
                                    </p:animEffect>
                                  </p:childTnLst>
                                </p:cTn>
                              </p:par>
                              <p:par>
                                <p:cTn id="22" presetID="8" presetClass="entr" presetSubtype="16" fill="hold" nodeType="withEffect">
                                  <p:stCondLst>
                                    <p:cond delay="0"/>
                                  </p:stCondLst>
                                  <p:childTnLst>
                                    <p:set>
                                      <p:cBhvr>
                                        <p:cTn id="23" dur="1" fill="hold">
                                          <p:stCondLst>
                                            <p:cond delay="0"/>
                                          </p:stCondLst>
                                        </p:cTn>
                                        <p:tgtEl>
                                          <p:spTgt spid="263173">
                                            <p:txEl>
                                              <p:pRg st="7" end="7"/>
                                            </p:txEl>
                                          </p:spTgt>
                                        </p:tgtEl>
                                        <p:attrNameLst>
                                          <p:attrName>style.visibility</p:attrName>
                                        </p:attrNameLst>
                                      </p:cBhvr>
                                      <p:to>
                                        <p:strVal val="visible"/>
                                      </p:to>
                                    </p:set>
                                    <p:animEffect transition="in" filter="diamond(in)">
                                      <p:cBhvr>
                                        <p:cTn id="24" dur="2000"/>
                                        <p:tgtEl>
                                          <p:spTgt spid="26317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Slide Number Placeholder 3">
            <a:extLst>
              <a:ext uri="{FF2B5EF4-FFF2-40B4-BE49-F238E27FC236}">
                <a16:creationId xmlns:a16="http://schemas.microsoft.com/office/drawing/2014/main" id="{0D439C3A-4063-A092-5278-C0E41889E57A}"/>
              </a:ext>
            </a:extLst>
          </p:cNvPr>
          <p:cNvSpPr txBox="1">
            <a:spLocks noGrp="1"/>
          </p:cNvSpPr>
          <p:nvPr/>
        </p:nvSpPr>
        <p:spPr bwMode="auto">
          <a:xfrm>
            <a:off x="8077200" y="6324600"/>
            <a:ext cx="381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marL="342900" indent="-342900">
              <a:defRPr sz="2400">
                <a:solidFill>
                  <a:schemeClr val="tx1"/>
                </a:solidFill>
                <a:latin typeface="Times New Roman" panose="02020603050405020304" pitchFamily="18" charset="0"/>
                <a:ea typeface="ＭＳ Ｐゴシック" panose="020B0600070205080204" pitchFamily="34" charset="-128"/>
              </a:defRPr>
            </a:lvl1pPr>
            <a:lvl2pPr>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lvl="1" algn="r"/>
            <a:fld id="{16383188-ADE2-43B5-A3D0-87226EF6B907}" type="slidenum">
              <a:rPr lang="es-ES" altLang="en-US" sz="1000">
                <a:latin typeface="Arial" panose="020B0604020202020204" pitchFamily="34" charset="0"/>
              </a:rPr>
              <a:pPr lvl="1" algn="r"/>
              <a:t>122</a:t>
            </a:fld>
            <a:endParaRPr lang="es-ES" altLang="en-US" sz="1000">
              <a:latin typeface="Arial" panose="020B0604020202020204" pitchFamily="34" charset="0"/>
            </a:endParaRPr>
          </a:p>
        </p:txBody>
      </p:sp>
      <p:sp>
        <p:nvSpPr>
          <p:cNvPr id="111619" name="Rectangle 2">
            <a:extLst>
              <a:ext uri="{FF2B5EF4-FFF2-40B4-BE49-F238E27FC236}">
                <a16:creationId xmlns:a16="http://schemas.microsoft.com/office/drawing/2014/main" id="{2F1F9BD7-9CB5-7027-6D0F-6AE1613772EF}"/>
              </a:ext>
            </a:extLst>
          </p:cNvPr>
          <p:cNvSpPr>
            <a:spLocks noGrp="1" noChangeArrowheads="1"/>
          </p:cNvSpPr>
          <p:nvPr>
            <p:ph type="title" idx="4294967295"/>
          </p:nvPr>
        </p:nvSpPr>
        <p:spPr/>
        <p:txBody>
          <a:bodyPr/>
          <a:lstStyle/>
          <a:p>
            <a:r>
              <a:rPr lang="en-US" altLang="en-US">
                <a:ea typeface="ＭＳ Ｐゴシック" panose="020B0600070205080204" pitchFamily="34" charset="-128"/>
              </a:rPr>
              <a:t>Smooth Shading</a:t>
            </a:r>
          </a:p>
        </p:txBody>
      </p:sp>
      <p:sp>
        <p:nvSpPr>
          <p:cNvPr id="264197" name="Rectangle 3">
            <a:extLst>
              <a:ext uri="{FF2B5EF4-FFF2-40B4-BE49-F238E27FC236}">
                <a16:creationId xmlns:a16="http://schemas.microsoft.com/office/drawing/2014/main" id="{83706666-A6CA-5FBB-D05D-95C8F1D0A03D}"/>
              </a:ext>
            </a:extLst>
          </p:cNvPr>
          <p:cNvSpPr>
            <a:spLocks noGrp="1" noChangeArrowheads="1"/>
          </p:cNvSpPr>
          <p:nvPr>
            <p:ph type="body" idx="4294967295"/>
          </p:nvPr>
        </p:nvSpPr>
        <p:spPr>
          <a:xfrm>
            <a:off x="0" y="1524000"/>
            <a:ext cx="5791200" cy="5105400"/>
          </a:xfrm>
        </p:spPr>
        <p:txBody>
          <a:bodyPr/>
          <a:lstStyle/>
          <a:p>
            <a:r>
              <a:rPr lang="en-US" altLang="en-US">
                <a:ea typeface="ＭＳ Ｐゴシック" panose="020B0600070205080204" pitchFamily="34" charset="-128"/>
              </a:rPr>
              <a:t>We can set a </a:t>
            </a:r>
            <a:r>
              <a:rPr lang="en-US" altLang="en-US">
                <a:solidFill>
                  <a:srgbClr val="FF0000"/>
                </a:solidFill>
                <a:ea typeface="ＭＳ Ｐゴシック" panose="020B0600070205080204" pitchFamily="34" charset="-128"/>
              </a:rPr>
              <a:t>new normal at each </a:t>
            </a:r>
            <a:r>
              <a:rPr lang="en-US" altLang="en-US" b="1">
                <a:solidFill>
                  <a:srgbClr val="FFC000"/>
                </a:solidFill>
                <a:ea typeface="ＭＳ Ｐゴシック" panose="020B0600070205080204" pitchFamily="34" charset="-128"/>
              </a:rPr>
              <a:t>vertex</a:t>
            </a:r>
          </a:p>
          <a:p>
            <a:r>
              <a:rPr lang="en-US" altLang="en-US">
                <a:ea typeface="ＭＳ Ｐゴシック" panose="020B0600070205080204" pitchFamily="34" charset="-128"/>
              </a:rPr>
              <a:t>Easy for sphere model </a:t>
            </a:r>
          </a:p>
          <a:p>
            <a:pPr lvl="1"/>
            <a:r>
              <a:rPr lang="en-US" altLang="en-US">
                <a:ea typeface="ＭＳ Ｐゴシック" panose="020B0600070205080204" pitchFamily="34" charset="-128"/>
              </a:rPr>
              <a:t>If centered at origin</a:t>
            </a:r>
            <a:r>
              <a:rPr lang="en-US" altLang="en-US" b="1">
                <a:latin typeface="Times New Roman" panose="02020603050405020304" pitchFamily="18" charset="0"/>
                <a:ea typeface="ＭＳ Ｐゴシック" panose="020B0600070205080204" pitchFamily="34" charset="-128"/>
              </a:rPr>
              <a:t> </a:t>
            </a:r>
            <a:r>
              <a:rPr lang="en-US" altLang="en-US" b="1">
                <a:solidFill>
                  <a:srgbClr val="FF0000"/>
                </a:solidFill>
                <a:latin typeface="Times New Roman" panose="02020603050405020304" pitchFamily="18" charset="0"/>
                <a:ea typeface="ＭＳ Ｐゴシック" panose="020B0600070205080204" pitchFamily="34" charset="-128"/>
              </a:rPr>
              <a:t>n</a:t>
            </a:r>
            <a:r>
              <a:rPr lang="en-US" altLang="en-US">
                <a:latin typeface="Times New Roman" panose="02020603050405020304" pitchFamily="18" charset="0"/>
                <a:ea typeface="ＭＳ Ｐゴシック" panose="020B0600070205080204" pitchFamily="34" charset="-128"/>
              </a:rPr>
              <a:t> = </a:t>
            </a:r>
            <a:r>
              <a:rPr lang="en-US" altLang="en-US" b="1">
                <a:solidFill>
                  <a:schemeClr val="accent2"/>
                </a:solidFill>
                <a:latin typeface="Times New Roman" panose="02020603050405020304" pitchFamily="18" charset="0"/>
                <a:ea typeface="ＭＳ Ｐゴシック" panose="020B0600070205080204" pitchFamily="34" charset="-128"/>
              </a:rPr>
              <a:t>p</a:t>
            </a:r>
            <a:r>
              <a:rPr lang="en-US" altLang="en-US">
                <a:ea typeface="ＭＳ Ｐゴシック" panose="020B0600070205080204" pitchFamily="34" charset="-128"/>
              </a:rPr>
              <a:t> </a:t>
            </a:r>
          </a:p>
          <a:p>
            <a:pPr lvl="1">
              <a:buFontTx/>
              <a:buNone/>
            </a:pPr>
            <a:endParaRPr lang="en-US" altLang="en-US">
              <a:ea typeface="ＭＳ Ｐゴシック" panose="020B0600070205080204" pitchFamily="34" charset="-128"/>
            </a:endParaRPr>
          </a:p>
          <a:p>
            <a:r>
              <a:rPr lang="en-US" altLang="en-US">
                <a:ea typeface="ＭＳ Ｐゴシック" panose="020B0600070205080204" pitchFamily="34" charset="-128"/>
              </a:rPr>
              <a:t>Now </a:t>
            </a:r>
            <a:r>
              <a:rPr lang="en-US" altLang="en-US" b="1">
                <a:solidFill>
                  <a:srgbClr val="FF33CC"/>
                </a:solidFill>
                <a:ea typeface="ＭＳ Ｐゴシック" panose="020B0600070205080204" pitchFamily="34" charset="-128"/>
              </a:rPr>
              <a:t>smooth shading</a:t>
            </a:r>
            <a:r>
              <a:rPr lang="en-US" altLang="en-US">
                <a:ea typeface="ＭＳ Ｐゴシック" panose="020B0600070205080204" pitchFamily="34" charset="-128"/>
              </a:rPr>
              <a:t> works</a:t>
            </a:r>
          </a:p>
          <a:p>
            <a:r>
              <a:rPr lang="en-US" altLang="en-US">
                <a:ea typeface="ＭＳ Ｐゴシック" panose="020B0600070205080204" pitchFamily="34" charset="-128"/>
              </a:rPr>
              <a:t>Note </a:t>
            </a:r>
            <a:r>
              <a:rPr lang="en-US" altLang="en-US" i="1">
                <a:solidFill>
                  <a:srgbClr val="FF0000"/>
                </a:solidFill>
                <a:ea typeface="ＭＳ Ｐゴシック" panose="020B0600070205080204" pitchFamily="34" charset="-128"/>
              </a:rPr>
              <a:t>silhouette edge</a:t>
            </a:r>
          </a:p>
        </p:txBody>
      </p:sp>
      <p:pic>
        <p:nvPicPr>
          <p:cNvPr id="111621" name="Picture 5" descr="AN06F40">
            <a:extLst>
              <a:ext uri="{FF2B5EF4-FFF2-40B4-BE49-F238E27FC236}">
                <a16:creationId xmlns:a16="http://schemas.microsoft.com/office/drawing/2014/main" id="{CAB67100-DD2A-0BC4-D8E0-00B1C69D5E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86400" y="2057400"/>
            <a:ext cx="3198813" cy="3198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1622" name="Line 6">
            <a:extLst>
              <a:ext uri="{FF2B5EF4-FFF2-40B4-BE49-F238E27FC236}">
                <a16:creationId xmlns:a16="http://schemas.microsoft.com/office/drawing/2014/main" id="{E4536BF4-098A-B1AB-6E27-BA6101B3CB7E}"/>
              </a:ext>
            </a:extLst>
          </p:cNvPr>
          <p:cNvSpPr>
            <a:spLocks noChangeShapeType="1"/>
          </p:cNvSpPr>
          <p:nvPr/>
        </p:nvSpPr>
        <p:spPr bwMode="auto">
          <a:xfrm flipV="1">
            <a:off x="4724400" y="4648200"/>
            <a:ext cx="1066800" cy="381000"/>
          </a:xfrm>
          <a:prstGeom prst="line">
            <a:avLst/>
          </a:prstGeom>
          <a:noFill/>
          <a:ln w="12700">
            <a:solidFill>
              <a:srgbClr val="FF0000"/>
            </a:solidFill>
            <a:round/>
            <a:headEnd type="none" w="sm" len="sm"/>
            <a:tailEnd type="triangle" w="med" len="med"/>
          </a:ln>
          <a:extLst>
            <a:ext uri="{909E8E84-426E-40DD-AFC4-6F175D3DCCD1}">
              <a14:hiddenFill xmlns:a14="http://schemas.microsoft.com/office/drawing/2010/main">
                <a:noFill/>
              </a14:hiddenFill>
            </a:ext>
          </a:extLst>
        </p:spPr>
        <p:txBody>
          <a:bodyPr anchor="ctr" anchorCtr="1"/>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264197">
                                            <p:txEl>
                                              <p:pRg st="4" end="4"/>
                                            </p:txEl>
                                          </p:spTgt>
                                        </p:tgtEl>
                                        <p:attrNameLst>
                                          <p:attrName>style.visibility</p:attrName>
                                        </p:attrNameLst>
                                      </p:cBhvr>
                                      <p:to>
                                        <p:strVal val="visible"/>
                                      </p:to>
                                    </p:set>
                                    <p:animEffect transition="in" filter="checkerboard(across)">
                                      <p:cBhvr>
                                        <p:cTn id="7" dur="500"/>
                                        <p:tgtEl>
                                          <p:spTgt spid="264197">
                                            <p:txEl>
                                              <p:pRg st="4" end="4"/>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8" presetClass="entr" presetSubtype="16" fill="hold" nodeType="clickEffect">
                                  <p:stCondLst>
                                    <p:cond delay="0"/>
                                  </p:stCondLst>
                                  <p:childTnLst>
                                    <p:set>
                                      <p:cBhvr>
                                        <p:cTn id="11" dur="1" fill="hold">
                                          <p:stCondLst>
                                            <p:cond delay="0"/>
                                          </p:stCondLst>
                                        </p:cTn>
                                        <p:tgtEl>
                                          <p:spTgt spid="264197">
                                            <p:txEl>
                                              <p:pRg st="5" end="5"/>
                                            </p:txEl>
                                          </p:spTgt>
                                        </p:tgtEl>
                                        <p:attrNameLst>
                                          <p:attrName>style.visibility</p:attrName>
                                        </p:attrNameLst>
                                      </p:cBhvr>
                                      <p:to>
                                        <p:strVal val="visible"/>
                                      </p:to>
                                    </p:set>
                                    <p:animEffect transition="in" filter="diamond(in)">
                                      <p:cBhvr>
                                        <p:cTn id="12" dur="2000"/>
                                        <p:tgtEl>
                                          <p:spTgt spid="26419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Slide Number Placeholder 3">
            <a:extLst>
              <a:ext uri="{FF2B5EF4-FFF2-40B4-BE49-F238E27FC236}">
                <a16:creationId xmlns:a16="http://schemas.microsoft.com/office/drawing/2014/main" id="{BC136DC3-F2E1-F786-74E2-D283D1C292F2}"/>
              </a:ext>
            </a:extLst>
          </p:cNvPr>
          <p:cNvSpPr txBox="1">
            <a:spLocks noGrp="1"/>
          </p:cNvSpPr>
          <p:nvPr/>
        </p:nvSpPr>
        <p:spPr bwMode="auto">
          <a:xfrm>
            <a:off x="8077200" y="6324600"/>
            <a:ext cx="381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marL="342900" indent="-342900">
              <a:defRPr sz="2400">
                <a:solidFill>
                  <a:schemeClr val="tx1"/>
                </a:solidFill>
                <a:latin typeface="Times New Roman" panose="02020603050405020304" pitchFamily="18" charset="0"/>
                <a:ea typeface="ＭＳ Ｐゴシック" panose="020B0600070205080204" pitchFamily="34" charset="-128"/>
              </a:defRPr>
            </a:lvl1pPr>
            <a:lvl2pPr>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lvl="1" algn="r"/>
            <a:fld id="{BA6D94C3-C952-4E78-BEA9-7C89BDB92402}" type="slidenum">
              <a:rPr lang="es-ES" altLang="en-US" sz="1000">
                <a:latin typeface="Arial" panose="020B0604020202020204" pitchFamily="34" charset="0"/>
              </a:rPr>
              <a:pPr lvl="1" algn="r"/>
              <a:t>123</a:t>
            </a:fld>
            <a:endParaRPr lang="es-ES" altLang="en-US" sz="1000">
              <a:latin typeface="Arial" panose="020B0604020202020204" pitchFamily="34" charset="0"/>
            </a:endParaRPr>
          </a:p>
        </p:txBody>
      </p:sp>
      <p:sp>
        <p:nvSpPr>
          <p:cNvPr id="265220" name="Rectangle 2">
            <a:extLst>
              <a:ext uri="{FF2B5EF4-FFF2-40B4-BE49-F238E27FC236}">
                <a16:creationId xmlns:a16="http://schemas.microsoft.com/office/drawing/2014/main" id="{CC904571-5B60-B4F3-4519-7465BA43B6E0}"/>
              </a:ext>
            </a:extLst>
          </p:cNvPr>
          <p:cNvSpPr>
            <a:spLocks noGrp="1" noChangeArrowheads="1"/>
          </p:cNvSpPr>
          <p:nvPr>
            <p:ph type="title" idx="4294967295"/>
          </p:nvPr>
        </p:nvSpPr>
        <p:spPr/>
        <p:txBody>
          <a:bodyPr/>
          <a:lstStyle/>
          <a:p>
            <a:r>
              <a:rPr lang="en-US" altLang="en-US">
                <a:ea typeface="ＭＳ Ｐゴシック" panose="020B0600070205080204" pitchFamily="34" charset="-128"/>
              </a:rPr>
              <a:t>Mesh Shading</a:t>
            </a:r>
          </a:p>
        </p:txBody>
      </p:sp>
      <p:sp>
        <p:nvSpPr>
          <p:cNvPr id="265221" name="Rectangle 3">
            <a:extLst>
              <a:ext uri="{FF2B5EF4-FFF2-40B4-BE49-F238E27FC236}">
                <a16:creationId xmlns:a16="http://schemas.microsoft.com/office/drawing/2014/main" id="{53DD1337-FB26-B2E0-370F-334379E6F7B5}"/>
              </a:ext>
            </a:extLst>
          </p:cNvPr>
          <p:cNvSpPr>
            <a:spLocks noGrp="1" noChangeArrowheads="1"/>
          </p:cNvSpPr>
          <p:nvPr>
            <p:ph type="body" idx="4294967295"/>
          </p:nvPr>
        </p:nvSpPr>
        <p:spPr>
          <a:xfrm>
            <a:off x="-266700" y="1524000"/>
            <a:ext cx="9601200" cy="4724400"/>
          </a:xfrm>
        </p:spPr>
        <p:txBody>
          <a:bodyPr/>
          <a:lstStyle/>
          <a:p>
            <a:r>
              <a:rPr lang="en-US" altLang="en-US">
                <a:ea typeface="ＭＳ Ｐゴシック" panose="020B0600070205080204" pitchFamily="34" charset="-128"/>
              </a:rPr>
              <a:t>The previous example is not general because we </a:t>
            </a:r>
            <a:r>
              <a:rPr lang="en-US" altLang="en-US" b="1">
                <a:solidFill>
                  <a:srgbClr val="FF0000"/>
                </a:solidFill>
                <a:ea typeface="ＭＳ Ｐゴシック" panose="020B0600070205080204" pitchFamily="34" charset="-128"/>
              </a:rPr>
              <a:t>knew the </a:t>
            </a:r>
            <a:r>
              <a:rPr lang="en-US" altLang="en-US" b="1">
                <a:ea typeface="ＭＳ Ｐゴシック" panose="020B0600070205080204" pitchFamily="34" charset="-128"/>
              </a:rPr>
              <a:t>normal </a:t>
            </a:r>
            <a:r>
              <a:rPr lang="en-US" altLang="en-US" b="1">
                <a:solidFill>
                  <a:srgbClr val="FF0000"/>
                </a:solidFill>
                <a:ea typeface="ＭＳ Ｐゴシック" panose="020B0600070205080204" pitchFamily="34" charset="-128"/>
              </a:rPr>
              <a:t>at each</a:t>
            </a:r>
            <a:r>
              <a:rPr lang="en-US" altLang="en-US" b="1">
                <a:solidFill>
                  <a:schemeClr val="accent2"/>
                </a:solidFill>
                <a:ea typeface="ＭＳ Ｐゴシック" panose="020B0600070205080204" pitchFamily="34" charset="-128"/>
              </a:rPr>
              <a:t> </a:t>
            </a:r>
            <a:r>
              <a:rPr lang="en-US" altLang="en-US" b="1">
                <a:solidFill>
                  <a:srgbClr val="FFC000"/>
                </a:solidFill>
                <a:ea typeface="ＭＳ Ｐゴシック" panose="020B0600070205080204" pitchFamily="34" charset="-128"/>
              </a:rPr>
              <a:t>vertex</a:t>
            </a:r>
            <a:r>
              <a:rPr lang="en-US" altLang="en-US" b="1">
                <a:solidFill>
                  <a:schemeClr val="accent2"/>
                </a:solidFill>
                <a:ea typeface="ＭＳ Ｐゴシック" panose="020B0600070205080204" pitchFamily="34" charset="-128"/>
              </a:rPr>
              <a:t> </a:t>
            </a:r>
            <a:r>
              <a:rPr lang="en-US" altLang="en-US" b="1">
                <a:solidFill>
                  <a:srgbClr val="FF0000"/>
                </a:solidFill>
                <a:ea typeface="ＭＳ Ｐゴシック" panose="020B0600070205080204" pitchFamily="34" charset="-128"/>
              </a:rPr>
              <a:t>analytically</a:t>
            </a:r>
          </a:p>
          <a:p>
            <a:pPr>
              <a:buFontTx/>
              <a:buNone/>
            </a:pPr>
            <a:endParaRPr lang="en-US" altLang="en-US" b="1">
              <a:solidFill>
                <a:srgbClr val="FF0000"/>
              </a:solidFill>
              <a:ea typeface="ＭＳ Ｐゴシック" panose="020B0600070205080204" pitchFamily="34" charset="-128"/>
            </a:endParaRPr>
          </a:p>
          <a:p>
            <a:r>
              <a:rPr lang="en-US" altLang="en-US">
                <a:ea typeface="ＭＳ Ｐゴシック" panose="020B0600070205080204" pitchFamily="34" charset="-128"/>
              </a:rPr>
              <a:t>For polygonal models, </a:t>
            </a:r>
            <a:r>
              <a:rPr lang="en-US" altLang="en-US" b="1">
                <a:solidFill>
                  <a:srgbClr val="FF33CC"/>
                </a:solidFill>
                <a:ea typeface="ＭＳ Ｐゴシック" panose="020B0600070205080204" pitchFamily="34" charset="-128"/>
              </a:rPr>
              <a:t>Gouraud proposed</a:t>
            </a:r>
            <a:r>
              <a:rPr lang="en-US" altLang="en-US">
                <a:ea typeface="ＭＳ Ｐゴシック" panose="020B0600070205080204" pitchFamily="34" charset="-128"/>
              </a:rPr>
              <a:t> we use the </a:t>
            </a:r>
            <a:r>
              <a:rPr lang="en-US" altLang="en-US" b="1">
                <a:solidFill>
                  <a:srgbClr val="FF0000"/>
                </a:solidFill>
                <a:ea typeface="ＭＳ Ｐゴシック" panose="020B0600070205080204" pitchFamily="34" charset="-128"/>
              </a:rPr>
              <a:t>average of the </a:t>
            </a:r>
            <a:r>
              <a:rPr lang="en-US" altLang="en-US" b="1">
                <a:ea typeface="ＭＳ Ｐゴシック" panose="020B0600070205080204" pitchFamily="34" charset="-128"/>
              </a:rPr>
              <a:t>normals</a:t>
            </a:r>
            <a:r>
              <a:rPr lang="en-US" altLang="en-US" b="1">
                <a:solidFill>
                  <a:srgbClr val="FF0000"/>
                </a:solidFill>
                <a:ea typeface="ＭＳ Ｐゴシック" panose="020B0600070205080204" pitchFamily="34" charset="-128"/>
              </a:rPr>
              <a:t> around a mesh </a:t>
            </a:r>
            <a:r>
              <a:rPr lang="en-US" altLang="en-US" b="1">
                <a:solidFill>
                  <a:srgbClr val="FFC000"/>
                </a:solidFill>
                <a:ea typeface="ＭＳ Ｐゴシック" panose="020B0600070205080204" pitchFamily="34" charset="-128"/>
              </a:rPr>
              <a:t>vertex</a:t>
            </a:r>
          </a:p>
        </p:txBody>
      </p:sp>
      <p:pic>
        <p:nvPicPr>
          <p:cNvPr id="112645" name="Picture 5" descr="AN06F30">
            <a:extLst>
              <a:ext uri="{FF2B5EF4-FFF2-40B4-BE49-F238E27FC236}">
                <a16:creationId xmlns:a16="http://schemas.microsoft.com/office/drawing/2014/main" id="{ED823B48-8DA5-84D8-76FC-3DFA554F05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86400" y="4114800"/>
            <a:ext cx="2238375" cy="2300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12646" name="Object 7">
            <a:extLst>
              <a:ext uri="{FF2B5EF4-FFF2-40B4-BE49-F238E27FC236}">
                <a16:creationId xmlns:a16="http://schemas.microsoft.com/office/drawing/2014/main" id="{D9EA5819-56F0-B5EC-1A0E-E781D06DDE92}"/>
              </a:ext>
            </a:extLst>
          </p:cNvPr>
          <p:cNvGraphicFramePr>
            <a:graphicFrameLocks noChangeAspect="1"/>
          </p:cNvGraphicFramePr>
          <p:nvPr/>
        </p:nvGraphicFramePr>
        <p:xfrm>
          <a:off x="4495800" y="3352800"/>
          <a:ext cx="114300" cy="215900"/>
        </p:xfrm>
        <a:graphic>
          <a:graphicData uri="http://schemas.openxmlformats.org/presentationml/2006/ole">
            <mc:AlternateContent xmlns:mc="http://schemas.openxmlformats.org/markup-compatibility/2006">
              <mc:Choice xmlns:v="urn:schemas-microsoft-com:vml" Requires="v">
                <p:oleObj name="Equation" r:id="rId3" imgW="114151" imgH="215619" progId="Equation.3">
                  <p:embed/>
                </p:oleObj>
              </mc:Choice>
              <mc:Fallback>
                <p:oleObj name="Equation" r:id="rId3" imgW="114151" imgH="215619" progId="Equation.3">
                  <p:embed/>
                  <p:pic>
                    <p:nvPicPr>
                      <p:cNvPr id="112646" name="Object 7">
                        <a:extLst>
                          <a:ext uri="{FF2B5EF4-FFF2-40B4-BE49-F238E27FC236}">
                            <a16:creationId xmlns:a16="http://schemas.microsoft.com/office/drawing/2014/main" id="{D9EA5819-56F0-B5EC-1A0E-E781D06DDE9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95800" y="3352800"/>
                        <a:ext cx="114300" cy="215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2647" name="Object 8">
            <a:extLst>
              <a:ext uri="{FF2B5EF4-FFF2-40B4-BE49-F238E27FC236}">
                <a16:creationId xmlns:a16="http://schemas.microsoft.com/office/drawing/2014/main" id="{8446946B-3E09-0E92-5958-72C00B27E33B}"/>
              </a:ext>
            </a:extLst>
          </p:cNvPr>
          <p:cNvGraphicFramePr>
            <a:graphicFrameLocks noChangeAspect="1"/>
          </p:cNvGraphicFramePr>
          <p:nvPr/>
        </p:nvGraphicFramePr>
        <p:xfrm>
          <a:off x="4514850" y="3321050"/>
          <a:ext cx="114300" cy="215900"/>
        </p:xfrm>
        <a:graphic>
          <a:graphicData uri="http://schemas.openxmlformats.org/presentationml/2006/ole">
            <mc:AlternateContent xmlns:mc="http://schemas.openxmlformats.org/markup-compatibility/2006">
              <mc:Choice xmlns:v="urn:schemas-microsoft-com:vml" Requires="v">
                <p:oleObj name="Equation" r:id="rId5" imgW="114151" imgH="215619" progId="Equation.3">
                  <p:embed/>
                </p:oleObj>
              </mc:Choice>
              <mc:Fallback>
                <p:oleObj name="Equation" r:id="rId5" imgW="114151" imgH="215619" progId="Equation.3">
                  <p:embed/>
                  <p:pic>
                    <p:nvPicPr>
                      <p:cNvPr id="112647" name="Object 8">
                        <a:extLst>
                          <a:ext uri="{FF2B5EF4-FFF2-40B4-BE49-F238E27FC236}">
                            <a16:creationId xmlns:a16="http://schemas.microsoft.com/office/drawing/2014/main" id="{8446946B-3E09-0E92-5958-72C00B27E33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14850" y="3321050"/>
                        <a:ext cx="114300" cy="215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2648" name="Text Box 10">
            <a:extLst>
              <a:ext uri="{FF2B5EF4-FFF2-40B4-BE49-F238E27FC236}">
                <a16:creationId xmlns:a16="http://schemas.microsoft.com/office/drawing/2014/main" id="{C257BA04-F122-FBC7-F648-80D7F58B8B60}"/>
              </a:ext>
            </a:extLst>
          </p:cNvPr>
          <p:cNvSpPr txBox="1">
            <a:spLocks noChangeArrowheads="1"/>
          </p:cNvSpPr>
          <p:nvPr/>
        </p:nvSpPr>
        <p:spPr bwMode="auto">
          <a:xfrm>
            <a:off x="533400" y="4953000"/>
            <a:ext cx="43624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1">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b="1">
                <a:solidFill>
                  <a:srgbClr val="FF0000"/>
                </a:solidFill>
              </a:rPr>
              <a:t>n</a:t>
            </a:r>
            <a:r>
              <a:rPr lang="en-US" altLang="en-US"/>
              <a:t> = (</a:t>
            </a:r>
            <a:r>
              <a:rPr lang="en-US" altLang="en-US" b="1"/>
              <a:t>n</a:t>
            </a:r>
            <a:r>
              <a:rPr lang="en-US" altLang="en-US" baseline="-25000"/>
              <a:t>1</a:t>
            </a:r>
            <a:r>
              <a:rPr lang="en-US" altLang="en-US"/>
              <a:t>+</a:t>
            </a:r>
            <a:r>
              <a:rPr lang="en-US" altLang="en-US" b="1"/>
              <a:t>n</a:t>
            </a:r>
            <a:r>
              <a:rPr lang="en-US" altLang="en-US" baseline="-25000"/>
              <a:t>2</a:t>
            </a:r>
            <a:r>
              <a:rPr lang="en-US" altLang="en-US"/>
              <a:t>+</a:t>
            </a:r>
            <a:r>
              <a:rPr lang="en-US" altLang="en-US" b="1"/>
              <a:t>n</a:t>
            </a:r>
            <a:r>
              <a:rPr lang="en-US" altLang="en-US" baseline="-25000"/>
              <a:t>3</a:t>
            </a:r>
            <a:r>
              <a:rPr lang="en-US" altLang="en-US"/>
              <a:t>+</a:t>
            </a:r>
            <a:r>
              <a:rPr lang="en-US" altLang="en-US" b="1"/>
              <a:t>n</a:t>
            </a:r>
            <a:r>
              <a:rPr lang="en-US" altLang="en-US" baseline="-25000"/>
              <a:t>4</a:t>
            </a:r>
            <a:r>
              <a:rPr lang="en-US" altLang="en-US"/>
              <a:t>)/ |</a:t>
            </a:r>
            <a:r>
              <a:rPr lang="en-US" altLang="en-US" b="1"/>
              <a:t>n</a:t>
            </a:r>
            <a:r>
              <a:rPr lang="en-US" altLang="en-US" baseline="-25000"/>
              <a:t>1</a:t>
            </a:r>
            <a:r>
              <a:rPr lang="en-US" altLang="en-US"/>
              <a:t>+</a:t>
            </a:r>
            <a:r>
              <a:rPr lang="en-US" altLang="en-US" b="1"/>
              <a:t>n</a:t>
            </a:r>
            <a:r>
              <a:rPr lang="en-US" altLang="en-US" baseline="-25000"/>
              <a:t>2</a:t>
            </a:r>
            <a:r>
              <a:rPr lang="en-US" altLang="en-US"/>
              <a:t>+</a:t>
            </a:r>
            <a:r>
              <a:rPr lang="en-US" altLang="en-US" b="1"/>
              <a:t>n</a:t>
            </a:r>
            <a:r>
              <a:rPr lang="en-US" altLang="en-US" baseline="-25000"/>
              <a:t>3</a:t>
            </a:r>
            <a:r>
              <a:rPr lang="en-US" altLang="en-US"/>
              <a:t>+</a:t>
            </a:r>
            <a:r>
              <a:rPr lang="en-US" altLang="en-US" b="1"/>
              <a:t>n</a:t>
            </a:r>
            <a:r>
              <a:rPr lang="en-US" altLang="en-US" baseline="-25000"/>
              <a:t>4</a:t>
            </a:r>
            <a:r>
              <a:rPr lang="en-US" altLang="en-US"/>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6" presetClass="emph" presetSubtype="0" fill="hold" nodeType="clickEffect">
                                  <p:stCondLst>
                                    <p:cond delay="0"/>
                                  </p:stCondLst>
                                  <p:childTnLst>
                                    <p:animScale>
                                      <p:cBhvr>
                                        <p:cTn id="6" dur="2000" fill="hold"/>
                                        <p:tgtEl>
                                          <p:spTgt spid="265220"/>
                                        </p:tgtEl>
                                      </p:cBhvr>
                                      <p:by x="100000" y="150000"/>
                                    </p:animScale>
                                  </p:childTnLst>
                                </p:cTn>
                              </p:par>
                            </p:childTnLst>
                          </p:cTn>
                        </p:par>
                      </p:childTnLst>
                    </p:cTn>
                  </p:par>
                  <p:par>
                    <p:cTn id="7" fill="hold" nodeType="clickPar">
                      <p:stCondLst>
                        <p:cond delay="indefinite"/>
                      </p:stCondLst>
                      <p:childTnLst>
                        <p:par>
                          <p:cTn id="8" fill="hold" nodeType="withGroup">
                            <p:stCondLst>
                              <p:cond delay="0"/>
                            </p:stCondLst>
                            <p:childTnLst>
                              <p:par>
                                <p:cTn id="9" presetID="8" presetClass="entr" presetSubtype="16" fill="hold" nodeType="clickEffect">
                                  <p:stCondLst>
                                    <p:cond delay="0"/>
                                  </p:stCondLst>
                                  <p:childTnLst>
                                    <p:set>
                                      <p:cBhvr>
                                        <p:cTn id="10" dur="1" fill="hold">
                                          <p:stCondLst>
                                            <p:cond delay="0"/>
                                          </p:stCondLst>
                                        </p:cTn>
                                        <p:tgtEl>
                                          <p:spTgt spid="265221">
                                            <p:txEl>
                                              <p:pRg st="0" end="0"/>
                                            </p:txEl>
                                          </p:spTgt>
                                        </p:tgtEl>
                                        <p:attrNameLst>
                                          <p:attrName>style.visibility</p:attrName>
                                        </p:attrNameLst>
                                      </p:cBhvr>
                                      <p:to>
                                        <p:strVal val="visible"/>
                                      </p:to>
                                    </p:set>
                                    <p:animEffect transition="in" filter="diamond(in)">
                                      <p:cBhvr>
                                        <p:cTn id="11" dur="2000"/>
                                        <p:tgtEl>
                                          <p:spTgt spid="265221">
                                            <p:txEl>
                                              <p:pRg st="0" end="0"/>
                                            </p:txEl>
                                          </p:spTgt>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8" presetClass="entr" presetSubtype="16" fill="hold" nodeType="clickEffect">
                                  <p:stCondLst>
                                    <p:cond delay="0"/>
                                  </p:stCondLst>
                                  <p:childTnLst>
                                    <p:set>
                                      <p:cBhvr>
                                        <p:cTn id="15" dur="1" fill="hold">
                                          <p:stCondLst>
                                            <p:cond delay="0"/>
                                          </p:stCondLst>
                                        </p:cTn>
                                        <p:tgtEl>
                                          <p:spTgt spid="265221">
                                            <p:txEl>
                                              <p:pRg st="2" end="2"/>
                                            </p:txEl>
                                          </p:spTgt>
                                        </p:tgtEl>
                                        <p:attrNameLst>
                                          <p:attrName>style.visibility</p:attrName>
                                        </p:attrNameLst>
                                      </p:cBhvr>
                                      <p:to>
                                        <p:strVal val="visible"/>
                                      </p:to>
                                    </p:set>
                                    <p:animEffect transition="in" filter="diamond(in)">
                                      <p:cBhvr>
                                        <p:cTn id="16" dur="2000"/>
                                        <p:tgtEl>
                                          <p:spTgt spid="26522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5220" grpId="0"/>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Slide Number Placeholder 3">
            <a:extLst>
              <a:ext uri="{FF2B5EF4-FFF2-40B4-BE49-F238E27FC236}">
                <a16:creationId xmlns:a16="http://schemas.microsoft.com/office/drawing/2014/main" id="{91F21F9B-3E8D-1E9E-16E9-5CEE0F8EF363}"/>
              </a:ext>
            </a:extLst>
          </p:cNvPr>
          <p:cNvSpPr txBox="1">
            <a:spLocks noGrp="1"/>
          </p:cNvSpPr>
          <p:nvPr/>
        </p:nvSpPr>
        <p:spPr bwMode="auto">
          <a:xfrm>
            <a:off x="8077200" y="6324600"/>
            <a:ext cx="381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marL="342900" indent="-342900">
              <a:defRPr sz="2400">
                <a:solidFill>
                  <a:schemeClr val="tx1"/>
                </a:solidFill>
                <a:latin typeface="Times New Roman" panose="02020603050405020304" pitchFamily="18" charset="0"/>
                <a:ea typeface="ＭＳ Ｐゴシック" panose="020B0600070205080204" pitchFamily="34" charset="-128"/>
              </a:defRPr>
            </a:lvl1pPr>
            <a:lvl2pPr>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lvl="1" algn="r"/>
            <a:fld id="{91900C9B-18AF-40E0-8688-D15AAC43012A}" type="slidenum">
              <a:rPr lang="es-ES" altLang="en-US" sz="1000">
                <a:latin typeface="Arial" panose="020B0604020202020204" pitchFamily="34" charset="0"/>
              </a:rPr>
              <a:pPr lvl="1" algn="r"/>
              <a:t>124</a:t>
            </a:fld>
            <a:endParaRPr lang="es-ES" altLang="en-US" sz="1000">
              <a:latin typeface="Arial" panose="020B0604020202020204" pitchFamily="34" charset="0"/>
            </a:endParaRPr>
          </a:p>
        </p:txBody>
      </p:sp>
      <p:sp>
        <p:nvSpPr>
          <p:cNvPr id="266244" name="Rectangle 2">
            <a:extLst>
              <a:ext uri="{FF2B5EF4-FFF2-40B4-BE49-F238E27FC236}">
                <a16:creationId xmlns:a16="http://schemas.microsoft.com/office/drawing/2014/main" id="{7B162EBF-C4B8-650D-8531-A21896B385B5}"/>
              </a:ext>
            </a:extLst>
          </p:cNvPr>
          <p:cNvSpPr>
            <a:spLocks noGrp="1" noChangeArrowheads="1"/>
          </p:cNvSpPr>
          <p:nvPr>
            <p:ph type="title" idx="4294967295"/>
          </p:nvPr>
        </p:nvSpPr>
        <p:spPr>
          <a:xfrm>
            <a:off x="1371600" y="228600"/>
            <a:ext cx="6858000" cy="1066800"/>
          </a:xfrm>
        </p:spPr>
        <p:txBody>
          <a:bodyPr/>
          <a:lstStyle/>
          <a:p>
            <a:r>
              <a:rPr lang="en-US" altLang="en-US">
                <a:solidFill>
                  <a:srgbClr val="FF33CC"/>
                </a:solidFill>
                <a:ea typeface="ＭＳ Ｐゴシック" panose="020B0600070205080204" pitchFamily="34" charset="-128"/>
              </a:rPr>
              <a:t>Gouraud</a:t>
            </a:r>
            <a:r>
              <a:rPr lang="en-US" altLang="en-US">
                <a:ea typeface="ＭＳ Ｐゴシック" panose="020B0600070205080204" pitchFamily="34" charset="-128"/>
              </a:rPr>
              <a:t> </a:t>
            </a:r>
            <a:r>
              <a:rPr lang="en-US" altLang="en-US">
                <a:solidFill>
                  <a:schemeClr val="tx1"/>
                </a:solidFill>
                <a:ea typeface="ＭＳ Ｐゴシック" panose="020B0600070205080204" pitchFamily="34" charset="-128"/>
              </a:rPr>
              <a:t>and </a:t>
            </a:r>
            <a:r>
              <a:rPr lang="en-US" altLang="en-US">
                <a:solidFill>
                  <a:srgbClr val="FF33CC"/>
                </a:solidFill>
                <a:ea typeface="ＭＳ Ｐゴシック" panose="020B0600070205080204" pitchFamily="34" charset="-128"/>
              </a:rPr>
              <a:t>Phong</a:t>
            </a:r>
            <a:r>
              <a:rPr lang="en-US" altLang="en-US">
                <a:ea typeface="ＭＳ Ｐゴシック" panose="020B0600070205080204" pitchFamily="34" charset="-128"/>
              </a:rPr>
              <a:t> Shading</a:t>
            </a:r>
          </a:p>
        </p:txBody>
      </p:sp>
      <p:sp>
        <p:nvSpPr>
          <p:cNvPr id="266245" name="Rectangle 3">
            <a:extLst>
              <a:ext uri="{FF2B5EF4-FFF2-40B4-BE49-F238E27FC236}">
                <a16:creationId xmlns:a16="http://schemas.microsoft.com/office/drawing/2014/main" id="{131E788D-D8AB-0727-9F36-A333E04937CE}"/>
              </a:ext>
            </a:extLst>
          </p:cNvPr>
          <p:cNvSpPr>
            <a:spLocks noGrp="1" noChangeArrowheads="1"/>
          </p:cNvSpPr>
          <p:nvPr>
            <p:ph type="body" idx="4294967295"/>
          </p:nvPr>
        </p:nvSpPr>
        <p:spPr>
          <a:xfrm>
            <a:off x="0" y="1600200"/>
            <a:ext cx="9144000" cy="4724400"/>
          </a:xfrm>
        </p:spPr>
        <p:txBody>
          <a:bodyPr/>
          <a:lstStyle/>
          <a:p>
            <a:pPr>
              <a:lnSpc>
                <a:spcPct val="90000"/>
              </a:lnSpc>
            </a:pPr>
            <a:r>
              <a:rPr lang="en-US" altLang="en-US" sz="2700" b="1">
                <a:solidFill>
                  <a:srgbClr val="FF33CC"/>
                </a:solidFill>
                <a:ea typeface="ＭＳ Ｐゴシック" panose="020B0600070205080204" pitchFamily="34" charset="-128"/>
              </a:rPr>
              <a:t>Gouraud Shading</a:t>
            </a:r>
          </a:p>
          <a:p>
            <a:pPr lvl="1">
              <a:lnSpc>
                <a:spcPct val="90000"/>
              </a:lnSpc>
            </a:pPr>
            <a:r>
              <a:rPr lang="en-US" altLang="en-US" b="1">
                <a:solidFill>
                  <a:srgbClr val="FF0000"/>
                </a:solidFill>
                <a:ea typeface="ＭＳ Ｐゴシック" panose="020B0600070205080204" pitchFamily="34" charset="-128"/>
              </a:rPr>
              <a:t>Find </a:t>
            </a:r>
            <a:r>
              <a:rPr lang="en-US" altLang="en-US" b="1">
                <a:solidFill>
                  <a:schemeClr val="accent2"/>
                </a:solidFill>
                <a:ea typeface="ＭＳ Ｐゴシック" panose="020B0600070205080204" pitchFamily="34" charset="-128"/>
              </a:rPr>
              <a:t>average normal</a:t>
            </a:r>
            <a:r>
              <a:rPr lang="en-US" altLang="en-US" b="1">
                <a:solidFill>
                  <a:srgbClr val="FF0000"/>
                </a:solidFill>
                <a:ea typeface="ＭＳ Ｐゴシック" panose="020B0600070205080204" pitchFamily="34" charset="-128"/>
              </a:rPr>
              <a:t> at each </a:t>
            </a:r>
            <a:r>
              <a:rPr lang="en-US" altLang="en-US" b="1">
                <a:solidFill>
                  <a:srgbClr val="FFC000"/>
                </a:solidFill>
                <a:ea typeface="ＭＳ Ｐゴシック" panose="020B0600070205080204" pitchFamily="34" charset="-128"/>
              </a:rPr>
              <a:t>vertex </a:t>
            </a:r>
            <a:r>
              <a:rPr lang="en-US" altLang="en-US" b="1">
                <a:solidFill>
                  <a:schemeClr val="accent2"/>
                </a:solidFill>
                <a:ea typeface="ＭＳ Ｐゴシック" panose="020B0600070205080204" pitchFamily="34" charset="-128"/>
              </a:rPr>
              <a:t>(</a:t>
            </a:r>
            <a:r>
              <a:rPr lang="en-US" altLang="en-US" b="1">
                <a:solidFill>
                  <a:srgbClr val="FF0000"/>
                </a:solidFill>
                <a:ea typeface="ＭＳ Ｐゴシック" panose="020B0600070205080204" pitchFamily="34" charset="-128"/>
              </a:rPr>
              <a:t>vertex normals)</a:t>
            </a:r>
          </a:p>
          <a:p>
            <a:pPr lvl="1">
              <a:lnSpc>
                <a:spcPct val="90000"/>
              </a:lnSpc>
            </a:pPr>
            <a:r>
              <a:rPr lang="en-US" altLang="en-US">
                <a:ea typeface="ＭＳ Ｐゴシック" panose="020B0600070205080204" pitchFamily="34" charset="-128"/>
              </a:rPr>
              <a:t>Apply </a:t>
            </a:r>
            <a:r>
              <a:rPr lang="en-US" altLang="en-US" b="1">
                <a:solidFill>
                  <a:srgbClr val="FF33CC"/>
                </a:solidFill>
                <a:ea typeface="ＭＳ Ｐゴシック" panose="020B0600070205080204" pitchFamily="34" charset="-128"/>
              </a:rPr>
              <a:t>modified Phong model</a:t>
            </a:r>
            <a:r>
              <a:rPr lang="en-US" altLang="en-US">
                <a:ea typeface="ＭＳ Ｐゴシック" panose="020B0600070205080204" pitchFamily="34" charset="-128"/>
              </a:rPr>
              <a:t> at </a:t>
            </a:r>
            <a:r>
              <a:rPr lang="en-US" altLang="en-US" b="1">
                <a:solidFill>
                  <a:schemeClr val="accent2"/>
                </a:solidFill>
                <a:ea typeface="ＭＳ Ｐゴシック" panose="020B0600070205080204" pitchFamily="34" charset="-128"/>
              </a:rPr>
              <a:t>each </a:t>
            </a:r>
            <a:r>
              <a:rPr lang="en-US" altLang="en-US" b="1">
                <a:solidFill>
                  <a:srgbClr val="FFC000"/>
                </a:solidFill>
                <a:ea typeface="ＭＳ Ｐゴシック" panose="020B0600070205080204" pitchFamily="34" charset="-128"/>
              </a:rPr>
              <a:t>vertex</a:t>
            </a:r>
          </a:p>
          <a:p>
            <a:pPr lvl="1">
              <a:lnSpc>
                <a:spcPct val="90000"/>
              </a:lnSpc>
            </a:pPr>
            <a:r>
              <a:rPr lang="en-US" altLang="en-US" b="1">
                <a:solidFill>
                  <a:srgbClr val="FF0000"/>
                </a:solidFill>
                <a:ea typeface="ＭＳ Ｐゴシック" panose="020B0600070205080204" pitchFamily="34" charset="-128"/>
              </a:rPr>
              <a:t>Interpolate </a:t>
            </a:r>
            <a:r>
              <a:rPr lang="en-US" altLang="en-US" b="1">
                <a:solidFill>
                  <a:srgbClr val="FFC000"/>
                </a:solidFill>
                <a:ea typeface="ＭＳ Ｐゴシック" panose="020B0600070205080204" pitchFamily="34" charset="-128"/>
              </a:rPr>
              <a:t>vertex</a:t>
            </a:r>
            <a:r>
              <a:rPr lang="en-US" altLang="en-US" b="1">
                <a:solidFill>
                  <a:schemeClr val="accent2"/>
                </a:solidFill>
                <a:ea typeface="ＭＳ Ｐゴシック" panose="020B0600070205080204" pitchFamily="34" charset="-128"/>
              </a:rPr>
              <a:t> shades</a:t>
            </a:r>
            <a:r>
              <a:rPr lang="en-US" altLang="en-US" b="1">
                <a:solidFill>
                  <a:srgbClr val="FF0000"/>
                </a:solidFill>
                <a:ea typeface="ＭＳ Ｐゴシック" panose="020B0600070205080204" pitchFamily="34" charset="-128"/>
              </a:rPr>
              <a:t> across each polygon</a:t>
            </a:r>
          </a:p>
          <a:p>
            <a:pPr lvl="1">
              <a:lnSpc>
                <a:spcPct val="90000"/>
              </a:lnSpc>
              <a:buFontTx/>
              <a:buNone/>
            </a:pPr>
            <a:endParaRPr lang="en-US" altLang="en-US">
              <a:ea typeface="ＭＳ Ｐゴシック" panose="020B0600070205080204" pitchFamily="34" charset="-128"/>
            </a:endParaRPr>
          </a:p>
          <a:p>
            <a:pPr>
              <a:lnSpc>
                <a:spcPct val="90000"/>
              </a:lnSpc>
            </a:pPr>
            <a:r>
              <a:rPr lang="en-US" altLang="en-US" sz="2700" b="1">
                <a:solidFill>
                  <a:srgbClr val="FF33CC"/>
                </a:solidFill>
                <a:ea typeface="ＭＳ Ｐゴシック" panose="020B0600070205080204" pitchFamily="34" charset="-128"/>
              </a:rPr>
              <a:t>Phong shading</a:t>
            </a:r>
          </a:p>
          <a:p>
            <a:pPr lvl="1">
              <a:lnSpc>
                <a:spcPct val="90000"/>
              </a:lnSpc>
            </a:pPr>
            <a:r>
              <a:rPr lang="en-US" altLang="en-US" b="1">
                <a:solidFill>
                  <a:srgbClr val="FF0000"/>
                </a:solidFill>
                <a:ea typeface="ＭＳ Ｐゴシック" panose="020B0600070205080204" pitchFamily="34" charset="-128"/>
              </a:rPr>
              <a:t>Find </a:t>
            </a:r>
            <a:r>
              <a:rPr lang="en-US" altLang="en-US" b="1">
                <a:solidFill>
                  <a:srgbClr val="FFC000"/>
                </a:solidFill>
                <a:ea typeface="ＭＳ Ｐゴシック" panose="020B0600070205080204" pitchFamily="34" charset="-128"/>
              </a:rPr>
              <a:t>vertex</a:t>
            </a:r>
            <a:r>
              <a:rPr lang="en-US" altLang="en-US" b="1">
                <a:solidFill>
                  <a:srgbClr val="FF0000"/>
                </a:solidFill>
                <a:ea typeface="ＭＳ Ｐゴシック" panose="020B0600070205080204" pitchFamily="34" charset="-128"/>
              </a:rPr>
              <a:t> normals</a:t>
            </a:r>
          </a:p>
          <a:p>
            <a:pPr lvl="1">
              <a:lnSpc>
                <a:spcPct val="90000"/>
              </a:lnSpc>
            </a:pPr>
            <a:r>
              <a:rPr lang="en-US" altLang="en-US" b="1">
                <a:solidFill>
                  <a:schemeClr val="accent2"/>
                </a:solidFill>
                <a:ea typeface="ＭＳ Ｐゴシック" panose="020B0600070205080204" pitchFamily="34" charset="-128"/>
              </a:rPr>
              <a:t>Interpolate</a:t>
            </a:r>
            <a:r>
              <a:rPr lang="en-US" altLang="en-US">
                <a:ea typeface="ＭＳ Ｐゴシック" panose="020B0600070205080204" pitchFamily="34" charset="-128"/>
              </a:rPr>
              <a:t> </a:t>
            </a:r>
            <a:r>
              <a:rPr lang="en-US" altLang="en-US" b="1">
                <a:solidFill>
                  <a:srgbClr val="FFC000"/>
                </a:solidFill>
                <a:ea typeface="ＭＳ Ｐゴシック" panose="020B0600070205080204" pitchFamily="34" charset="-128"/>
              </a:rPr>
              <a:t>vertex</a:t>
            </a:r>
            <a:r>
              <a:rPr lang="en-US" altLang="en-US">
                <a:ea typeface="ＭＳ Ｐゴシック" panose="020B0600070205080204" pitchFamily="34" charset="-128"/>
              </a:rPr>
              <a:t> normals across edges</a:t>
            </a:r>
          </a:p>
          <a:p>
            <a:pPr lvl="1">
              <a:lnSpc>
                <a:spcPct val="90000"/>
              </a:lnSpc>
            </a:pPr>
            <a:r>
              <a:rPr lang="en-US" altLang="en-US">
                <a:ea typeface="ＭＳ Ｐゴシック" panose="020B0600070205080204" pitchFamily="34" charset="-128"/>
              </a:rPr>
              <a:t>Interpolate edge normals across polygon</a:t>
            </a:r>
          </a:p>
          <a:p>
            <a:pPr lvl="1">
              <a:lnSpc>
                <a:spcPct val="90000"/>
              </a:lnSpc>
            </a:pPr>
            <a:r>
              <a:rPr lang="en-US" altLang="en-US">
                <a:ea typeface="ＭＳ Ｐゴシック" panose="020B0600070205080204" pitchFamily="34" charset="-128"/>
              </a:rPr>
              <a:t>Apply </a:t>
            </a:r>
            <a:r>
              <a:rPr lang="en-US" altLang="en-US" b="1">
                <a:solidFill>
                  <a:srgbClr val="FF33CC"/>
                </a:solidFill>
                <a:ea typeface="ＭＳ Ｐゴシック" panose="020B0600070205080204" pitchFamily="34" charset="-128"/>
              </a:rPr>
              <a:t>modified Phong model</a:t>
            </a:r>
            <a:r>
              <a:rPr lang="en-US" altLang="en-US">
                <a:ea typeface="ＭＳ Ｐゴシック" panose="020B0600070205080204" pitchFamily="34" charset="-128"/>
              </a:rPr>
              <a:t> at </a:t>
            </a:r>
            <a:r>
              <a:rPr lang="en-US" altLang="en-US" b="1">
                <a:solidFill>
                  <a:schemeClr val="accent2"/>
                </a:solidFill>
                <a:ea typeface="ＭＳ Ｐゴシック" panose="020B0600070205080204" pitchFamily="34" charset="-128"/>
              </a:rPr>
              <a:t>each fragment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6" presetClass="emph" presetSubtype="0" fill="hold" nodeType="clickEffect">
                                  <p:stCondLst>
                                    <p:cond delay="0"/>
                                  </p:stCondLst>
                                  <p:childTnLst>
                                    <p:animScale>
                                      <p:cBhvr>
                                        <p:cTn id="6" dur="2000" fill="hold"/>
                                        <p:tgtEl>
                                          <p:spTgt spid="266244"/>
                                        </p:tgtEl>
                                      </p:cBhvr>
                                      <p:by x="100000" y="150000"/>
                                    </p:animScale>
                                  </p:childTnLst>
                                </p:cTn>
                              </p:par>
                            </p:childTnLst>
                          </p:cTn>
                        </p:par>
                      </p:childTnLst>
                    </p:cTn>
                  </p:par>
                  <p:par>
                    <p:cTn id="7" fill="hold" nodeType="clickPar">
                      <p:stCondLst>
                        <p:cond delay="indefinite"/>
                      </p:stCondLst>
                      <p:childTnLst>
                        <p:par>
                          <p:cTn id="8" fill="hold" nodeType="withGroup">
                            <p:stCondLst>
                              <p:cond delay="0"/>
                            </p:stCondLst>
                            <p:childTnLst>
                              <p:par>
                                <p:cTn id="9" presetID="5" presetClass="entr" presetSubtype="10" fill="hold" nodeType="clickEffect">
                                  <p:stCondLst>
                                    <p:cond delay="0"/>
                                  </p:stCondLst>
                                  <p:childTnLst>
                                    <p:set>
                                      <p:cBhvr>
                                        <p:cTn id="10" dur="1" fill="hold">
                                          <p:stCondLst>
                                            <p:cond delay="0"/>
                                          </p:stCondLst>
                                        </p:cTn>
                                        <p:tgtEl>
                                          <p:spTgt spid="266245">
                                            <p:txEl>
                                              <p:pRg st="1" end="1"/>
                                            </p:txEl>
                                          </p:spTgt>
                                        </p:tgtEl>
                                        <p:attrNameLst>
                                          <p:attrName>style.visibility</p:attrName>
                                        </p:attrNameLst>
                                      </p:cBhvr>
                                      <p:to>
                                        <p:strVal val="visible"/>
                                      </p:to>
                                    </p:set>
                                    <p:animEffect transition="in" filter="checkerboard(across)">
                                      <p:cBhvr>
                                        <p:cTn id="11" dur="500"/>
                                        <p:tgtEl>
                                          <p:spTgt spid="266245">
                                            <p:txEl>
                                              <p:pRg st="1" end="1"/>
                                            </p:txEl>
                                          </p:spTgt>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5" presetClass="entr" presetSubtype="10" fill="hold" nodeType="clickEffect">
                                  <p:stCondLst>
                                    <p:cond delay="0"/>
                                  </p:stCondLst>
                                  <p:childTnLst>
                                    <p:set>
                                      <p:cBhvr>
                                        <p:cTn id="15" dur="1" fill="hold">
                                          <p:stCondLst>
                                            <p:cond delay="0"/>
                                          </p:stCondLst>
                                        </p:cTn>
                                        <p:tgtEl>
                                          <p:spTgt spid="266245">
                                            <p:txEl>
                                              <p:pRg st="2" end="2"/>
                                            </p:txEl>
                                          </p:spTgt>
                                        </p:tgtEl>
                                        <p:attrNameLst>
                                          <p:attrName>style.visibility</p:attrName>
                                        </p:attrNameLst>
                                      </p:cBhvr>
                                      <p:to>
                                        <p:strVal val="visible"/>
                                      </p:to>
                                    </p:set>
                                    <p:animEffect transition="in" filter="checkerboard(across)">
                                      <p:cBhvr>
                                        <p:cTn id="16" dur="500"/>
                                        <p:tgtEl>
                                          <p:spTgt spid="266245">
                                            <p:txEl>
                                              <p:pRg st="2" end="2"/>
                                            </p:txEl>
                                          </p:spTgt>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5" presetClass="entr" presetSubtype="10" fill="hold" nodeType="clickEffect">
                                  <p:stCondLst>
                                    <p:cond delay="0"/>
                                  </p:stCondLst>
                                  <p:childTnLst>
                                    <p:set>
                                      <p:cBhvr>
                                        <p:cTn id="20" dur="1" fill="hold">
                                          <p:stCondLst>
                                            <p:cond delay="0"/>
                                          </p:stCondLst>
                                        </p:cTn>
                                        <p:tgtEl>
                                          <p:spTgt spid="266245">
                                            <p:txEl>
                                              <p:pRg st="3" end="3"/>
                                            </p:txEl>
                                          </p:spTgt>
                                        </p:tgtEl>
                                        <p:attrNameLst>
                                          <p:attrName>style.visibility</p:attrName>
                                        </p:attrNameLst>
                                      </p:cBhvr>
                                      <p:to>
                                        <p:strVal val="visible"/>
                                      </p:to>
                                    </p:set>
                                    <p:animEffect transition="in" filter="checkerboard(across)">
                                      <p:cBhvr>
                                        <p:cTn id="21" dur="500"/>
                                        <p:tgtEl>
                                          <p:spTgt spid="266245">
                                            <p:txEl>
                                              <p:pRg st="3" end="3"/>
                                            </p:txEl>
                                          </p:spTgt>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5" presetClass="entr" presetSubtype="10" fill="hold" nodeType="clickEffect">
                                  <p:stCondLst>
                                    <p:cond delay="0"/>
                                  </p:stCondLst>
                                  <p:childTnLst>
                                    <p:set>
                                      <p:cBhvr>
                                        <p:cTn id="25" dur="1" fill="hold">
                                          <p:stCondLst>
                                            <p:cond delay="0"/>
                                          </p:stCondLst>
                                        </p:cTn>
                                        <p:tgtEl>
                                          <p:spTgt spid="266245">
                                            <p:txEl>
                                              <p:pRg st="6" end="6"/>
                                            </p:txEl>
                                          </p:spTgt>
                                        </p:tgtEl>
                                        <p:attrNameLst>
                                          <p:attrName>style.visibility</p:attrName>
                                        </p:attrNameLst>
                                      </p:cBhvr>
                                      <p:to>
                                        <p:strVal val="visible"/>
                                      </p:to>
                                    </p:set>
                                    <p:animEffect transition="in" filter="checkerboard(across)">
                                      <p:cBhvr>
                                        <p:cTn id="26" dur="500"/>
                                        <p:tgtEl>
                                          <p:spTgt spid="266245">
                                            <p:txEl>
                                              <p:pRg st="6" end="6"/>
                                            </p:txEl>
                                          </p:spTgt>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5" presetClass="entr" presetSubtype="10" fill="hold" nodeType="clickEffect">
                                  <p:stCondLst>
                                    <p:cond delay="0"/>
                                  </p:stCondLst>
                                  <p:childTnLst>
                                    <p:set>
                                      <p:cBhvr>
                                        <p:cTn id="30" dur="1" fill="hold">
                                          <p:stCondLst>
                                            <p:cond delay="0"/>
                                          </p:stCondLst>
                                        </p:cTn>
                                        <p:tgtEl>
                                          <p:spTgt spid="266245">
                                            <p:txEl>
                                              <p:pRg st="7" end="7"/>
                                            </p:txEl>
                                          </p:spTgt>
                                        </p:tgtEl>
                                        <p:attrNameLst>
                                          <p:attrName>style.visibility</p:attrName>
                                        </p:attrNameLst>
                                      </p:cBhvr>
                                      <p:to>
                                        <p:strVal val="visible"/>
                                      </p:to>
                                    </p:set>
                                    <p:animEffect transition="in" filter="checkerboard(across)">
                                      <p:cBhvr>
                                        <p:cTn id="31" dur="500"/>
                                        <p:tgtEl>
                                          <p:spTgt spid="266245">
                                            <p:txEl>
                                              <p:pRg st="7" end="7"/>
                                            </p:txEl>
                                          </p:spTgt>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5" presetClass="entr" presetSubtype="10" fill="hold" nodeType="clickEffect">
                                  <p:stCondLst>
                                    <p:cond delay="0"/>
                                  </p:stCondLst>
                                  <p:childTnLst>
                                    <p:set>
                                      <p:cBhvr>
                                        <p:cTn id="35" dur="1" fill="hold">
                                          <p:stCondLst>
                                            <p:cond delay="0"/>
                                          </p:stCondLst>
                                        </p:cTn>
                                        <p:tgtEl>
                                          <p:spTgt spid="266245">
                                            <p:txEl>
                                              <p:pRg st="8" end="8"/>
                                            </p:txEl>
                                          </p:spTgt>
                                        </p:tgtEl>
                                        <p:attrNameLst>
                                          <p:attrName>style.visibility</p:attrName>
                                        </p:attrNameLst>
                                      </p:cBhvr>
                                      <p:to>
                                        <p:strVal val="visible"/>
                                      </p:to>
                                    </p:set>
                                    <p:animEffect transition="in" filter="checkerboard(across)">
                                      <p:cBhvr>
                                        <p:cTn id="36" dur="500"/>
                                        <p:tgtEl>
                                          <p:spTgt spid="266245">
                                            <p:txEl>
                                              <p:pRg st="8" end="8"/>
                                            </p:txEl>
                                          </p:spTgt>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5" presetClass="entr" presetSubtype="10" fill="hold" nodeType="clickEffect">
                                  <p:stCondLst>
                                    <p:cond delay="0"/>
                                  </p:stCondLst>
                                  <p:childTnLst>
                                    <p:set>
                                      <p:cBhvr>
                                        <p:cTn id="40" dur="1" fill="hold">
                                          <p:stCondLst>
                                            <p:cond delay="0"/>
                                          </p:stCondLst>
                                        </p:cTn>
                                        <p:tgtEl>
                                          <p:spTgt spid="266245">
                                            <p:txEl>
                                              <p:pRg st="9" end="9"/>
                                            </p:txEl>
                                          </p:spTgt>
                                        </p:tgtEl>
                                        <p:attrNameLst>
                                          <p:attrName>style.visibility</p:attrName>
                                        </p:attrNameLst>
                                      </p:cBhvr>
                                      <p:to>
                                        <p:strVal val="visible"/>
                                      </p:to>
                                    </p:set>
                                    <p:animEffect transition="in" filter="checkerboard(across)">
                                      <p:cBhvr>
                                        <p:cTn id="41" dur="500"/>
                                        <p:tgtEl>
                                          <p:spTgt spid="266245">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44" grpId="0"/>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Slide Number Placeholder 3">
            <a:extLst>
              <a:ext uri="{FF2B5EF4-FFF2-40B4-BE49-F238E27FC236}">
                <a16:creationId xmlns:a16="http://schemas.microsoft.com/office/drawing/2014/main" id="{580BD4C8-9F60-1179-96CB-CA21123AE556}"/>
              </a:ext>
            </a:extLst>
          </p:cNvPr>
          <p:cNvSpPr txBox="1">
            <a:spLocks noGrp="1"/>
          </p:cNvSpPr>
          <p:nvPr/>
        </p:nvSpPr>
        <p:spPr bwMode="auto">
          <a:xfrm>
            <a:off x="8077200" y="6324600"/>
            <a:ext cx="381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marL="342900" indent="-342900">
              <a:defRPr sz="2400">
                <a:solidFill>
                  <a:schemeClr val="tx1"/>
                </a:solidFill>
                <a:latin typeface="Times New Roman" panose="02020603050405020304" pitchFamily="18" charset="0"/>
                <a:ea typeface="ＭＳ Ｐゴシック" panose="020B0600070205080204" pitchFamily="34" charset="-128"/>
              </a:defRPr>
            </a:lvl1pPr>
            <a:lvl2pPr>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lvl="1" algn="r"/>
            <a:fld id="{2791568C-F66A-4757-982D-FBA837C545F4}" type="slidenum">
              <a:rPr lang="es-ES" altLang="en-US" sz="1000">
                <a:latin typeface="Arial" panose="020B0604020202020204" pitchFamily="34" charset="0"/>
              </a:rPr>
              <a:pPr lvl="1" algn="r"/>
              <a:t>125</a:t>
            </a:fld>
            <a:endParaRPr lang="es-ES" altLang="en-US" sz="1000">
              <a:latin typeface="Arial" panose="020B0604020202020204" pitchFamily="34" charset="0"/>
            </a:endParaRPr>
          </a:p>
        </p:txBody>
      </p:sp>
      <p:sp>
        <p:nvSpPr>
          <p:cNvPr id="114691" name="Rectangle 2">
            <a:extLst>
              <a:ext uri="{FF2B5EF4-FFF2-40B4-BE49-F238E27FC236}">
                <a16:creationId xmlns:a16="http://schemas.microsoft.com/office/drawing/2014/main" id="{BF0F583A-5A02-CC5E-92C8-1226C2FE3352}"/>
              </a:ext>
            </a:extLst>
          </p:cNvPr>
          <p:cNvSpPr>
            <a:spLocks noGrp="1" noChangeArrowheads="1"/>
          </p:cNvSpPr>
          <p:nvPr>
            <p:ph type="title" idx="4294967295"/>
          </p:nvPr>
        </p:nvSpPr>
        <p:spPr/>
        <p:txBody>
          <a:bodyPr/>
          <a:lstStyle/>
          <a:p>
            <a:r>
              <a:rPr lang="en-US" altLang="en-US">
                <a:ea typeface="ＭＳ Ｐゴシック" panose="020B0600070205080204" pitchFamily="34" charset="-128"/>
              </a:rPr>
              <a:t>Comparison</a:t>
            </a:r>
          </a:p>
        </p:txBody>
      </p:sp>
      <p:sp>
        <p:nvSpPr>
          <p:cNvPr id="267269" name="Rectangle 3">
            <a:extLst>
              <a:ext uri="{FF2B5EF4-FFF2-40B4-BE49-F238E27FC236}">
                <a16:creationId xmlns:a16="http://schemas.microsoft.com/office/drawing/2014/main" id="{57C7B30C-7CA1-FB5C-4F52-9090E287CF47}"/>
              </a:ext>
            </a:extLst>
          </p:cNvPr>
          <p:cNvSpPr>
            <a:spLocks noGrp="1" noChangeArrowheads="1"/>
          </p:cNvSpPr>
          <p:nvPr>
            <p:ph type="body" idx="4294967295"/>
          </p:nvPr>
        </p:nvSpPr>
        <p:spPr>
          <a:xfrm>
            <a:off x="-247650" y="1524000"/>
            <a:ext cx="9639300" cy="5029200"/>
          </a:xfrm>
        </p:spPr>
        <p:txBody>
          <a:bodyPr/>
          <a:lstStyle/>
          <a:p>
            <a:pPr>
              <a:lnSpc>
                <a:spcPct val="90000"/>
              </a:lnSpc>
            </a:pPr>
            <a:r>
              <a:rPr lang="en-US" altLang="en-US" sz="2800">
                <a:ea typeface="ＭＳ Ｐゴシック" panose="020B0600070205080204" pitchFamily="34" charset="-128"/>
              </a:rPr>
              <a:t>If the polygon mesh approximates surfaces with a high curvatures, </a:t>
            </a:r>
            <a:r>
              <a:rPr lang="en-US" altLang="en-US" sz="2800" b="1">
                <a:solidFill>
                  <a:srgbClr val="FF33CC"/>
                </a:solidFill>
                <a:ea typeface="ＭＳ Ｐゴシック" panose="020B0600070205080204" pitchFamily="34" charset="-128"/>
              </a:rPr>
              <a:t>Phong shading</a:t>
            </a:r>
            <a:r>
              <a:rPr lang="en-US" altLang="en-US" sz="2800" b="1">
                <a:solidFill>
                  <a:srgbClr val="FF0000"/>
                </a:solidFill>
                <a:ea typeface="ＭＳ Ｐゴシック" panose="020B0600070205080204" pitchFamily="34" charset="-128"/>
              </a:rPr>
              <a:t> may look smooth</a:t>
            </a:r>
            <a:r>
              <a:rPr lang="en-US" altLang="en-US" sz="2800">
                <a:ea typeface="ＭＳ Ｐゴシック" panose="020B0600070205080204" pitchFamily="34" charset="-128"/>
              </a:rPr>
              <a:t> while </a:t>
            </a:r>
            <a:r>
              <a:rPr lang="en-US" altLang="en-US" sz="2800" b="1">
                <a:solidFill>
                  <a:srgbClr val="FF33CC"/>
                </a:solidFill>
                <a:ea typeface="ＭＳ Ｐゴシック" panose="020B0600070205080204" pitchFamily="34" charset="-128"/>
              </a:rPr>
              <a:t>Gouraud shading</a:t>
            </a:r>
            <a:r>
              <a:rPr lang="en-US" altLang="en-US" sz="2800" b="1">
                <a:solidFill>
                  <a:srgbClr val="FF0000"/>
                </a:solidFill>
                <a:ea typeface="ＭＳ Ｐゴシック" panose="020B0600070205080204" pitchFamily="34" charset="-128"/>
              </a:rPr>
              <a:t> may show edges</a:t>
            </a:r>
          </a:p>
          <a:p>
            <a:pPr>
              <a:lnSpc>
                <a:spcPct val="90000"/>
              </a:lnSpc>
              <a:buFontTx/>
              <a:buNone/>
            </a:pPr>
            <a:endParaRPr lang="en-US" altLang="en-US" sz="2800" b="1">
              <a:solidFill>
                <a:srgbClr val="FF0000"/>
              </a:solidFill>
              <a:ea typeface="ＭＳ Ｐゴシック" panose="020B0600070205080204" pitchFamily="34" charset="-128"/>
            </a:endParaRPr>
          </a:p>
          <a:p>
            <a:pPr>
              <a:lnSpc>
                <a:spcPct val="90000"/>
              </a:lnSpc>
            </a:pPr>
            <a:r>
              <a:rPr lang="en-US" altLang="en-US" sz="2800" b="1">
                <a:solidFill>
                  <a:srgbClr val="FF33CC"/>
                </a:solidFill>
                <a:ea typeface="ＭＳ Ｐゴシック" panose="020B0600070205080204" pitchFamily="34" charset="-128"/>
              </a:rPr>
              <a:t>Phong shading</a:t>
            </a:r>
            <a:r>
              <a:rPr lang="en-US" altLang="en-US" sz="2800" b="1">
                <a:solidFill>
                  <a:srgbClr val="FF0000"/>
                </a:solidFill>
                <a:ea typeface="ＭＳ Ｐゴシック" panose="020B0600070205080204" pitchFamily="34" charset="-128"/>
              </a:rPr>
              <a:t> requires much more work than </a:t>
            </a:r>
            <a:r>
              <a:rPr lang="en-US" altLang="en-US" sz="2800" b="1">
                <a:solidFill>
                  <a:srgbClr val="FF33CC"/>
                </a:solidFill>
                <a:ea typeface="ＭＳ Ｐゴシック" panose="020B0600070205080204" pitchFamily="34" charset="-128"/>
              </a:rPr>
              <a:t>Gouraud shading</a:t>
            </a:r>
          </a:p>
          <a:p>
            <a:pPr lvl="1">
              <a:lnSpc>
                <a:spcPct val="90000"/>
              </a:lnSpc>
            </a:pPr>
            <a:r>
              <a:rPr lang="en-US" altLang="en-US">
                <a:ea typeface="ＭＳ Ｐゴシック" panose="020B0600070205080204" pitchFamily="34" charset="-128"/>
              </a:rPr>
              <a:t>Until recently not available in real time systems</a:t>
            </a:r>
          </a:p>
          <a:p>
            <a:pPr lvl="1">
              <a:lnSpc>
                <a:spcPct val="90000"/>
              </a:lnSpc>
            </a:pPr>
            <a:r>
              <a:rPr lang="en-US" altLang="en-US">
                <a:ea typeface="ＭＳ Ｐゴシック" panose="020B0600070205080204" pitchFamily="34" charset="-128"/>
              </a:rPr>
              <a:t>Now can be done using </a:t>
            </a:r>
            <a:r>
              <a:rPr lang="en-US" altLang="en-US" b="1">
                <a:solidFill>
                  <a:schemeClr val="accent2"/>
                </a:solidFill>
                <a:ea typeface="ＭＳ Ｐゴシック" panose="020B0600070205080204" pitchFamily="34" charset="-128"/>
              </a:rPr>
              <a:t>fragment shaders</a:t>
            </a:r>
            <a:r>
              <a:rPr lang="en-US" altLang="en-US">
                <a:ea typeface="ＭＳ Ｐゴシック" panose="020B0600070205080204" pitchFamily="34" charset="-128"/>
              </a:rPr>
              <a:t> (see Chapter 9)</a:t>
            </a:r>
          </a:p>
          <a:p>
            <a:pPr lvl="1">
              <a:lnSpc>
                <a:spcPct val="90000"/>
              </a:lnSpc>
              <a:buFontTx/>
              <a:buNone/>
            </a:pPr>
            <a:endParaRPr lang="en-US" altLang="en-US">
              <a:ea typeface="ＭＳ Ｐゴシック" panose="020B0600070205080204" pitchFamily="34" charset="-128"/>
            </a:endParaRPr>
          </a:p>
          <a:p>
            <a:pPr>
              <a:lnSpc>
                <a:spcPct val="90000"/>
              </a:lnSpc>
            </a:pPr>
            <a:r>
              <a:rPr lang="en-US" altLang="en-US" sz="2800" b="1">
                <a:solidFill>
                  <a:schemeClr val="accent1"/>
                </a:solidFill>
                <a:ea typeface="ＭＳ Ｐゴシック" panose="020B0600070205080204" pitchFamily="34" charset="-128"/>
              </a:rPr>
              <a:t>Both need data structures to represent meshes so we can obtain </a:t>
            </a:r>
            <a:r>
              <a:rPr lang="en-US" altLang="en-US" sz="2800" b="1">
                <a:solidFill>
                  <a:srgbClr val="FFC000"/>
                </a:solidFill>
                <a:ea typeface="ＭＳ Ｐゴシック" panose="020B0600070205080204" pitchFamily="34" charset="-128"/>
              </a:rPr>
              <a:t>vertex</a:t>
            </a:r>
            <a:r>
              <a:rPr lang="en-US" altLang="en-US" sz="2800" b="1">
                <a:solidFill>
                  <a:srgbClr val="FF0000"/>
                </a:solidFill>
                <a:ea typeface="ＭＳ Ｐゴシック" panose="020B0600070205080204" pitchFamily="34" charset="-128"/>
              </a:rPr>
              <a:t> normals</a:t>
            </a:r>
          </a:p>
          <a:p>
            <a:pPr>
              <a:lnSpc>
                <a:spcPct val="90000"/>
              </a:lnSpc>
            </a:pPr>
            <a:endParaRPr lang="en-US" altLang="en-US" b="1">
              <a:solidFill>
                <a:schemeClr val="accent1"/>
              </a:solidFill>
              <a:ea typeface="ＭＳ Ｐゴシック" panose="020B0600070205080204" pitchFamily="34" charset="-128"/>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267269">
                                            <p:txEl>
                                              <p:pRg st="2" end="2"/>
                                            </p:txEl>
                                          </p:spTgt>
                                        </p:tgtEl>
                                        <p:attrNameLst>
                                          <p:attrName>style.visibility</p:attrName>
                                        </p:attrNameLst>
                                      </p:cBhvr>
                                      <p:to>
                                        <p:strVal val="visible"/>
                                      </p:to>
                                    </p:set>
                                    <p:animEffect transition="in" filter="checkerboard(across)">
                                      <p:cBhvr>
                                        <p:cTn id="7" dur="500"/>
                                        <p:tgtEl>
                                          <p:spTgt spid="267269">
                                            <p:txEl>
                                              <p:pRg st="2" end="2"/>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8" presetClass="entr" presetSubtype="16" fill="hold" nodeType="clickEffect">
                                  <p:stCondLst>
                                    <p:cond delay="0"/>
                                  </p:stCondLst>
                                  <p:childTnLst>
                                    <p:set>
                                      <p:cBhvr>
                                        <p:cTn id="11" dur="1" fill="hold">
                                          <p:stCondLst>
                                            <p:cond delay="0"/>
                                          </p:stCondLst>
                                        </p:cTn>
                                        <p:tgtEl>
                                          <p:spTgt spid="267269">
                                            <p:txEl>
                                              <p:pRg st="6" end="6"/>
                                            </p:txEl>
                                          </p:spTgt>
                                        </p:tgtEl>
                                        <p:attrNameLst>
                                          <p:attrName>style.visibility</p:attrName>
                                        </p:attrNameLst>
                                      </p:cBhvr>
                                      <p:to>
                                        <p:strVal val="visible"/>
                                      </p:to>
                                    </p:set>
                                    <p:animEffect transition="in" filter="diamond(in)">
                                      <p:cBhvr>
                                        <p:cTn id="12" dur="2000"/>
                                        <p:tgtEl>
                                          <p:spTgt spid="267269">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Slide Number Placeholder 1">
            <a:extLst>
              <a:ext uri="{FF2B5EF4-FFF2-40B4-BE49-F238E27FC236}">
                <a16:creationId xmlns:a16="http://schemas.microsoft.com/office/drawing/2014/main" id="{93896FBB-65F0-1E43-0D6F-7A7C8C4E40C9}"/>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100">
                <a:solidFill>
                  <a:schemeClr val="tx1"/>
                </a:solidFill>
                <a:latin typeface="Arial" panose="020B0604020202020204" pitchFamily="34" charset="0"/>
                <a:ea typeface="ＭＳ Ｐゴシック" panose="020B0600070205080204" pitchFamily="34" charset="-128"/>
              </a:defRPr>
            </a:lvl1pPr>
            <a:lvl2pPr>
              <a:spcBef>
                <a:spcPct val="20000"/>
              </a:spcBef>
              <a:buChar char="­"/>
              <a:defRPr sz="26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bg2"/>
              </a:buClr>
              <a:buChar char="•"/>
              <a:defRPr sz="20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b="1">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b="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b="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b="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b="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b="1">
                <a:solidFill>
                  <a:schemeClr val="tx1"/>
                </a:solidFill>
                <a:latin typeface="Arial" panose="020B0604020202020204" pitchFamily="34" charset="0"/>
                <a:ea typeface="ＭＳ Ｐゴシック" panose="020B0600070205080204" pitchFamily="34" charset="-128"/>
              </a:defRPr>
            </a:lvl9pPr>
          </a:lstStyle>
          <a:p>
            <a:pPr marL="457200" marR="0" lvl="1" indent="0" algn="r" defTabSz="914400" rtl="0" eaLnBrk="1" fontAlgn="base" latinLnBrk="0" hangingPunct="1">
              <a:lnSpc>
                <a:spcPct val="100000"/>
              </a:lnSpc>
              <a:spcBef>
                <a:spcPct val="0"/>
              </a:spcBef>
              <a:spcAft>
                <a:spcPct val="0"/>
              </a:spcAft>
              <a:buClr>
                <a:srgbClr val="CCCCFF"/>
              </a:buClr>
              <a:buSzPct val="55000"/>
              <a:buFontTx/>
              <a:buNone/>
              <a:tabLst/>
              <a:defRPr/>
            </a:pPr>
            <a:fld id="{BF96367D-5B8B-49B4-9A39-2205B035177B}" type="slidenum">
              <a:rPr kumimoji="0" lang="es-ES" altLang="en-US" sz="1000" b="1" i="0" u="none" strike="noStrike" kern="1200" cap="none" spc="0" normalizeH="0" baseline="0" noProof="0" smtClean="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rPr>
              <a:pPr marL="457200" marR="0" lvl="1" indent="0" algn="r" defTabSz="914400" rtl="0" eaLnBrk="1" fontAlgn="base" latinLnBrk="0" hangingPunct="1">
                <a:lnSpc>
                  <a:spcPct val="100000"/>
                </a:lnSpc>
                <a:spcBef>
                  <a:spcPct val="0"/>
                </a:spcBef>
                <a:spcAft>
                  <a:spcPct val="0"/>
                </a:spcAft>
                <a:buClr>
                  <a:srgbClr val="CCCCFF"/>
                </a:buClr>
                <a:buSzPct val="55000"/>
                <a:buFontTx/>
                <a:buNone/>
                <a:tabLst/>
                <a:defRPr/>
              </a:pPr>
              <a:t>126</a:t>
            </a:fld>
            <a:endParaRPr kumimoji="0" lang="es-ES" altLang="en-US" sz="1000" b="1"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pic>
        <p:nvPicPr>
          <p:cNvPr id="222211" name="Picture 4">
            <a:extLst>
              <a:ext uri="{FF2B5EF4-FFF2-40B4-BE49-F238E27FC236}">
                <a16:creationId xmlns:a16="http://schemas.microsoft.com/office/drawing/2014/main" id="{4A6FD562-64B7-2D16-503F-94E20F6567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5000" t="70741" r="65834" b="14444"/>
          <a:stretch>
            <a:fillRect/>
          </a:stretch>
        </p:blipFill>
        <p:spPr bwMode="auto">
          <a:xfrm>
            <a:off x="76200" y="2431253"/>
            <a:ext cx="8991600" cy="14399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tar: 7 Points 3">
            <a:extLst>
              <a:ext uri="{FF2B5EF4-FFF2-40B4-BE49-F238E27FC236}">
                <a16:creationId xmlns:a16="http://schemas.microsoft.com/office/drawing/2014/main" id="{18EA4DD5-3B8B-CC1B-DBED-B21DFFB5666A}"/>
              </a:ext>
            </a:extLst>
          </p:cNvPr>
          <p:cNvSpPr/>
          <p:nvPr/>
        </p:nvSpPr>
        <p:spPr bwMode="auto">
          <a:xfrm>
            <a:off x="-1" y="-152400"/>
            <a:ext cx="2133601" cy="1600200"/>
          </a:xfrm>
          <a:prstGeom prst="star7">
            <a:avLst/>
          </a:prstGeom>
          <a:solidFill>
            <a:srgbClr val="FF33CC"/>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1"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Times New Roman" charset="0"/>
              <a:ea typeface="ＭＳ Ｐゴシック" panose="020B0600070205080204" pitchFamily="34" charset="-128"/>
              <a:cs typeface="Arial" panose="020B0604020202020204" pitchFamily="34" charset="0"/>
            </a:endParaRPr>
          </a:p>
        </p:txBody>
      </p:sp>
      <p:pic>
        <p:nvPicPr>
          <p:cNvPr id="5" name="Picture 4">
            <a:extLst>
              <a:ext uri="{FF2B5EF4-FFF2-40B4-BE49-F238E27FC236}">
                <a16:creationId xmlns:a16="http://schemas.microsoft.com/office/drawing/2014/main" id="{504A16B5-5FC1-FB1D-B44B-D67F2776A12B}"/>
              </a:ext>
            </a:extLst>
          </p:cNvPr>
          <p:cNvPicPr>
            <a:picLocks noChangeAspect="1"/>
          </p:cNvPicPr>
          <p:nvPr/>
        </p:nvPicPr>
        <p:blipFill rotWithShape="1">
          <a:blip r:embed="rId3"/>
          <a:srcRect l="12500" t="47292" r="55833" b="21081"/>
          <a:stretch/>
        </p:blipFill>
        <p:spPr>
          <a:xfrm>
            <a:off x="5881630" y="4140991"/>
            <a:ext cx="2405120" cy="1288648"/>
          </a:xfrm>
          <a:prstGeom prst="rect">
            <a:avLst/>
          </a:prstGeom>
        </p:spPr>
      </p:pic>
      <p:pic>
        <p:nvPicPr>
          <p:cNvPr id="6" name="Picture 4">
            <a:extLst>
              <a:ext uri="{FF2B5EF4-FFF2-40B4-BE49-F238E27FC236}">
                <a16:creationId xmlns:a16="http://schemas.microsoft.com/office/drawing/2014/main" id="{1CC132CB-674C-077D-E393-1A85F9B1899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2501" t="64144" r="29801"/>
          <a:stretch/>
        </p:blipFill>
        <p:spPr bwMode="auto">
          <a:xfrm>
            <a:off x="2209800" y="58035"/>
            <a:ext cx="6858000" cy="20687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 Box 7">
            <a:extLst>
              <a:ext uri="{FF2B5EF4-FFF2-40B4-BE49-F238E27FC236}">
                <a16:creationId xmlns:a16="http://schemas.microsoft.com/office/drawing/2014/main" id="{5C1CCB90-BB54-0243-F182-685F29B5C8AD}"/>
              </a:ext>
            </a:extLst>
          </p:cNvPr>
          <p:cNvSpPr txBox="1">
            <a:spLocks noChangeArrowheads="1"/>
          </p:cNvSpPr>
          <p:nvPr/>
        </p:nvSpPr>
        <p:spPr bwMode="auto">
          <a:xfrm>
            <a:off x="2758160" y="6393806"/>
            <a:ext cx="3345788" cy="461665"/>
          </a:xfrm>
          <a:prstGeom prst="rect">
            <a:avLst/>
          </a:prstGeom>
          <a:solidFill>
            <a:srgbClr val="FFFF00"/>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1">
            <a:spAutoFit/>
          </a:bodyPr>
          <a:lstStyle>
            <a:lvl1pPr>
              <a:spcBef>
                <a:spcPct val="20000"/>
              </a:spcBef>
              <a:buChar char="•"/>
              <a:defRPr sz="31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6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bg2"/>
              </a:buClr>
              <a:buChar char="•"/>
              <a:defRPr sz="20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b="1">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b="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b="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b="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b="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b="1">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400" b="1" i="0" u="none" strike="noStrike" kern="1200" cap="none" spc="0" normalizeH="0" baseline="0" noProof="0" dirty="0">
                <a:ln>
                  <a:noFill/>
                </a:ln>
                <a:solidFill>
                  <a:srgbClr val="FF0000"/>
                </a:solidFill>
                <a:effectLst/>
                <a:uLnTx/>
                <a:uFillTx/>
                <a:latin typeface="Times New Roman" panose="02020603050405020304" pitchFamily="18" charset="0"/>
                <a:ea typeface="ＭＳ Ｐゴシック" panose="020B0600070205080204" pitchFamily="34" charset="-128"/>
                <a:cs typeface="Arial" panose="020B0604020202020204" pitchFamily="34" charset="0"/>
              </a:rPr>
              <a:t>VH, it closes at 7:00 PM</a:t>
            </a:r>
            <a:endParaRPr kumimoji="0" lang="en-US" altLang="en-US" sz="2400" b="1" i="0" u="none" strike="noStrike" kern="1200" cap="none" spc="0" normalizeH="0" baseline="0" noProof="0" dirty="0">
              <a:ln>
                <a:noFill/>
              </a:ln>
              <a:solidFill>
                <a:srgbClr val="0000FF"/>
              </a:solidFill>
              <a:effectLst/>
              <a:uLnTx/>
              <a:uFillTx/>
              <a:latin typeface="Times New Roman" panose="02020603050405020304" pitchFamily="18" charset="0"/>
              <a:ea typeface="ＭＳ Ｐゴシック" panose="020B0600070205080204" pitchFamily="34" charset="-128"/>
              <a:cs typeface="Arial" panose="020B0604020202020204" pitchFamily="34" charset="0"/>
            </a:endParaRPr>
          </a:p>
        </p:txBody>
      </p:sp>
      <p:pic>
        <p:nvPicPr>
          <p:cNvPr id="3" name="Picture 2">
            <a:extLst>
              <a:ext uri="{FF2B5EF4-FFF2-40B4-BE49-F238E27FC236}">
                <a16:creationId xmlns:a16="http://schemas.microsoft.com/office/drawing/2014/main" id="{9B0EAA30-AC49-6428-187E-6A93863C6612}"/>
              </a:ext>
            </a:extLst>
          </p:cNvPr>
          <p:cNvPicPr>
            <a:picLocks noChangeAspect="1"/>
          </p:cNvPicPr>
          <p:nvPr/>
        </p:nvPicPr>
        <p:blipFill rotWithShape="1">
          <a:blip r:embed="rId5"/>
          <a:srcRect l="33333" t="31279" r="41331" b="57857"/>
          <a:stretch/>
        </p:blipFill>
        <p:spPr>
          <a:xfrm>
            <a:off x="228600" y="4377926"/>
            <a:ext cx="4495800" cy="1439928"/>
          </a:xfrm>
          <a:prstGeom prst="rect">
            <a:avLst/>
          </a:prstGeom>
        </p:spPr>
      </p:pic>
    </p:spTree>
    <p:extLst>
      <p:ext uri="{BB962C8B-B14F-4D97-AF65-F5344CB8AC3E}">
        <p14:creationId xmlns:p14="http://schemas.microsoft.com/office/powerpoint/2010/main" val="2084304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1" presetClass="entr" presetSubtype="1"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heel(1)">
                                      <p:cBhvr>
                                        <p:cTn id="11" dur="20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8" fill="hold" nodeType="clickEffect">
                                  <p:stCondLst>
                                    <p:cond delay="0"/>
                                  </p:stCondLst>
                                  <p:childTnLst>
                                    <p:set>
                                      <p:cBhvr>
                                        <p:cTn id="15" dur="1" fill="hold">
                                          <p:stCondLst>
                                            <p:cond delay="0"/>
                                          </p:stCondLst>
                                        </p:cTn>
                                        <p:tgtEl>
                                          <p:spTgt spid="8"/>
                                        </p:tgtEl>
                                        <p:attrNameLst>
                                          <p:attrName>style.visibility</p:attrName>
                                        </p:attrNameLst>
                                      </p:cBhvr>
                                      <p:to>
                                        <p:strVal val="visible"/>
                                      </p:to>
                                    </p:set>
                                    <p:anim calcmode="lin" valueType="num">
                                      <p:cBhvr additive="base">
                                        <p:cTn id="16" dur="2000" fill="hold"/>
                                        <p:tgtEl>
                                          <p:spTgt spid="8"/>
                                        </p:tgtEl>
                                        <p:attrNameLst>
                                          <p:attrName>ppt_x</p:attrName>
                                        </p:attrNameLst>
                                      </p:cBhvr>
                                      <p:tavLst>
                                        <p:tav tm="0">
                                          <p:val>
                                            <p:strVal val="0-#ppt_w/2"/>
                                          </p:val>
                                        </p:tav>
                                        <p:tav tm="100000">
                                          <p:val>
                                            <p:strVal val="#ppt_x"/>
                                          </p:val>
                                        </p:tav>
                                      </p:tavLst>
                                    </p:anim>
                                    <p:anim calcmode="lin" valueType="num">
                                      <p:cBhvr additive="base">
                                        <p:cTn id="17" dur="20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5714" name="Rectangle 2">
            <a:extLst>
              <a:ext uri="{FF2B5EF4-FFF2-40B4-BE49-F238E27FC236}">
                <a16:creationId xmlns:a16="http://schemas.microsoft.com/office/drawing/2014/main" id="{ED39F3FF-8F6A-AFBB-8B9E-C92800DE0637}"/>
              </a:ext>
            </a:extLst>
          </p:cNvPr>
          <p:cNvSpPr>
            <a:spLocks noGrp="1" noChangeArrowheads="1"/>
          </p:cNvSpPr>
          <p:nvPr>
            <p:ph type="title"/>
          </p:nvPr>
        </p:nvSpPr>
        <p:spPr/>
        <p:txBody>
          <a:bodyPr/>
          <a:lstStyle/>
          <a:p>
            <a:r>
              <a:rPr lang="en-US" altLang="en-US">
                <a:ea typeface="ＭＳ Ｐゴシック" panose="020B0600070205080204" pitchFamily="34" charset="-128"/>
              </a:rPr>
              <a:t>SUMMARY and NOTES</a:t>
            </a:r>
          </a:p>
        </p:txBody>
      </p:sp>
      <p:sp>
        <p:nvSpPr>
          <p:cNvPr id="115715" name="Rectangle 3">
            <a:extLst>
              <a:ext uri="{FF2B5EF4-FFF2-40B4-BE49-F238E27FC236}">
                <a16:creationId xmlns:a16="http://schemas.microsoft.com/office/drawing/2014/main" id="{95CBCD14-7A8C-A195-5FAA-3A3E5A23D174}"/>
              </a:ext>
            </a:extLst>
          </p:cNvPr>
          <p:cNvSpPr>
            <a:spLocks noGrp="1" noChangeArrowheads="1"/>
          </p:cNvSpPr>
          <p:nvPr>
            <p:ph type="body" idx="1"/>
          </p:nvPr>
        </p:nvSpPr>
        <p:spPr>
          <a:xfrm>
            <a:off x="-228600" y="1295400"/>
            <a:ext cx="9372600" cy="5562600"/>
          </a:xfrm>
          <a:solidFill>
            <a:schemeClr val="bg1"/>
          </a:solidFill>
        </p:spPr>
        <p:txBody>
          <a:bodyPr/>
          <a:lstStyle/>
          <a:p>
            <a:pPr>
              <a:lnSpc>
                <a:spcPct val="80000"/>
              </a:lnSpc>
            </a:pPr>
            <a:r>
              <a:rPr lang="en-US" altLang="en-US" sz="2000">
                <a:ea typeface="ＭＳ Ｐゴシック" panose="020B0600070205080204" pitchFamily="34" charset="-128"/>
              </a:rPr>
              <a:t>We have </a:t>
            </a:r>
            <a:r>
              <a:rPr lang="en-US" altLang="en-US" sz="2000" b="1">
                <a:solidFill>
                  <a:srgbClr val="FF0000"/>
                </a:solidFill>
                <a:ea typeface="ＭＳ Ｐゴシック" panose="020B0600070205080204" pitchFamily="34" charset="-128"/>
              </a:rPr>
              <a:t>developed a lighting model that fits well with our pipeline approach</a:t>
            </a:r>
            <a:r>
              <a:rPr lang="en-US" altLang="en-US" sz="2000">
                <a:ea typeface="ＭＳ Ｐゴシック" panose="020B0600070205080204" pitchFamily="34" charset="-128"/>
              </a:rPr>
              <a:t> to graphics. With it, we can create a variety of lighting effects, and we can employ different types of light sources. Although we cannot create the global effects of a ray tracer, a typical graphics workstation can render a polygonal scene using the modified Phong lighting model and smooth shading in the same amount of time as it can render a scene without shading. </a:t>
            </a:r>
          </a:p>
          <a:p>
            <a:pPr>
              <a:lnSpc>
                <a:spcPct val="80000"/>
              </a:lnSpc>
            </a:pPr>
            <a:endParaRPr lang="en-US" altLang="en-US" sz="2000">
              <a:ea typeface="ＭＳ Ｐゴシック" panose="020B0600070205080204" pitchFamily="34" charset="-128"/>
            </a:endParaRPr>
          </a:p>
          <a:p>
            <a:pPr>
              <a:lnSpc>
                <a:spcPct val="80000"/>
              </a:lnSpc>
            </a:pPr>
            <a:r>
              <a:rPr lang="en-US" altLang="en-US" sz="2000">
                <a:ea typeface="ＭＳ Ｐゴシック" panose="020B0600070205080204" pitchFamily="34" charset="-128"/>
              </a:rPr>
              <a:t>From the perspective of an </a:t>
            </a:r>
            <a:r>
              <a:rPr lang="en-US" altLang="en-US" sz="2000" b="1">
                <a:solidFill>
                  <a:srgbClr val="FF0000"/>
                </a:solidFill>
                <a:ea typeface="ＭＳ Ｐゴシック" panose="020B0600070205080204" pitchFamily="34" charset="-128"/>
              </a:rPr>
              <a:t>application program, adding shading requires only setting parameters that describe the </a:t>
            </a:r>
            <a:r>
              <a:rPr lang="en-US" altLang="en-US" sz="2000" b="1">
                <a:solidFill>
                  <a:schemeClr val="accent2"/>
                </a:solidFill>
                <a:ea typeface="ＭＳ Ｐゴシック" panose="020B0600070205080204" pitchFamily="34" charset="-128"/>
              </a:rPr>
              <a:t>light sources</a:t>
            </a:r>
            <a:r>
              <a:rPr lang="en-US" altLang="en-US" sz="2000" b="1">
                <a:solidFill>
                  <a:srgbClr val="FF0000"/>
                </a:solidFill>
                <a:ea typeface="ＭＳ Ｐゴシック" panose="020B0600070205080204" pitchFamily="34" charset="-128"/>
              </a:rPr>
              <a:t> and </a:t>
            </a:r>
            <a:r>
              <a:rPr lang="en-US" altLang="en-US" sz="2000" b="1">
                <a:solidFill>
                  <a:schemeClr val="accent2"/>
                </a:solidFill>
                <a:ea typeface="ＭＳ Ｐゴシック" panose="020B0600070205080204" pitchFamily="34" charset="-128"/>
              </a:rPr>
              <a:t>materials</a:t>
            </a:r>
            <a:r>
              <a:rPr lang="en-US" altLang="en-US" sz="2000">
                <a:ea typeface="ＭＳ Ｐゴシック" panose="020B0600070205080204" pitchFamily="34" charset="-128"/>
              </a:rPr>
              <a:t>. In spite of the limitations of the </a:t>
            </a:r>
            <a:r>
              <a:rPr lang="en-US" altLang="en-US" sz="2000" b="1">
                <a:solidFill>
                  <a:srgbClr val="7030A0"/>
                </a:solidFill>
                <a:ea typeface="ＭＳ Ｐゴシック" panose="020B0600070205080204" pitchFamily="34" charset="-128"/>
              </a:rPr>
              <a:t>local</a:t>
            </a:r>
            <a:r>
              <a:rPr lang="en-US" altLang="en-US" sz="2000">
                <a:ea typeface="ＭＳ Ｐゴシック" panose="020B0600070205080204" pitchFamily="34" charset="-128"/>
              </a:rPr>
              <a:t> lighting model that we have introduced, our simple renderer performs remarkably well; it is the basis of the reflection model supported by most APIs, including OpenGL. </a:t>
            </a:r>
          </a:p>
          <a:p>
            <a:pPr>
              <a:lnSpc>
                <a:spcPct val="80000"/>
              </a:lnSpc>
            </a:pPr>
            <a:endParaRPr lang="en-US" altLang="en-US" sz="2000">
              <a:ea typeface="ＭＳ Ｐゴシック" panose="020B0600070205080204" pitchFamily="34" charset="-128"/>
            </a:endParaRPr>
          </a:p>
          <a:p>
            <a:pPr>
              <a:lnSpc>
                <a:spcPct val="80000"/>
              </a:lnSpc>
            </a:pPr>
            <a:r>
              <a:rPr lang="en-US" altLang="en-US" sz="2000" b="1">
                <a:solidFill>
                  <a:srgbClr val="FF0000"/>
                </a:solidFill>
                <a:ea typeface="ＭＳ Ｐゴシック" panose="020B0600070205080204" pitchFamily="34" charset="-128"/>
              </a:rPr>
              <a:t>Programmable shaders</a:t>
            </a:r>
            <a:r>
              <a:rPr lang="en-US" altLang="en-US" sz="2000">
                <a:ea typeface="ＭＳ Ｐゴシック" panose="020B0600070205080204" pitchFamily="34" charset="-128"/>
              </a:rPr>
              <a:t>, which we will consider in Chapter 9, have changed the picture considerably. </a:t>
            </a:r>
            <a:r>
              <a:rPr lang="en-US" altLang="en-US" sz="2000" b="1">
                <a:solidFill>
                  <a:srgbClr val="FF0000"/>
                </a:solidFill>
                <a:ea typeface="ＭＳ Ｐゴシック" panose="020B0600070205080204" pitchFamily="34" charset="-128"/>
              </a:rPr>
              <a:t>Not only can we create new methods of shading each </a:t>
            </a:r>
            <a:r>
              <a:rPr lang="en-US" altLang="en-US" sz="2000" b="1">
                <a:solidFill>
                  <a:srgbClr val="FFC000"/>
                </a:solidFill>
                <a:ea typeface="ＭＳ Ｐゴシック" panose="020B0600070205080204" pitchFamily="34" charset="-128"/>
              </a:rPr>
              <a:t>vertex</a:t>
            </a:r>
            <a:r>
              <a:rPr lang="en-US" altLang="en-US" sz="2000" b="1">
                <a:solidFill>
                  <a:srgbClr val="FF0000"/>
                </a:solidFill>
                <a:ea typeface="ＭＳ Ｐゴシック" panose="020B0600070205080204" pitchFamily="34" charset="-128"/>
              </a:rPr>
              <a:t>, but also we can use fragment shaders to do the lighting calculation for each </a:t>
            </a:r>
            <a:r>
              <a:rPr lang="en-US" altLang="en-US" sz="2000" b="1">
                <a:solidFill>
                  <a:schemeClr val="accent2"/>
                </a:solidFill>
                <a:ea typeface="ＭＳ Ｐゴシック" panose="020B0600070205080204" pitchFamily="34" charset="-128"/>
              </a:rPr>
              <a:t>fragment</a:t>
            </a:r>
            <a:r>
              <a:rPr lang="en-US" altLang="en-US" sz="2000" b="1">
                <a:solidFill>
                  <a:srgbClr val="FF0000"/>
                </a:solidFill>
                <a:ea typeface="ＭＳ Ｐゴシック" panose="020B0600070205080204" pitchFamily="34" charset="-128"/>
              </a:rPr>
              <a:t>, thus avoiding the need to interpolate colors across each polygon.</a:t>
            </a:r>
            <a:r>
              <a:rPr lang="en-US" altLang="en-US" sz="2000">
                <a:ea typeface="ＭＳ Ｐゴシック" panose="020B0600070205080204" pitchFamily="34" charset="-128"/>
              </a:rPr>
              <a:t> Methods such as Phong shading that were not possible within the standard pipeline can now be programmed by the application programmer and will execute in about the same amount of time as the modified Phong shader.</a:t>
            </a: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7570" name="Picture 2">
            <a:extLst>
              <a:ext uri="{FF2B5EF4-FFF2-40B4-BE49-F238E27FC236}">
                <a16:creationId xmlns:a16="http://schemas.microsoft.com/office/drawing/2014/main" id="{4C36BC7D-F7F6-E02F-78D8-90E67E1CE00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1667" t="35989" r="25833" b="20486"/>
          <a:stretch/>
        </p:blipFill>
        <p:spPr bwMode="auto">
          <a:xfrm>
            <a:off x="838200" y="1676400"/>
            <a:ext cx="7239000"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7571" name="Slide Number Placeholder 3">
            <a:extLst>
              <a:ext uri="{FF2B5EF4-FFF2-40B4-BE49-F238E27FC236}">
                <a16:creationId xmlns:a16="http://schemas.microsoft.com/office/drawing/2014/main" id="{EF25E59A-D53B-4342-C305-06D003A609FE}"/>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400">
                <a:solidFill>
                  <a:schemeClr val="tx1"/>
                </a:solidFill>
                <a:latin typeface="Times New Roman" panose="02020603050405020304" pitchFamily="18" charset="0"/>
                <a:ea typeface="ＭＳ Ｐゴシック" panose="020B0600070205080204" pitchFamily="34" charset="-128"/>
              </a:defRPr>
            </a:lvl1pPr>
            <a:lvl2pPr>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marL="457200" marR="0" lvl="1" indent="0" algn="r" defTabSz="914400" rtl="0" eaLnBrk="0" fontAlgn="base" latinLnBrk="0" hangingPunct="0">
              <a:lnSpc>
                <a:spcPct val="100000"/>
              </a:lnSpc>
              <a:spcBef>
                <a:spcPct val="50000"/>
              </a:spcBef>
              <a:spcAft>
                <a:spcPct val="0"/>
              </a:spcAft>
              <a:buClr>
                <a:srgbClr val="CCCCFF"/>
              </a:buClr>
              <a:buSzPct val="55000"/>
              <a:buFontTx/>
              <a:buNone/>
              <a:tabLst/>
              <a:defRPr/>
            </a:pPr>
            <a:fld id="{D6928AB3-509B-4436-A75D-B94641F8D752}" type="slidenum">
              <a:rPr kumimoji="0" lang="es-ES" altLang="en-US" sz="1000" b="1" i="0" u="none" strike="noStrike" kern="1200" cap="none" spc="0" normalizeH="0" baseline="0" noProof="0" smtClean="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rPr>
              <a:pPr marL="457200" marR="0" lvl="1" indent="0" algn="r" defTabSz="914400" rtl="0" eaLnBrk="0" fontAlgn="base" latinLnBrk="0" hangingPunct="0">
                <a:lnSpc>
                  <a:spcPct val="100000"/>
                </a:lnSpc>
                <a:spcBef>
                  <a:spcPct val="50000"/>
                </a:spcBef>
                <a:spcAft>
                  <a:spcPct val="0"/>
                </a:spcAft>
                <a:buClr>
                  <a:srgbClr val="CCCCFF"/>
                </a:buClr>
                <a:buSzPct val="55000"/>
                <a:buFontTx/>
                <a:buNone/>
                <a:tabLst/>
                <a:defRPr/>
              </a:pPr>
              <a:t>128</a:t>
            </a:fld>
            <a:endParaRPr kumimoji="0" lang="es-ES" altLang="en-US" sz="1000" b="1"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sp>
        <p:nvSpPr>
          <p:cNvPr id="237572" name="Rectangle 5">
            <a:extLst>
              <a:ext uri="{FF2B5EF4-FFF2-40B4-BE49-F238E27FC236}">
                <a16:creationId xmlns:a16="http://schemas.microsoft.com/office/drawing/2014/main" id="{462FD143-4C83-E7B1-CB15-C965725F5FB4}"/>
              </a:ext>
              <a:ext uri="{C183D7F6-B498-43B3-948B-1728B52AA6E4}">
                <adec:decorative xmlns:adec="http://schemas.microsoft.com/office/drawing/2017/decorative" val="1"/>
              </a:ext>
            </a:extLst>
          </p:cNvPr>
          <p:cNvSpPr>
            <a:spLocks noChangeArrowheads="1"/>
          </p:cNvSpPr>
          <p:nvPr/>
        </p:nvSpPr>
        <p:spPr bwMode="auto">
          <a:xfrm>
            <a:off x="990600" y="1676400"/>
            <a:ext cx="6934200" cy="1219200"/>
          </a:xfrm>
          <a:prstGeom prst="rect">
            <a:avLst/>
          </a:prstGeom>
          <a:noFill/>
          <a:ln w="76200" algn="ctr">
            <a:solidFill>
              <a:srgbClr val="E618D7"/>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1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6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bg2"/>
              </a:buClr>
              <a:buChar char="•"/>
              <a:defRPr sz="20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b="1">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b="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b="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b="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b="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b="1">
                <a:solidFill>
                  <a:schemeClr val="tx1"/>
                </a:solidFill>
                <a:latin typeface="Arial" panose="020B0604020202020204" pitchFamily="34"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endParaRPr kumimoji="0" lang="en-US" altLang="en-US" sz="2400" b="1"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panose="020B0604020202020204" pitchFamily="34" charset="0"/>
            </a:endParaRPr>
          </a:p>
        </p:txBody>
      </p:sp>
      <p:sp>
        <p:nvSpPr>
          <p:cNvPr id="237573" name="TextBox 6">
            <a:extLst>
              <a:ext uri="{FF2B5EF4-FFF2-40B4-BE49-F238E27FC236}">
                <a16:creationId xmlns:a16="http://schemas.microsoft.com/office/drawing/2014/main" id="{65EED20D-ABE1-38B0-2ECF-ABF063DC4417}"/>
              </a:ext>
              <a:ext uri="{C183D7F6-B498-43B3-948B-1728B52AA6E4}">
                <adec:decorative xmlns:adec="http://schemas.microsoft.com/office/drawing/2017/decorative" val="1"/>
              </a:ext>
            </a:extLst>
          </p:cNvPr>
          <p:cNvSpPr txBox="1">
            <a:spLocks noChangeArrowheads="1"/>
          </p:cNvSpPr>
          <p:nvPr/>
        </p:nvSpPr>
        <p:spPr bwMode="auto">
          <a:xfrm>
            <a:off x="158750" y="-9525"/>
            <a:ext cx="8859838" cy="400050"/>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1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6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bg2"/>
              </a:buClr>
              <a:buChar char="•"/>
              <a:defRPr sz="20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b="1">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b="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b="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b="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b="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b="1">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000" b="1"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Times New Roman" panose="02020603050405020304" pitchFamily="18" charset="0"/>
              </a:rPr>
              <a:t>NEXT.</a:t>
            </a:r>
          </a:p>
        </p:txBody>
      </p:sp>
      <p:sp>
        <p:nvSpPr>
          <p:cNvPr id="237574" name="Rectangle 6">
            <a:extLst>
              <a:ext uri="{FF2B5EF4-FFF2-40B4-BE49-F238E27FC236}">
                <a16:creationId xmlns:a16="http://schemas.microsoft.com/office/drawing/2014/main" id="{053D7FA1-A127-61AE-A386-EE1DE967B18E}"/>
              </a:ext>
              <a:ext uri="{C183D7F6-B498-43B3-948B-1728B52AA6E4}">
                <adec:decorative xmlns:adec="http://schemas.microsoft.com/office/drawing/2017/decorative" val="1"/>
              </a:ext>
            </a:extLst>
          </p:cNvPr>
          <p:cNvSpPr>
            <a:spLocks noChangeArrowheads="1"/>
          </p:cNvSpPr>
          <p:nvPr/>
        </p:nvSpPr>
        <p:spPr bwMode="auto">
          <a:xfrm>
            <a:off x="158750" y="-14288"/>
            <a:ext cx="8867775" cy="452438"/>
          </a:xfrm>
          <a:prstGeom prst="rect">
            <a:avLst/>
          </a:prstGeom>
          <a:noFill/>
          <a:ln w="76200" algn="ctr">
            <a:solidFill>
              <a:srgbClr val="E618D7"/>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1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6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bg2"/>
              </a:buClr>
              <a:buChar char="•"/>
              <a:defRPr sz="20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b="1">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b="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b="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b="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b="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b="1">
                <a:solidFill>
                  <a:schemeClr val="tx1"/>
                </a:solidFill>
                <a:latin typeface="Arial" panose="020B0604020202020204" pitchFamily="34"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endParaRPr kumimoji="0" lang="en-US" altLang="en-US" sz="2400" b="1"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panose="020B0604020202020204" pitchFamily="34" charset="0"/>
            </a:endParaRPr>
          </a:p>
        </p:txBody>
      </p:sp>
      <p:sp>
        <p:nvSpPr>
          <p:cNvPr id="2" name="Rectangle 5">
            <a:extLst>
              <a:ext uri="{FF2B5EF4-FFF2-40B4-BE49-F238E27FC236}">
                <a16:creationId xmlns:a16="http://schemas.microsoft.com/office/drawing/2014/main" id="{9FF8613B-08AE-3CA4-CAB2-BF2E9179D1E2}"/>
              </a:ext>
              <a:ext uri="{C183D7F6-B498-43B3-948B-1728B52AA6E4}">
                <adec:decorative xmlns:adec="http://schemas.microsoft.com/office/drawing/2017/decorative" val="1"/>
              </a:ext>
            </a:extLst>
          </p:cNvPr>
          <p:cNvSpPr>
            <a:spLocks noChangeArrowheads="1"/>
          </p:cNvSpPr>
          <p:nvPr/>
        </p:nvSpPr>
        <p:spPr bwMode="auto">
          <a:xfrm>
            <a:off x="3886200" y="1676400"/>
            <a:ext cx="2057400" cy="381000"/>
          </a:xfrm>
          <a:prstGeom prst="rect">
            <a:avLst/>
          </a:prstGeom>
          <a:noFill/>
          <a:ln w="7620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1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6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bg2"/>
              </a:buClr>
              <a:buChar char="•"/>
              <a:defRPr sz="20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b="1">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b="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b="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b="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b="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b="1">
                <a:solidFill>
                  <a:schemeClr val="tx1"/>
                </a:solidFill>
                <a:latin typeface="Arial" panose="020B0604020202020204" pitchFamily="34" charset="0"/>
                <a:ea typeface="ＭＳ Ｐゴシック" panose="020B0600070205080204" pitchFamily="34" charset="-128"/>
              </a:defRPr>
            </a:lvl9pPr>
          </a:lstStyle>
          <a:p>
            <a:pPr marL="0" marR="0" lvl="0" indent="0" algn="r" defTabSz="914400" rtl="0" eaLnBrk="1" fontAlgn="base" latinLnBrk="0" hangingPunct="1">
              <a:lnSpc>
                <a:spcPct val="100000"/>
              </a:lnSpc>
              <a:spcBef>
                <a:spcPct val="50000"/>
              </a:spcBef>
              <a:spcAft>
                <a:spcPct val="0"/>
              </a:spcAft>
              <a:buClr>
                <a:srgbClr val="CCCCFF"/>
              </a:buClr>
              <a:buSzPct val="55000"/>
              <a:buFontTx/>
              <a:buNone/>
              <a:tabLst/>
              <a:defRPr/>
            </a:pPr>
            <a:endParaRPr kumimoji="0" lang="en-US" altLang="en-US" sz="2400" b="1"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7A25A35-FF16-FCEA-7127-302E261E0DEC}"/>
              </a:ext>
            </a:extLst>
          </p:cNvPr>
          <p:cNvPicPr>
            <a:picLocks noChangeAspect="1"/>
          </p:cNvPicPr>
          <p:nvPr/>
        </p:nvPicPr>
        <p:blipFill rotWithShape="1">
          <a:blip r:embed="rId2"/>
          <a:srcRect l="14166" t="73077" r="34167" b="22308"/>
          <a:stretch/>
        </p:blipFill>
        <p:spPr>
          <a:xfrm>
            <a:off x="433388" y="5575574"/>
            <a:ext cx="6729412" cy="444225"/>
          </a:xfrm>
          <a:prstGeom prst="rect">
            <a:avLst/>
          </a:prstGeom>
        </p:spPr>
      </p:pic>
      <p:sp>
        <p:nvSpPr>
          <p:cNvPr id="238595" name="Slide Number Placeholder 3">
            <a:extLst>
              <a:ext uri="{FF2B5EF4-FFF2-40B4-BE49-F238E27FC236}">
                <a16:creationId xmlns:a16="http://schemas.microsoft.com/office/drawing/2014/main" id="{36A1E59D-3CF6-3058-BB08-24194281BC9C}"/>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400">
                <a:solidFill>
                  <a:schemeClr val="tx1"/>
                </a:solidFill>
                <a:latin typeface="Times New Roman" panose="02020603050405020304" pitchFamily="18" charset="0"/>
                <a:ea typeface="ＭＳ Ｐゴシック" panose="020B0600070205080204" pitchFamily="34" charset="-128"/>
              </a:defRPr>
            </a:lvl1pPr>
            <a:lvl2pPr>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marL="457200" marR="0" lvl="1" indent="0" algn="r" defTabSz="914400" rtl="0" eaLnBrk="0" fontAlgn="base" latinLnBrk="0" hangingPunct="0">
              <a:lnSpc>
                <a:spcPct val="100000"/>
              </a:lnSpc>
              <a:spcBef>
                <a:spcPct val="0"/>
              </a:spcBef>
              <a:spcAft>
                <a:spcPct val="0"/>
              </a:spcAft>
              <a:buClr>
                <a:srgbClr val="CCCCFF"/>
              </a:buClr>
              <a:buSzTx/>
              <a:buFontTx/>
              <a:buNone/>
              <a:tabLst/>
              <a:defRPr/>
            </a:pPr>
            <a:fld id="{41700F4D-8E3E-4231-BADE-D42B2319FC77}" type="slidenum">
              <a:rPr kumimoji="0" lang="es-ES" altLang="en-US" sz="1000" b="1" i="0" u="none" strike="noStrike" kern="1200" cap="none" spc="0" normalizeH="0" baseline="0" noProof="0" smtClean="0">
                <a:ln>
                  <a:noFill/>
                </a:ln>
                <a:solidFill>
                  <a:srgbClr val="000000"/>
                </a:solidFill>
                <a:effectLst/>
                <a:uLnTx/>
                <a:uFillTx/>
                <a:latin typeface="Arial" panose="020B0604020202020204" pitchFamily="34" charset="0"/>
                <a:ea typeface="ＭＳ Ｐゴシック" panose="020B0600070205080204" pitchFamily="34" charset="-128"/>
                <a:cs typeface="+mn-cs"/>
              </a:rPr>
              <a:pPr marL="457200" marR="0" lvl="1" indent="0" algn="r" defTabSz="914400" rtl="0" eaLnBrk="0" fontAlgn="base" latinLnBrk="0" hangingPunct="0">
                <a:lnSpc>
                  <a:spcPct val="100000"/>
                </a:lnSpc>
                <a:spcBef>
                  <a:spcPct val="0"/>
                </a:spcBef>
                <a:spcAft>
                  <a:spcPct val="0"/>
                </a:spcAft>
                <a:buClr>
                  <a:srgbClr val="CCCCFF"/>
                </a:buClr>
                <a:buSzTx/>
                <a:buFontTx/>
                <a:buNone/>
                <a:tabLst/>
                <a:defRPr/>
              </a:pPr>
              <a:t>129</a:t>
            </a:fld>
            <a:endParaRPr kumimoji="0" lang="es-ES" altLang="en-US" sz="1000" b="1"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pic>
        <p:nvPicPr>
          <p:cNvPr id="238596" name="Picture 9">
            <a:extLst>
              <a:ext uri="{FF2B5EF4-FFF2-40B4-BE49-F238E27FC236}">
                <a16:creationId xmlns:a16="http://schemas.microsoft.com/office/drawing/2014/main" id="{D2880BAB-3444-1770-D7C4-036B4B6EE2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25002" t="50000" r="3333" b="40875"/>
          <a:stretch>
            <a:fillRect/>
          </a:stretch>
        </p:blipFill>
        <p:spPr bwMode="auto">
          <a:xfrm>
            <a:off x="158750" y="2960688"/>
            <a:ext cx="8763000" cy="2490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8597" name="Rectangle 5">
            <a:extLst>
              <a:ext uri="{FF2B5EF4-FFF2-40B4-BE49-F238E27FC236}">
                <a16:creationId xmlns:a16="http://schemas.microsoft.com/office/drawing/2014/main" id="{4CAD7339-36CC-DECA-400A-C168B64B0E2E}"/>
              </a:ext>
              <a:ext uri="{C183D7F6-B498-43B3-948B-1728B52AA6E4}">
                <adec:decorative xmlns:adec="http://schemas.microsoft.com/office/drawing/2017/decorative" val="1"/>
              </a:ext>
            </a:extLst>
          </p:cNvPr>
          <p:cNvSpPr>
            <a:spLocks noChangeArrowheads="1"/>
          </p:cNvSpPr>
          <p:nvPr/>
        </p:nvSpPr>
        <p:spPr bwMode="auto">
          <a:xfrm>
            <a:off x="381000" y="5530850"/>
            <a:ext cx="6826250" cy="557213"/>
          </a:xfrm>
          <a:prstGeom prst="rect">
            <a:avLst/>
          </a:prstGeom>
          <a:noFill/>
          <a:ln w="7620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1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6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bg2"/>
              </a:buClr>
              <a:buChar char="•"/>
              <a:defRPr sz="20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b="1">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b="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b="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b="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b="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b="1">
                <a:solidFill>
                  <a:schemeClr val="tx1"/>
                </a:solidFill>
                <a:latin typeface="Arial" panose="020B0604020202020204" pitchFamily="34" charset="0"/>
                <a:ea typeface="ＭＳ Ｐゴシック" panose="020B0600070205080204" pitchFamily="34" charset="-128"/>
              </a:defRPr>
            </a:lvl9pPr>
          </a:lstStyle>
          <a:p>
            <a:pPr marL="0" marR="0" lvl="0" indent="0" algn="r" defTabSz="914400" rtl="0" eaLnBrk="1" fontAlgn="base" latinLnBrk="0" hangingPunct="1">
              <a:lnSpc>
                <a:spcPct val="100000"/>
              </a:lnSpc>
              <a:spcBef>
                <a:spcPct val="50000"/>
              </a:spcBef>
              <a:spcAft>
                <a:spcPct val="0"/>
              </a:spcAft>
              <a:buClr>
                <a:srgbClr val="CCCCFF"/>
              </a:buClr>
              <a:buSzPct val="55000"/>
              <a:buFontTx/>
              <a:buNone/>
              <a:tabLst/>
              <a:defRPr/>
            </a:pPr>
            <a:endParaRPr kumimoji="0" lang="en-US" altLang="en-US" sz="2400" b="1"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panose="020B0604020202020204" pitchFamily="34" charset="0"/>
            </a:endParaRPr>
          </a:p>
        </p:txBody>
      </p:sp>
      <p:sp>
        <p:nvSpPr>
          <p:cNvPr id="13" name="Text Box 7">
            <a:extLst>
              <a:ext uri="{FF2B5EF4-FFF2-40B4-BE49-F238E27FC236}">
                <a16:creationId xmlns:a16="http://schemas.microsoft.com/office/drawing/2014/main" id="{CDA3CE87-1C65-6540-AD27-B2E6BE139D52}"/>
              </a:ext>
            </a:extLst>
          </p:cNvPr>
          <p:cNvSpPr txBox="1">
            <a:spLocks noChangeArrowheads="1"/>
          </p:cNvSpPr>
          <p:nvPr/>
        </p:nvSpPr>
        <p:spPr bwMode="auto">
          <a:xfrm>
            <a:off x="2795588" y="6335713"/>
            <a:ext cx="1776412" cy="461962"/>
          </a:xfrm>
          <a:prstGeom prst="rect">
            <a:avLst/>
          </a:prstGeom>
          <a:solidFill>
            <a:srgbClr val="FFFF00"/>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1">
            <a:spAutoFit/>
          </a:bodyPr>
          <a:lstStyle>
            <a:lvl1pPr>
              <a:spcBef>
                <a:spcPct val="20000"/>
              </a:spcBef>
              <a:buChar char="•"/>
              <a:defRPr sz="31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6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bg2"/>
              </a:buClr>
              <a:buChar char="•"/>
              <a:defRPr sz="20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b="1">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b="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b="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b="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b="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b="1">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400" b="1" i="0" u="none" strike="noStrike" kern="1200" cap="none" spc="0" normalizeH="0" baseline="0" noProof="0">
                <a:ln>
                  <a:noFill/>
                </a:ln>
                <a:solidFill>
                  <a:srgbClr val="FF0000"/>
                </a:solidFill>
                <a:effectLst/>
                <a:uLnTx/>
                <a:uFillTx/>
                <a:latin typeface="Times New Roman" panose="02020603050405020304" pitchFamily="18" charset="0"/>
                <a:ea typeface="ＭＳ Ｐゴシック" panose="020B0600070205080204" pitchFamily="34" charset="-128"/>
                <a:cs typeface="Arial" panose="020B0604020202020204" pitchFamily="34" charset="0"/>
              </a:rPr>
              <a:t>VH, publish</a:t>
            </a:r>
            <a:endParaRPr kumimoji="0" lang="en-US" altLang="en-US" sz="2400" b="1" i="0" u="none" strike="noStrike" kern="1200" cap="none" spc="0" normalizeH="0" baseline="0" noProof="0">
              <a:ln>
                <a:noFill/>
              </a:ln>
              <a:solidFill>
                <a:srgbClr val="0000FF"/>
              </a:solidFill>
              <a:effectLst/>
              <a:uLnTx/>
              <a:uFillTx/>
              <a:latin typeface="Times New Roman" panose="02020603050405020304" pitchFamily="18" charset="0"/>
              <a:ea typeface="ＭＳ Ｐゴシック" panose="020B0600070205080204" pitchFamily="34" charset="-128"/>
              <a:cs typeface="Arial" panose="020B0604020202020204" pitchFamily="34" charset="0"/>
            </a:endParaRPr>
          </a:p>
        </p:txBody>
      </p:sp>
      <p:pic>
        <p:nvPicPr>
          <p:cNvPr id="238599" name="Picture 13">
            <a:extLst>
              <a:ext uri="{FF2B5EF4-FFF2-40B4-BE49-F238E27FC236}">
                <a16:creationId xmlns:a16="http://schemas.microsoft.com/office/drawing/2014/main" id="{D8D581AF-9F5D-7DCB-7122-D8594382B85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5795" t="28394" r="32539" b="65674"/>
          <a:stretch/>
        </p:blipFill>
        <p:spPr bwMode="auto">
          <a:xfrm>
            <a:off x="1000125" y="1689099"/>
            <a:ext cx="7086600" cy="1065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8600" name="Rectangle 5">
            <a:extLst>
              <a:ext uri="{FF2B5EF4-FFF2-40B4-BE49-F238E27FC236}">
                <a16:creationId xmlns:a16="http://schemas.microsoft.com/office/drawing/2014/main" id="{3675E170-13AE-F3E8-214A-A38ECC264E39}"/>
              </a:ext>
              <a:ext uri="{C183D7F6-B498-43B3-948B-1728B52AA6E4}">
                <adec:decorative xmlns:adec="http://schemas.microsoft.com/office/drawing/2017/decorative" val="1"/>
              </a:ext>
            </a:extLst>
          </p:cNvPr>
          <p:cNvSpPr>
            <a:spLocks noChangeArrowheads="1"/>
          </p:cNvSpPr>
          <p:nvPr/>
        </p:nvSpPr>
        <p:spPr bwMode="auto">
          <a:xfrm>
            <a:off x="1066800" y="1668463"/>
            <a:ext cx="6400800" cy="1006475"/>
          </a:xfrm>
          <a:prstGeom prst="rect">
            <a:avLst/>
          </a:prstGeom>
          <a:noFill/>
          <a:ln w="76200" algn="ctr">
            <a:solidFill>
              <a:srgbClr val="E618D7"/>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1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6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bg2"/>
              </a:buClr>
              <a:buChar char="•"/>
              <a:defRPr sz="20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b="1">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b="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b="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b="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b="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b="1">
                <a:solidFill>
                  <a:schemeClr val="tx1"/>
                </a:solidFill>
                <a:latin typeface="Arial" panose="020B0604020202020204" pitchFamily="34"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endParaRPr kumimoji="0" lang="en-US" altLang="en-US" sz="2400" b="1"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panose="020B0604020202020204" pitchFamily="34" charset="0"/>
            </a:endParaRPr>
          </a:p>
        </p:txBody>
      </p:sp>
      <p:sp>
        <p:nvSpPr>
          <p:cNvPr id="15" name="Rectangle 5">
            <a:extLst>
              <a:ext uri="{FF2B5EF4-FFF2-40B4-BE49-F238E27FC236}">
                <a16:creationId xmlns:a16="http://schemas.microsoft.com/office/drawing/2014/main" id="{B3DBC924-FB4A-B4F4-5891-62F11F7D41FC}"/>
              </a:ext>
              <a:ext uri="{C183D7F6-B498-43B3-948B-1728B52AA6E4}">
                <adec:decorative xmlns:adec="http://schemas.microsoft.com/office/drawing/2017/decorative" val="1"/>
              </a:ext>
            </a:extLst>
          </p:cNvPr>
          <p:cNvSpPr>
            <a:spLocks noChangeArrowheads="1"/>
          </p:cNvSpPr>
          <p:nvPr/>
        </p:nvSpPr>
        <p:spPr bwMode="auto">
          <a:xfrm>
            <a:off x="3632994" y="1714750"/>
            <a:ext cx="1878012" cy="295275"/>
          </a:xfrm>
          <a:prstGeom prst="rect">
            <a:avLst/>
          </a:prstGeom>
          <a:noFill/>
          <a:ln w="7620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1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6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bg2"/>
              </a:buClr>
              <a:buChar char="•"/>
              <a:defRPr sz="20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b="1">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b="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b="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b="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b="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b="1">
                <a:solidFill>
                  <a:schemeClr val="tx1"/>
                </a:solidFill>
                <a:latin typeface="Arial" panose="020B0604020202020204" pitchFamily="34" charset="0"/>
                <a:ea typeface="ＭＳ Ｐゴシック" panose="020B0600070205080204" pitchFamily="34" charset="-128"/>
              </a:defRPr>
            </a:lvl9pPr>
          </a:lstStyle>
          <a:p>
            <a:pPr marL="0" marR="0" lvl="0" indent="0" algn="r" defTabSz="914400" rtl="0" eaLnBrk="1" fontAlgn="base" latinLnBrk="0" hangingPunct="1">
              <a:lnSpc>
                <a:spcPct val="100000"/>
              </a:lnSpc>
              <a:spcBef>
                <a:spcPct val="50000"/>
              </a:spcBef>
              <a:spcAft>
                <a:spcPct val="0"/>
              </a:spcAft>
              <a:buClr>
                <a:srgbClr val="CCCCFF"/>
              </a:buClr>
              <a:buSzPct val="55000"/>
              <a:buFontTx/>
              <a:buNone/>
              <a:tabLst/>
              <a:defRPr/>
            </a:pPr>
            <a:endParaRPr kumimoji="0" lang="en-US" altLang="en-US" sz="2400" b="1"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2000" fill="hold"/>
                                        <p:tgtEl>
                                          <p:spTgt spid="13"/>
                                        </p:tgtEl>
                                        <p:attrNameLst>
                                          <p:attrName>ppt_x</p:attrName>
                                        </p:attrNameLst>
                                      </p:cBhvr>
                                      <p:tavLst>
                                        <p:tav tm="0">
                                          <p:val>
                                            <p:strVal val="0-#ppt_w/2"/>
                                          </p:val>
                                        </p:tav>
                                        <p:tav tm="100000">
                                          <p:val>
                                            <p:strVal val="#ppt_x"/>
                                          </p:val>
                                        </p:tav>
                                      </p:tavLst>
                                    </p:anim>
                                    <p:anim calcmode="lin" valueType="num">
                                      <p:cBhvr additive="base">
                                        <p:cTn id="8" dur="20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a:extLst>
              <a:ext uri="{FF2B5EF4-FFF2-40B4-BE49-F238E27FC236}">
                <a16:creationId xmlns:a16="http://schemas.microsoft.com/office/drawing/2014/main" id="{0D65C6BD-48DF-D170-9FC8-E2A89530E940}"/>
              </a:ext>
            </a:extLst>
          </p:cNvPr>
          <p:cNvSpPr>
            <a:spLocks noGrp="1" noChangeArrowheads="1"/>
          </p:cNvSpPr>
          <p:nvPr>
            <p:ph type="title"/>
          </p:nvPr>
        </p:nvSpPr>
        <p:spPr/>
        <p:txBody>
          <a:bodyPr/>
          <a:lstStyle/>
          <a:p>
            <a:r>
              <a:rPr lang="en-US" altLang="en-US">
                <a:ea typeface="ＭＳ Ｐゴシック" panose="020B0600070205080204" pitchFamily="34" charset="-128"/>
              </a:rPr>
              <a:t>Lighting</a:t>
            </a:r>
          </a:p>
        </p:txBody>
      </p:sp>
      <p:pic>
        <p:nvPicPr>
          <p:cNvPr id="9219" name="Picture 4">
            <a:extLst>
              <a:ext uri="{FF2B5EF4-FFF2-40B4-BE49-F238E27FC236}">
                <a16:creationId xmlns:a16="http://schemas.microsoft.com/office/drawing/2014/main" id="{2112F519-2871-6A93-AF67-1C735299B6BC}"/>
              </a:ext>
            </a:extLst>
          </p:cNvPr>
          <p:cNvPicPr>
            <a:picLocks noChangeAspect="1" noChangeArrowheads="1"/>
          </p:cNvPicPr>
          <p:nvPr>
            <p:ph type="body" idx="1"/>
          </p:nvPr>
        </p:nvPicPr>
        <p:blipFill>
          <a:blip r:embed="rId2">
            <a:extLst>
              <a:ext uri="{28A0092B-C50C-407E-A947-70E740481C1C}">
                <a14:useLocalDpi xmlns:a14="http://schemas.microsoft.com/office/drawing/2010/main" val="0"/>
              </a:ext>
            </a:extLst>
          </a:blip>
          <a:srcRect/>
          <a:stretch>
            <a:fillRect/>
          </a:stretch>
        </p:blipFill>
        <p:spPr>
          <a:xfrm>
            <a:off x="533400" y="1174750"/>
            <a:ext cx="7924800" cy="5483225"/>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solidFill>
                  <a:schemeClr val="tx1"/>
                </a:solidFill>
                <a:prstDash val="solid"/>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8" name="Slide Number Placeholder 2">
            <a:extLst>
              <a:ext uri="{FF2B5EF4-FFF2-40B4-BE49-F238E27FC236}">
                <a16:creationId xmlns:a16="http://schemas.microsoft.com/office/drawing/2014/main" id="{410A9970-4263-7B53-ADB5-EFDA07402BA2}"/>
              </a:ext>
              <a:ext uri="{C183D7F6-B498-43B3-948B-1728B52AA6E4}">
                <adec:decorative xmlns:adec="http://schemas.microsoft.com/office/drawing/2017/decorative" val="1"/>
              </a:ext>
            </a:extLst>
          </p:cNvPr>
          <p:cNvSpPr>
            <a:spLocks noGrp="1"/>
          </p:cNvSpPr>
          <p:nvPr>
            <p:ph type="sldNum"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914400" rtl="0" eaLnBrk="1" fontAlgn="base" latinLnBrk="0" hangingPunct="1">
              <a:lnSpc>
                <a:spcPct val="100000"/>
              </a:lnSpc>
              <a:spcBef>
                <a:spcPct val="50000"/>
              </a:spcBef>
              <a:spcAft>
                <a:spcPct val="0"/>
              </a:spcAft>
              <a:buClr>
                <a:srgbClr val="FF0000"/>
              </a:buClr>
              <a:buSzPct val="55000"/>
              <a:buFontTx/>
              <a:buNone/>
              <a:tabLst/>
              <a:defRPr/>
            </a:pPr>
            <a:fld id="{089C3BF1-23B5-472B-8A88-AA1480C4EEC7}" type="slidenum">
              <a:rPr kumimoji="0" lang="en-US" altLang="en-US" sz="1000" b="1" i="0" u="none" strike="noStrike" kern="1200" cap="none" spc="0" normalizeH="0" baseline="0" noProof="0" smtClean="0">
                <a:ln>
                  <a:noFill/>
                </a:ln>
                <a:solidFill>
                  <a:srgbClr val="000000"/>
                </a:solidFill>
                <a:effectLst/>
                <a:uLnTx/>
                <a:uFillTx/>
                <a:latin typeface="Tahoma" panose="020B0604030504040204" pitchFamily="34" charset="0"/>
                <a:ea typeface="ＭＳ Ｐゴシック" panose="020B0600070205080204" pitchFamily="34" charset="-128"/>
                <a:cs typeface="Arial" panose="020B0604020202020204" pitchFamily="34" charset="0"/>
              </a:rPr>
              <a:pPr marL="0" marR="0" lvl="0" indent="0" algn="r" defTabSz="914400" rtl="0" eaLnBrk="1" fontAlgn="base" latinLnBrk="0" hangingPunct="1">
                <a:lnSpc>
                  <a:spcPct val="100000"/>
                </a:lnSpc>
                <a:spcBef>
                  <a:spcPct val="50000"/>
                </a:spcBef>
                <a:spcAft>
                  <a:spcPct val="0"/>
                </a:spcAft>
                <a:buClr>
                  <a:srgbClr val="FF0000"/>
                </a:buClr>
                <a:buSzPct val="55000"/>
                <a:buFontTx/>
                <a:buNone/>
                <a:tabLst/>
                <a:defRPr/>
              </a:pPr>
              <a:t>130</a:t>
            </a:fld>
            <a:endParaRPr kumimoji="0" lang="en-US" altLang="en-US" sz="1000" b="1"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Arial" panose="020B0604020202020204" pitchFamily="34" charset="0"/>
            </a:endParaRPr>
          </a:p>
        </p:txBody>
      </p:sp>
      <p:sp>
        <p:nvSpPr>
          <p:cNvPr id="4" name="TextBox 3">
            <a:extLst>
              <a:ext uri="{FF2B5EF4-FFF2-40B4-BE49-F238E27FC236}">
                <a16:creationId xmlns:a16="http://schemas.microsoft.com/office/drawing/2014/main" id="{4273D074-AF34-A3DF-383E-F121E8E850AD}"/>
              </a:ext>
              <a:ext uri="{C183D7F6-B498-43B3-948B-1728B52AA6E4}">
                <adec:decorative xmlns:adec="http://schemas.microsoft.com/office/drawing/2017/decorative" val="1"/>
              </a:ext>
            </a:extLst>
          </p:cNvPr>
          <p:cNvSpPr txBox="1">
            <a:spLocks noChangeArrowheads="1"/>
          </p:cNvSpPr>
          <p:nvPr/>
        </p:nvSpPr>
        <p:spPr bwMode="auto">
          <a:xfrm>
            <a:off x="269875" y="1473200"/>
            <a:ext cx="8001000" cy="463550"/>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Arial" panose="020B0604020202020204" pitchFamily="34" charset="0"/>
              </a:rPr>
              <a:t>End Class </a:t>
            </a:r>
            <a:r>
              <a:rPr kumimoji="0" lang="en-US" altLang="en-US" sz="2400" b="1" i="0" u="none" strike="noStrike" kern="1200" cap="none" spc="0" normalizeH="0" baseline="0" noProof="0" dirty="0">
                <a:ln>
                  <a:noFill/>
                </a:ln>
                <a:solidFill>
                  <a:srgbClr val="FF0000"/>
                </a:solidFill>
                <a:effectLst/>
                <a:uLnTx/>
                <a:uFillTx/>
                <a:latin typeface="Times New Roman" panose="02020603050405020304" pitchFamily="18" charset="0"/>
                <a:ea typeface="ＭＳ Ｐゴシック" panose="020B0600070205080204" pitchFamily="34" charset="-128"/>
                <a:cs typeface="Arial" panose="020B0604020202020204" pitchFamily="34" charset="0"/>
              </a:rPr>
              <a:t>12</a:t>
            </a:r>
          </a:p>
        </p:txBody>
      </p:sp>
      <p:sp>
        <p:nvSpPr>
          <p:cNvPr id="5" name="TextBox 4" descr="&quot;&quot;">
            <a:extLst>
              <a:ext uri="{FF2B5EF4-FFF2-40B4-BE49-F238E27FC236}">
                <a16:creationId xmlns:a16="http://schemas.microsoft.com/office/drawing/2014/main" id="{88F486A4-8D53-1C2A-533A-10096567E634}"/>
              </a:ext>
            </a:extLst>
          </p:cNvPr>
          <p:cNvSpPr txBox="1">
            <a:spLocks noChangeArrowheads="1"/>
          </p:cNvSpPr>
          <p:nvPr/>
        </p:nvSpPr>
        <p:spPr bwMode="auto">
          <a:xfrm>
            <a:off x="141288" y="5918200"/>
            <a:ext cx="8859837" cy="400050"/>
          </a:xfrm>
          <a:prstGeom prst="rect">
            <a:avLst/>
          </a:prstGeom>
          <a:solidFill>
            <a:schemeClr val="tx2">
              <a:lumMod val="40000"/>
              <a:lumOff val="60000"/>
            </a:schemeClr>
          </a:solidFill>
          <a:ln>
            <a:noFill/>
          </a:ln>
        </p:spPr>
        <p:txBody>
          <a:bodyPr>
            <a:spAutoFit/>
          </a:bodyPr>
          <a:lstStyle>
            <a:lvl1pPr>
              <a:defRPr sz="2400" b="1">
                <a:solidFill>
                  <a:schemeClr val="tx1"/>
                </a:solidFill>
                <a:latin typeface="Times New Roman" panose="02020603050405020304" pitchFamily="18" charset="0"/>
              </a:defRPr>
            </a:lvl1pPr>
            <a:lvl2pPr marL="742950" indent="-285750">
              <a:defRPr sz="2400" b="1">
                <a:solidFill>
                  <a:schemeClr val="tx1"/>
                </a:solidFill>
                <a:latin typeface="Times New Roman" panose="02020603050405020304" pitchFamily="18" charset="0"/>
              </a:defRPr>
            </a:lvl2pPr>
            <a:lvl3pPr marL="1143000" indent="-228600">
              <a:defRPr sz="2400" b="1">
                <a:solidFill>
                  <a:schemeClr val="tx1"/>
                </a:solidFill>
                <a:latin typeface="Times New Roman" panose="02020603050405020304" pitchFamily="18" charset="0"/>
              </a:defRPr>
            </a:lvl3pPr>
            <a:lvl4pPr marL="1600200" indent="-228600">
              <a:defRPr sz="2400" b="1">
                <a:solidFill>
                  <a:schemeClr val="tx1"/>
                </a:solidFill>
                <a:latin typeface="Times New Roman" panose="02020603050405020304" pitchFamily="18" charset="0"/>
              </a:defRPr>
            </a:lvl4pPr>
            <a:lvl5pPr marL="2057400" indent="-228600">
              <a:defRPr sz="24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000" b="1" i="0" u="none" strike="noStrike" kern="1200" cap="none" spc="0" normalizeH="0" baseline="0" noProof="0" dirty="0">
                <a:ln>
                  <a:noFill/>
                </a:ln>
                <a:solidFill>
                  <a:srgbClr val="FF0000"/>
                </a:solidFill>
                <a:effectLst/>
                <a:uLnTx/>
                <a:uFillTx/>
                <a:latin typeface="Times New Roman" panose="02020603050405020304" pitchFamily="18" charset="0"/>
                <a:ea typeface="ＭＳ Ｐゴシック" panose="020B0600070205080204" pitchFamily="34" charset="-128"/>
                <a:cs typeface="Arial" panose="020B0604020202020204" pitchFamily="34" charset="0"/>
              </a:rPr>
              <a:t>VH</a:t>
            </a:r>
            <a:r>
              <a:rPr kumimoji="0" lang="en-US" altLang="en-US" sz="2000" b="1"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Arial" panose="020B0604020202020204" pitchFamily="34" charset="0"/>
              </a:rPr>
              <a:t>,  upload Lecture 6  </a:t>
            </a:r>
            <a:r>
              <a:rPr kumimoji="0" lang="en-US" altLang="en-US" sz="2000" b="1" i="0" u="none" strike="noStrike" kern="1200" cap="none" spc="0" normalizeH="0" baseline="0" noProof="0" dirty="0">
                <a:ln>
                  <a:noFill/>
                </a:ln>
                <a:solidFill>
                  <a:srgbClr val="FF0000"/>
                </a:solidFill>
                <a:effectLst/>
                <a:uLnTx/>
                <a:uFillTx/>
                <a:latin typeface="Times New Roman" panose="02020603050405020304" pitchFamily="18" charset="0"/>
                <a:ea typeface="ＭＳ Ｐゴシック" panose="020B0600070205080204" pitchFamily="34" charset="-128"/>
                <a:cs typeface="Arial" panose="020B0604020202020204" pitchFamily="34" charset="0"/>
              </a:rPr>
              <a:t>to CANVAS</a:t>
            </a:r>
            <a:r>
              <a:rPr kumimoji="0" lang="en-US" altLang="en-US" sz="2000" b="1"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Arial" panose="020B0604020202020204" pitchFamily="34" charset="0"/>
              </a:rPr>
              <a:t>.</a:t>
            </a:r>
          </a:p>
        </p:txBody>
      </p:sp>
      <p:sp>
        <p:nvSpPr>
          <p:cNvPr id="6" name="TextBox 5">
            <a:extLst>
              <a:ext uri="{FF2B5EF4-FFF2-40B4-BE49-F238E27FC236}">
                <a16:creationId xmlns:a16="http://schemas.microsoft.com/office/drawing/2014/main" id="{DC5743D9-B23E-11D0-A505-967D0C45F945}"/>
              </a:ext>
              <a:ext uri="{C183D7F6-B498-43B3-948B-1728B52AA6E4}">
                <adec:decorative xmlns:adec="http://schemas.microsoft.com/office/drawing/2017/decorative" val="1"/>
              </a:ext>
            </a:extLst>
          </p:cNvPr>
          <p:cNvSpPr txBox="1">
            <a:spLocks noChangeArrowheads="1"/>
          </p:cNvSpPr>
          <p:nvPr/>
        </p:nvSpPr>
        <p:spPr bwMode="auto">
          <a:xfrm>
            <a:off x="131763" y="0"/>
            <a:ext cx="8859837" cy="400050"/>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000" b="1" i="0" u="none" strike="noStrike" kern="1200" cap="none" spc="0" normalizeH="0" baseline="0" noProof="0">
                <a:ln>
                  <a:noFill/>
                </a:ln>
                <a:solidFill>
                  <a:srgbClr val="FF0000"/>
                </a:solidFill>
                <a:effectLst/>
                <a:uLnTx/>
                <a:uFillTx/>
                <a:latin typeface="Times New Roman" panose="02020603050405020304" pitchFamily="18" charset="0"/>
                <a:ea typeface="ＭＳ Ｐゴシック" panose="020B0600070205080204" pitchFamily="34" charset="-128"/>
                <a:cs typeface="Times New Roman" panose="02020603050405020304" pitchFamily="18" charset="0"/>
              </a:rPr>
              <a:t>At 6:45 PM</a:t>
            </a:r>
            <a:r>
              <a:rPr kumimoji="0" lang="en-US" altLang="en-US" sz="2000" b="1"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Times New Roman" panose="02020603050405020304" pitchFamily="18" charset="0"/>
              </a:rPr>
              <a:t>.</a:t>
            </a:r>
          </a:p>
        </p:txBody>
      </p:sp>
      <p:sp>
        <p:nvSpPr>
          <p:cNvPr id="9" name="TextBox 8">
            <a:extLst>
              <a:ext uri="{FF2B5EF4-FFF2-40B4-BE49-F238E27FC236}">
                <a16:creationId xmlns:a16="http://schemas.microsoft.com/office/drawing/2014/main" id="{C01C41EA-5807-3E7B-9D7D-3B0D220234D7}"/>
              </a:ext>
              <a:ext uri="{C183D7F6-B498-43B3-948B-1728B52AA6E4}">
                <adec:decorative xmlns:adec="http://schemas.microsoft.com/office/drawing/2017/decorative" val="1"/>
              </a:ext>
            </a:extLst>
          </p:cNvPr>
          <p:cNvSpPr txBox="1">
            <a:spLocks noChangeArrowheads="1"/>
          </p:cNvSpPr>
          <p:nvPr/>
        </p:nvSpPr>
        <p:spPr bwMode="auto">
          <a:xfrm>
            <a:off x="14288" y="3873500"/>
            <a:ext cx="9159875" cy="1014413"/>
          </a:xfrm>
          <a:prstGeom prst="rect">
            <a:avLst/>
          </a:prstGeom>
          <a:solidFill>
            <a:srgbClr val="FF00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000" b="1" i="0" u="none" strike="noStrike" kern="1200" cap="none" spc="0" normalizeH="0" baseline="0" noProof="0" dirty="0">
                <a:ln>
                  <a:noFill/>
                </a:ln>
                <a:solidFill>
                  <a:srgbClr val="260000"/>
                </a:solidFill>
                <a:effectLst/>
                <a:uLnTx/>
                <a:uFillTx/>
                <a:latin typeface="Times New Roman" panose="02020603050405020304" pitchFamily="18" charset="0"/>
                <a:ea typeface="ＭＳ Ｐゴシック" panose="020B0600070205080204" pitchFamily="34" charset="-128"/>
                <a:cs typeface="Arial" panose="020B0604020202020204" pitchFamily="34" charset="0"/>
              </a:rPr>
              <a:t>                                       VH, Download Attendance Report</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000" b="1" i="0" u="none" strike="noStrike" kern="1200" cap="none" spc="0" normalizeH="0" baseline="0" noProof="0" dirty="0">
                <a:ln>
                  <a:noFill/>
                </a:ln>
                <a:solidFill>
                  <a:srgbClr val="260000"/>
                </a:solidFill>
                <a:effectLst/>
                <a:uLnTx/>
                <a:uFillTx/>
                <a:latin typeface="Times New Roman" panose="02020603050405020304" pitchFamily="18" charset="0"/>
                <a:ea typeface="ＭＳ Ｐゴシック" panose="020B0600070205080204" pitchFamily="34" charset="-128"/>
                <a:cs typeface="Arial" panose="020B0604020202020204" pitchFamily="34" charset="0"/>
              </a:rPr>
              <a:t>                                                  Rename it: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000" b="1" i="0" u="none" strike="noStrike" kern="1200" cap="none" spc="0" normalizeH="0" baseline="0" noProof="0" dirty="0">
                <a:ln>
                  <a:noFill/>
                </a:ln>
                <a:solidFill>
                  <a:srgbClr val="260000"/>
                </a:solidFill>
                <a:effectLst/>
                <a:uLnTx/>
                <a:uFillTx/>
                <a:latin typeface="Times New Roman" panose="02020603050405020304" pitchFamily="18" charset="0"/>
                <a:ea typeface="ＭＳ Ｐゴシック" panose="020B0600070205080204" pitchFamily="34" charset="-128"/>
                <a:cs typeface="Arial" panose="020B0604020202020204" pitchFamily="34" charset="0"/>
              </a:rPr>
              <a:t>                                           </a:t>
            </a:r>
            <a:r>
              <a:rPr kumimoji="0" lang="en-US" altLang="en-US" sz="2000" b="1" i="0" u="none" strike="noStrike" kern="1200" cap="none" spc="0" normalizeH="0" baseline="0" noProof="0" dirty="0">
                <a:ln>
                  <a:noFill/>
                </a:ln>
                <a:solidFill>
                  <a:srgbClr val="0010DC"/>
                </a:solidFill>
                <a:effectLst/>
                <a:uLnTx/>
                <a:uFillTx/>
                <a:latin typeface="Times New Roman" panose="02020603050405020304" pitchFamily="18" charset="0"/>
                <a:ea typeface="ＭＳ Ｐゴシック" panose="020B0600070205080204" pitchFamily="34" charset="-128"/>
                <a:cs typeface="Arial" panose="020B0604020202020204" pitchFamily="34" charset="0"/>
              </a:rPr>
              <a:t>10.2.2023  Attendance Report FINAL</a:t>
            </a:r>
            <a:endParaRPr kumimoji="0" lang="en-US" altLang="en-US" sz="2000" b="1" i="0" u="none" strike="noStrike" kern="1200" cap="none" spc="0" normalizeH="0" baseline="0" noProof="0" dirty="0">
              <a:ln>
                <a:noFill/>
              </a:ln>
              <a:solidFill>
                <a:srgbClr val="260000"/>
              </a:solidFill>
              <a:effectLst/>
              <a:uLnTx/>
              <a:uFillTx/>
              <a:latin typeface="Times New Roman" panose="02020603050405020304" pitchFamily="18" charset="0"/>
              <a:ea typeface="ＭＳ Ｐゴシック" panose="020B0600070205080204" pitchFamily="34" charset="-128"/>
              <a:cs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21" presetClass="entr" presetSubtype="1"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wheel(1)">
                                      <p:cBhvr>
                                        <p:cTn id="19"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9"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674" name="Rectangle 2">
            <a:extLst>
              <a:ext uri="{FF2B5EF4-FFF2-40B4-BE49-F238E27FC236}">
                <a16:creationId xmlns:a16="http://schemas.microsoft.com/office/drawing/2014/main" id="{272F659D-4668-D1D1-E2A9-A6A68436B7F6}"/>
              </a:ext>
            </a:extLst>
          </p:cNvPr>
          <p:cNvSpPr>
            <a:spLocks noGrp="1" noChangeArrowheads="1"/>
          </p:cNvSpPr>
          <p:nvPr>
            <p:ph type="title"/>
          </p:nvPr>
        </p:nvSpPr>
        <p:spPr>
          <a:xfrm>
            <a:off x="1371600" y="228600"/>
            <a:ext cx="7315200" cy="1066800"/>
          </a:xfrm>
        </p:spPr>
        <p:txBody>
          <a:bodyPr/>
          <a:lstStyle/>
          <a:p>
            <a:r>
              <a:rPr lang="en-US" altLang="en-US">
                <a:solidFill>
                  <a:srgbClr val="FF33CC"/>
                </a:solidFill>
                <a:ea typeface="ＭＳ Ｐゴシック" panose="020B0600070205080204" pitchFamily="34" charset="-128"/>
              </a:rPr>
              <a:t>Flat</a:t>
            </a:r>
            <a:r>
              <a:rPr lang="en-US" altLang="en-US">
                <a:solidFill>
                  <a:srgbClr val="FF0000"/>
                </a:solidFill>
                <a:ea typeface="ＭＳ Ｐゴシック" panose="020B0600070205080204" pitchFamily="34" charset="-128"/>
              </a:rPr>
              <a:t> </a:t>
            </a:r>
            <a:r>
              <a:rPr lang="en-US" altLang="en-US">
                <a:solidFill>
                  <a:schemeClr val="tx1"/>
                </a:solidFill>
                <a:ea typeface="ＭＳ Ｐゴシック" panose="020B0600070205080204" pitchFamily="34" charset="-128"/>
              </a:rPr>
              <a:t>vs</a:t>
            </a:r>
            <a:r>
              <a:rPr lang="en-US" altLang="en-US">
                <a:solidFill>
                  <a:srgbClr val="FF0000"/>
                </a:solidFill>
                <a:ea typeface="ＭＳ Ｐゴシック" panose="020B0600070205080204" pitchFamily="34" charset="-128"/>
              </a:rPr>
              <a:t> </a:t>
            </a:r>
            <a:r>
              <a:rPr lang="en-US" altLang="en-US">
                <a:solidFill>
                  <a:srgbClr val="FF33CC"/>
                </a:solidFill>
                <a:ea typeface="ＭＳ Ｐゴシック" panose="020B0600070205080204" pitchFamily="34" charset="-128"/>
              </a:rPr>
              <a:t>Smooth</a:t>
            </a:r>
            <a:r>
              <a:rPr lang="en-US" altLang="en-US">
                <a:solidFill>
                  <a:srgbClr val="FF0000"/>
                </a:solidFill>
                <a:ea typeface="ＭＳ Ｐゴシック" panose="020B0600070205080204" pitchFamily="34" charset="-128"/>
              </a:rPr>
              <a:t> Shading</a:t>
            </a:r>
          </a:p>
        </p:txBody>
      </p:sp>
      <p:pic>
        <p:nvPicPr>
          <p:cNvPr id="10243" name="Picture 7">
            <a:extLst>
              <a:ext uri="{FF2B5EF4-FFF2-40B4-BE49-F238E27FC236}">
                <a16:creationId xmlns:a16="http://schemas.microsoft.com/office/drawing/2014/main" id="{94056FAC-10B1-07C0-1153-A2105E6164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735138"/>
            <a:ext cx="5489575" cy="3386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4" name="Picture 8">
            <a:extLst>
              <a:ext uri="{FF2B5EF4-FFF2-40B4-BE49-F238E27FC236}">
                <a16:creationId xmlns:a16="http://schemas.microsoft.com/office/drawing/2014/main" id="{275591C8-C651-E21D-64CE-2E965F9AED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94075" y="2667000"/>
            <a:ext cx="5768975" cy="3516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a:extLst>
              <a:ext uri="{FF2B5EF4-FFF2-40B4-BE49-F238E27FC236}">
                <a16:creationId xmlns:a16="http://schemas.microsoft.com/office/drawing/2014/main" id="{F63064C7-8A1A-D139-9BF8-A5B946BE6D7D}"/>
              </a:ext>
            </a:extLst>
          </p:cNvPr>
          <p:cNvSpPr txBox="1">
            <a:spLocks noChangeArrowheads="1"/>
          </p:cNvSpPr>
          <p:nvPr/>
        </p:nvSpPr>
        <p:spPr bwMode="auto">
          <a:xfrm>
            <a:off x="1981200" y="6200775"/>
            <a:ext cx="4017963" cy="584200"/>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sz="3200" b="1"/>
              <a:t>Guess </a:t>
            </a:r>
            <a:r>
              <a:rPr lang="en-US" altLang="en-US">
                <a:solidFill>
                  <a:srgbClr val="FF0000"/>
                </a:solidFill>
                <a:latin typeface="Rockwell Extra Bold" panose="02060903040505020403" pitchFamily="18" charset="0"/>
              </a:rPr>
              <a:t>FLAT </a:t>
            </a:r>
            <a:r>
              <a:rPr lang="en-US" altLang="en-US">
                <a:latin typeface="Rockwell Extra Bold" panose="02060903040505020403" pitchFamily="18" charset="0"/>
              </a:rPr>
              <a:t>/</a:t>
            </a:r>
            <a:r>
              <a:rPr lang="en-US" altLang="en-US">
                <a:solidFill>
                  <a:srgbClr val="FF0000"/>
                </a:solidFill>
                <a:latin typeface="Rockwell Extra Bold" panose="02060903040505020403" pitchFamily="18" charset="0"/>
              </a:rPr>
              <a:t> </a:t>
            </a:r>
            <a:r>
              <a:rPr lang="en-US" altLang="en-US" b="1">
                <a:solidFill>
                  <a:srgbClr val="FF0000"/>
                </a:solidFill>
                <a:latin typeface="Showcard Gothic" panose="04020904020102020604" pitchFamily="82" charset="0"/>
              </a:rPr>
              <a:t>SMOOTH </a:t>
            </a:r>
            <a:r>
              <a:rPr lang="en-US" altLang="en-US" sz="2800">
                <a:latin typeface="Rockwell Extra Bold" panose="02060903040505020403" pitchFamily="18" charset="0"/>
              </a:rPr>
              <a:t>?</a:t>
            </a:r>
            <a:endParaRPr lang="en-US" altLang="en-US" sz="2800" b="1">
              <a:solidFill>
                <a:srgbClr val="FF0000"/>
              </a:solidFill>
              <a:latin typeface="Showcard Gothic" panose="04020904020102020604" pitchFamily="82" charset="0"/>
            </a:endParaRPr>
          </a:p>
        </p:txBody>
      </p:sp>
      <p:sp>
        <p:nvSpPr>
          <p:cNvPr id="2" name="Rectangle 1">
            <a:extLst>
              <a:ext uri="{FF2B5EF4-FFF2-40B4-BE49-F238E27FC236}">
                <a16:creationId xmlns:a16="http://schemas.microsoft.com/office/drawing/2014/main" id="{84D4D12E-3085-EB07-7D5A-3D728A74FCC8}"/>
              </a:ext>
            </a:extLst>
          </p:cNvPr>
          <p:cNvSpPr>
            <a:spLocks noChangeArrowheads="1"/>
          </p:cNvSpPr>
          <p:nvPr/>
        </p:nvSpPr>
        <p:spPr bwMode="auto">
          <a:xfrm>
            <a:off x="3394075" y="1735138"/>
            <a:ext cx="2095500" cy="779462"/>
          </a:xfrm>
          <a:prstGeom prst="rect">
            <a:avLst/>
          </a:prstGeom>
          <a:solidFill>
            <a:schemeClr val="bg1"/>
          </a:solidFill>
          <a:ln>
            <a:noFill/>
          </a:ln>
          <a:extLst>
            <a:ext uri="{91240B29-F687-4F45-9708-019B960494DF}">
              <a14:hiddenLine xmlns:a14="http://schemas.microsoft.com/office/drawing/2010/main" w="12700" algn="ctr">
                <a:solidFill>
                  <a:srgbClr val="000000"/>
                </a:solidFill>
                <a:round/>
                <a:headEnd type="none" w="sm" len="sm"/>
                <a:tailEnd type="none" w="sm" len="sm"/>
              </a14:hiddenLine>
            </a:ext>
          </a:extLst>
        </p:spPr>
        <p:txBody>
          <a:bodyPr anchor="ctr" anchorCtr="1"/>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8" name="Rectangle 7">
            <a:extLst>
              <a:ext uri="{FF2B5EF4-FFF2-40B4-BE49-F238E27FC236}">
                <a16:creationId xmlns:a16="http://schemas.microsoft.com/office/drawing/2014/main" id="{C3568711-4716-4C7C-E7D4-5FD689F161AB}"/>
              </a:ext>
            </a:extLst>
          </p:cNvPr>
          <p:cNvSpPr>
            <a:spLocks noChangeArrowheads="1"/>
          </p:cNvSpPr>
          <p:nvPr/>
        </p:nvSpPr>
        <p:spPr bwMode="auto">
          <a:xfrm>
            <a:off x="6858000" y="2601913"/>
            <a:ext cx="2095500" cy="777875"/>
          </a:xfrm>
          <a:prstGeom prst="rect">
            <a:avLst/>
          </a:prstGeom>
          <a:solidFill>
            <a:schemeClr val="bg1"/>
          </a:solidFill>
          <a:ln>
            <a:noFill/>
          </a:ln>
          <a:extLst>
            <a:ext uri="{91240B29-F687-4F45-9708-019B960494DF}">
              <a14:hiddenLine xmlns:a14="http://schemas.microsoft.com/office/drawing/2010/main" w="12700" algn="ctr">
                <a:solidFill>
                  <a:srgbClr val="000000"/>
                </a:solidFill>
                <a:round/>
                <a:headEnd type="none" w="sm" len="sm"/>
                <a:tailEnd type="none" w="sm" len="sm"/>
              </a14:hiddenLine>
            </a:ext>
          </a:extLst>
        </p:spPr>
        <p:txBody>
          <a:bodyPr anchor="ctr" anchorCtr="1"/>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6"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80">
                                          <p:stCondLst>
                                            <p:cond delay="0"/>
                                          </p:stCondLst>
                                        </p:cTn>
                                        <p:tgtEl>
                                          <p:spTgt spid="6"/>
                                        </p:tgtEl>
                                      </p:cBhvr>
                                    </p:animEffect>
                                    <p:anim calcmode="lin" valueType="num">
                                      <p:cBhvr>
                                        <p:cTn id="8" dur="1822"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6"/>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6"/>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6"/>
                                        </p:tgtEl>
                                        <p:attrNameLst>
                                          <p:attrName>ppt_y</p:attrName>
                                        </p:attrNameLst>
                                      </p:cBhvr>
                                      <p:tavLst>
                                        <p:tav tm="0" fmla="#ppt_y-sin(pi*$)/81">
                                          <p:val>
                                            <p:fltVal val="0"/>
                                          </p:val>
                                        </p:tav>
                                        <p:tav tm="100000">
                                          <p:val>
                                            <p:fltVal val="1"/>
                                          </p:val>
                                        </p:tav>
                                      </p:tavLst>
                                    </p:anim>
                                    <p:animScale>
                                      <p:cBhvr>
                                        <p:cTn id="13" dur="26">
                                          <p:stCondLst>
                                            <p:cond delay="650"/>
                                          </p:stCondLst>
                                        </p:cTn>
                                        <p:tgtEl>
                                          <p:spTgt spid="6"/>
                                        </p:tgtEl>
                                      </p:cBhvr>
                                      <p:to x="100000" y="60000"/>
                                    </p:animScale>
                                    <p:animScale>
                                      <p:cBhvr>
                                        <p:cTn id="14" dur="166" decel="50000">
                                          <p:stCondLst>
                                            <p:cond delay="676"/>
                                          </p:stCondLst>
                                        </p:cTn>
                                        <p:tgtEl>
                                          <p:spTgt spid="6"/>
                                        </p:tgtEl>
                                      </p:cBhvr>
                                      <p:to x="100000" y="100000"/>
                                    </p:animScale>
                                    <p:animScale>
                                      <p:cBhvr>
                                        <p:cTn id="15" dur="26">
                                          <p:stCondLst>
                                            <p:cond delay="1312"/>
                                          </p:stCondLst>
                                        </p:cTn>
                                        <p:tgtEl>
                                          <p:spTgt spid="6"/>
                                        </p:tgtEl>
                                      </p:cBhvr>
                                      <p:to x="100000" y="80000"/>
                                    </p:animScale>
                                    <p:animScale>
                                      <p:cBhvr>
                                        <p:cTn id="16" dur="166" decel="50000">
                                          <p:stCondLst>
                                            <p:cond delay="1338"/>
                                          </p:stCondLst>
                                        </p:cTn>
                                        <p:tgtEl>
                                          <p:spTgt spid="6"/>
                                        </p:tgtEl>
                                      </p:cBhvr>
                                      <p:to x="100000" y="100000"/>
                                    </p:animScale>
                                    <p:animScale>
                                      <p:cBhvr>
                                        <p:cTn id="17" dur="26">
                                          <p:stCondLst>
                                            <p:cond delay="1642"/>
                                          </p:stCondLst>
                                        </p:cTn>
                                        <p:tgtEl>
                                          <p:spTgt spid="6"/>
                                        </p:tgtEl>
                                      </p:cBhvr>
                                      <p:to x="100000" y="90000"/>
                                    </p:animScale>
                                    <p:animScale>
                                      <p:cBhvr>
                                        <p:cTn id="18" dur="166" decel="50000">
                                          <p:stCondLst>
                                            <p:cond delay="1668"/>
                                          </p:stCondLst>
                                        </p:cTn>
                                        <p:tgtEl>
                                          <p:spTgt spid="6"/>
                                        </p:tgtEl>
                                      </p:cBhvr>
                                      <p:to x="100000" y="100000"/>
                                    </p:animScale>
                                    <p:animScale>
                                      <p:cBhvr>
                                        <p:cTn id="19" dur="26">
                                          <p:stCondLst>
                                            <p:cond delay="1808"/>
                                          </p:stCondLst>
                                        </p:cTn>
                                        <p:tgtEl>
                                          <p:spTgt spid="6"/>
                                        </p:tgtEl>
                                      </p:cBhvr>
                                      <p:to x="100000" y="95000"/>
                                    </p:animScale>
                                    <p:animScale>
                                      <p:cBhvr>
                                        <p:cTn id="20" dur="166" decel="50000">
                                          <p:stCondLst>
                                            <p:cond delay="1834"/>
                                          </p:stCondLst>
                                        </p:cTn>
                                        <p:tgtEl>
                                          <p:spTgt spid="6"/>
                                        </p:tgtEl>
                                      </p:cBhvr>
                                      <p:to x="100000" y="100000"/>
                                    </p:animScale>
                                  </p:childTnLst>
                                </p:cTn>
                              </p:par>
                            </p:childTnLst>
                          </p:cTn>
                        </p:par>
                      </p:childTnLst>
                    </p:cTn>
                  </p:par>
                  <p:par>
                    <p:cTn id="21" fill="hold" nodeType="clickPar">
                      <p:stCondLst>
                        <p:cond delay="indefinite"/>
                      </p:stCondLst>
                      <p:childTnLst>
                        <p:par>
                          <p:cTn id="22" fill="hold" nodeType="withGroup">
                            <p:stCondLst>
                              <p:cond delay="0"/>
                            </p:stCondLst>
                            <p:childTnLst>
                              <p:par>
                                <p:cTn id="23" presetID="5" presetClass="entr" presetSubtype="10" fill="hold" nodeType="clickEffect">
                                  <p:stCondLst>
                                    <p:cond delay="0"/>
                                  </p:stCondLst>
                                  <p:childTnLst>
                                    <p:set>
                                      <p:cBhvr>
                                        <p:cTn id="24" dur="1" fill="hold">
                                          <p:stCondLst>
                                            <p:cond delay="0"/>
                                          </p:stCondLst>
                                        </p:cTn>
                                        <p:tgtEl>
                                          <p:spTgt spid="284674"/>
                                        </p:tgtEl>
                                        <p:attrNameLst>
                                          <p:attrName>style.visibility</p:attrName>
                                        </p:attrNameLst>
                                      </p:cBhvr>
                                      <p:to>
                                        <p:strVal val="visible"/>
                                      </p:to>
                                    </p:set>
                                    <p:animEffect transition="in" filter="checkerboard(across)">
                                      <p:cBhvr>
                                        <p:cTn id="25" dur="500"/>
                                        <p:tgtEl>
                                          <p:spTgt spid="284674"/>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1" presetClass="exit" presetSubtype="0" fill="hold" nodeType="clickEffect">
                                  <p:stCondLst>
                                    <p:cond delay="0"/>
                                  </p:stCondLst>
                                  <p:childTnLst>
                                    <p:set>
                                      <p:cBhvr>
                                        <p:cTn id="29" dur="1" fill="hold">
                                          <p:stCondLst>
                                            <p:cond delay="0"/>
                                          </p:stCondLst>
                                        </p:cTn>
                                        <p:tgtEl>
                                          <p:spTgt spid="2"/>
                                        </p:tgtEl>
                                        <p:attrNameLst>
                                          <p:attrName>style.visibility</p:attrName>
                                        </p:attrNameLst>
                                      </p:cBhvr>
                                      <p:to>
                                        <p:strVal val="hidden"/>
                                      </p:to>
                                    </p:set>
                                  </p:childTnLst>
                                </p:cTn>
                              </p:par>
                            </p:childTnLst>
                          </p:cTn>
                        </p:par>
                      </p:childTnLst>
                    </p:cTn>
                  </p:par>
                  <p:par>
                    <p:cTn id="30" fill="hold" nodeType="clickPar">
                      <p:stCondLst>
                        <p:cond delay="indefinite"/>
                      </p:stCondLst>
                      <p:childTnLst>
                        <p:par>
                          <p:cTn id="31" fill="hold" nodeType="withGroup">
                            <p:stCondLst>
                              <p:cond delay="0"/>
                            </p:stCondLst>
                            <p:childTnLst>
                              <p:par>
                                <p:cTn id="32" presetID="1" presetClass="exit" presetSubtype="0" fill="hold" nodeType="clickEffect">
                                  <p:stCondLst>
                                    <p:cond delay="0"/>
                                  </p:stCondLst>
                                  <p:childTnLst>
                                    <p:set>
                                      <p:cBhvr>
                                        <p:cTn id="33" dur="1" fill="hold">
                                          <p:stCondLst>
                                            <p:cond delay="0"/>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4674" grpId="0"/>
      <p:bldP spid="6" grpId="0" animBg="1"/>
      <p:bldP spid="2" grpId="0" animBg="1"/>
      <p:bldP spid="8"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Slide Number Placeholder 3">
            <a:extLst>
              <a:ext uri="{FF2B5EF4-FFF2-40B4-BE49-F238E27FC236}">
                <a16:creationId xmlns:a16="http://schemas.microsoft.com/office/drawing/2014/main" id="{239F9E39-A568-A658-F105-10673CA1C16F}"/>
              </a:ext>
            </a:extLst>
          </p:cNvPr>
          <p:cNvSpPr txBox="1">
            <a:spLocks noGrp="1"/>
          </p:cNvSpPr>
          <p:nvPr/>
        </p:nvSpPr>
        <p:spPr bwMode="auto">
          <a:xfrm>
            <a:off x="8077200" y="6324600"/>
            <a:ext cx="381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marL="342900" indent="-342900">
              <a:defRPr sz="2400">
                <a:solidFill>
                  <a:schemeClr val="tx1"/>
                </a:solidFill>
                <a:latin typeface="Times New Roman" panose="02020603050405020304" pitchFamily="18" charset="0"/>
                <a:ea typeface="ＭＳ Ｐゴシック" panose="020B0600070205080204" pitchFamily="34" charset="-128"/>
              </a:defRPr>
            </a:lvl1pPr>
            <a:lvl2pPr>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lvl="1" algn="r"/>
            <a:fld id="{F4C5CC00-D5FB-49F0-8F27-D99E7BFDC4F7}" type="slidenum">
              <a:rPr lang="es-ES" altLang="en-US" sz="1000">
                <a:latin typeface="Arial" panose="020B0604020202020204" pitchFamily="34" charset="0"/>
              </a:rPr>
              <a:pPr lvl="1" algn="r"/>
              <a:t>15</a:t>
            </a:fld>
            <a:endParaRPr lang="es-ES" altLang="en-US" sz="1000">
              <a:latin typeface="Arial" panose="020B0604020202020204" pitchFamily="34" charset="0"/>
            </a:endParaRPr>
          </a:p>
        </p:txBody>
      </p:sp>
      <p:sp>
        <p:nvSpPr>
          <p:cNvPr id="11267" name="Footer Placeholder 4">
            <a:extLst>
              <a:ext uri="{FF2B5EF4-FFF2-40B4-BE49-F238E27FC236}">
                <a16:creationId xmlns:a16="http://schemas.microsoft.com/office/drawing/2014/main" id="{1E932B49-5FE1-FFC1-9791-9D14BAFC9F03}"/>
              </a:ext>
            </a:extLst>
          </p:cNvPr>
          <p:cNvSpPr txBox="1">
            <a:spLocks noGrp="1"/>
          </p:cNvSpPr>
          <p:nvPr/>
        </p:nvSpPr>
        <p:spPr bwMode="auto">
          <a:xfrm>
            <a:off x="457200" y="6400800"/>
            <a:ext cx="56388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algn="ctr"/>
            <a:r>
              <a:rPr lang="en-US" altLang="en-US" sz="1400"/>
              <a:t>Angel: Interactive Computer Graphics 5E © Addison-Wesley 2009</a:t>
            </a:r>
          </a:p>
        </p:txBody>
      </p:sp>
      <p:pic>
        <p:nvPicPr>
          <p:cNvPr id="11268" name="Picture 4">
            <a:extLst>
              <a:ext uri="{FF2B5EF4-FFF2-40B4-BE49-F238E27FC236}">
                <a16:creationId xmlns:a16="http://schemas.microsoft.com/office/drawing/2014/main" id="{B824B6E7-388D-5BA8-62FE-DAF1C9A993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85800"/>
            <a:ext cx="9144000" cy="7315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269" name="Rectangle 5">
            <a:extLst>
              <a:ext uri="{FF2B5EF4-FFF2-40B4-BE49-F238E27FC236}">
                <a16:creationId xmlns:a16="http://schemas.microsoft.com/office/drawing/2014/main" id="{A28C48A5-7AEA-35D5-37AA-8532F52BB9EA}"/>
              </a:ext>
            </a:extLst>
          </p:cNvPr>
          <p:cNvSpPr>
            <a:spLocks noChangeArrowheads="1"/>
          </p:cNvSpPr>
          <p:nvPr/>
        </p:nvSpPr>
        <p:spPr bwMode="auto">
          <a:xfrm>
            <a:off x="0" y="6400800"/>
            <a:ext cx="9144000" cy="457200"/>
          </a:xfrm>
          <a:prstGeom prst="rect">
            <a:avLst/>
          </a:prstGeom>
          <a:solidFill>
            <a:srgbClr val="990033"/>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1">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a:hlinkClick r:id="rId3"/>
              </a:rPr>
              <a:t>http://www.cs.princeton.edu/~min/cs426/jar/light.html</a:t>
            </a:r>
            <a:r>
              <a:rPr lang="en-US" altLang="en-US"/>
              <a:t> </a:t>
            </a:r>
          </a:p>
        </p:txBody>
      </p:sp>
      <p:sp>
        <p:nvSpPr>
          <p:cNvPr id="11270" name="Rectangle 2">
            <a:extLst>
              <a:ext uri="{FF2B5EF4-FFF2-40B4-BE49-F238E27FC236}">
                <a16:creationId xmlns:a16="http://schemas.microsoft.com/office/drawing/2014/main" id="{B466466D-B7DB-4AC7-6BF9-C248F8363C71}"/>
              </a:ext>
            </a:extLst>
          </p:cNvPr>
          <p:cNvSpPr>
            <a:spLocks noGrp="1" noChangeArrowheads="1"/>
          </p:cNvSpPr>
          <p:nvPr>
            <p:ph type="title" idx="4294967295"/>
          </p:nvPr>
        </p:nvSpPr>
        <p:spPr>
          <a:xfrm>
            <a:off x="0" y="-685800"/>
            <a:ext cx="9144000" cy="1838325"/>
          </a:xfrm>
          <a:solidFill>
            <a:schemeClr val="bg1"/>
          </a:solidFill>
        </p:spPr>
        <p:txBody>
          <a:bodyPr/>
          <a:lstStyle/>
          <a:p>
            <a:r>
              <a:rPr lang="en-US" altLang="en-US">
                <a:ea typeface="ＭＳ Ｐゴシック" panose="020B0600070205080204" pitchFamily="34" charset="-128"/>
              </a:rPr>
              <a:t>Lighting Applet </a:t>
            </a:r>
          </a:p>
        </p:txBody>
      </p:sp>
      <p:pic>
        <p:nvPicPr>
          <p:cNvPr id="7" name="Picture 10">
            <a:extLst>
              <a:ext uri="{FF2B5EF4-FFF2-40B4-BE49-F238E27FC236}">
                <a16:creationId xmlns:a16="http://schemas.microsoft.com/office/drawing/2014/main" id="{67C0F4F1-F281-1C74-22F9-CCFBBD17718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8288" y="463550"/>
            <a:ext cx="7089776" cy="969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4" descr="AN06F13">
            <a:extLst>
              <a:ext uri="{FF2B5EF4-FFF2-40B4-BE49-F238E27FC236}">
                <a16:creationId xmlns:a16="http://schemas.microsoft.com/office/drawing/2014/main" id="{D2ECA9E4-8DDC-4CCE-72F9-58C3785BEE1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59613" y="0"/>
            <a:ext cx="2035175" cy="1368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9" name="Picture 9">
            <a:extLst>
              <a:ext uri="{FF2B5EF4-FFF2-40B4-BE49-F238E27FC236}">
                <a16:creationId xmlns:a16="http://schemas.microsoft.com/office/drawing/2014/main" id="{D712AB5A-3962-50CA-5F24-3D2F31061BA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l="389" t="20485" r="21790" b="5661"/>
          <a:stretch>
            <a:fillRect/>
          </a:stretch>
        </p:blipFill>
        <p:spPr bwMode="auto">
          <a:xfrm>
            <a:off x="-19050" y="1162050"/>
            <a:ext cx="7620000" cy="5219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a:extLst>
              <a:ext uri="{FF2B5EF4-FFF2-40B4-BE49-F238E27FC236}">
                <a16:creationId xmlns:a16="http://schemas.microsoft.com/office/drawing/2014/main" id="{067C8DF4-D748-8CA3-5227-9029E8BC57E6}"/>
              </a:ext>
            </a:extLst>
          </p:cNvPr>
          <p:cNvSpPr>
            <a:spLocks noChangeArrowheads="1"/>
          </p:cNvSpPr>
          <p:nvPr/>
        </p:nvSpPr>
        <p:spPr bwMode="auto">
          <a:xfrm>
            <a:off x="2438400" y="4552950"/>
            <a:ext cx="1352550" cy="228600"/>
          </a:xfrm>
          <a:prstGeom prst="rect">
            <a:avLst/>
          </a:prstGeom>
          <a:noFill/>
          <a:ln w="28575" algn="ctr">
            <a:solidFill>
              <a:srgbClr val="FF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nchor="ctr" anchorCtr="1"/>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pic>
        <p:nvPicPr>
          <p:cNvPr id="10250" name="Picture 10">
            <a:extLst>
              <a:ext uri="{FF2B5EF4-FFF2-40B4-BE49-F238E27FC236}">
                <a16:creationId xmlns:a16="http://schemas.microsoft.com/office/drawing/2014/main" id="{31F3D749-0700-9BA2-4FB7-355674E335F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l="1556" t="20485" r="22179" b="5930"/>
          <a:stretch>
            <a:fillRect/>
          </a:stretch>
        </p:blipFill>
        <p:spPr bwMode="auto">
          <a:xfrm>
            <a:off x="133350" y="1143000"/>
            <a:ext cx="7467600" cy="5200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Rectangle 12">
            <a:extLst>
              <a:ext uri="{FF2B5EF4-FFF2-40B4-BE49-F238E27FC236}">
                <a16:creationId xmlns:a16="http://schemas.microsoft.com/office/drawing/2014/main" id="{702F5597-F137-46C7-E76D-891E1F7E2B71}"/>
              </a:ext>
            </a:extLst>
          </p:cNvPr>
          <p:cNvSpPr>
            <a:spLocks noChangeArrowheads="1"/>
          </p:cNvSpPr>
          <p:nvPr/>
        </p:nvSpPr>
        <p:spPr bwMode="auto">
          <a:xfrm>
            <a:off x="2438400" y="4495800"/>
            <a:ext cx="1352550" cy="228600"/>
          </a:xfrm>
          <a:prstGeom prst="rect">
            <a:avLst/>
          </a:prstGeom>
          <a:noFill/>
          <a:ln w="28575" algn="ctr">
            <a:solidFill>
              <a:srgbClr val="FF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nchor="ctr" anchorCtr="1"/>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6"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80">
                                          <p:stCondLst>
                                            <p:cond delay="0"/>
                                          </p:stCondLst>
                                        </p:cTn>
                                        <p:tgtEl>
                                          <p:spTgt spid="8"/>
                                        </p:tgtEl>
                                      </p:cBhvr>
                                    </p:animEffect>
                                    <p:anim calcmode="lin" valueType="num">
                                      <p:cBhvr>
                                        <p:cTn id="8" dur="1822" tmFilter="0,0; 0.14,0.36; 0.43,0.73; 0.71,0.91; 1.0,1.0">
                                          <p:stCondLst>
                                            <p:cond delay="0"/>
                                          </p:stCondLst>
                                        </p:cTn>
                                        <p:tgtEl>
                                          <p:spTgt spid="8"/>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8"/>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8"/>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8"/>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8"/>
                                        </p:tgtEl>
                                        <p:attrNameLst>
                                          <p:attrName>ppt_y</p:attrName>
                                        </p:attrNameLst>
                                      </p:cBhvr>
                                      <p:tavLst>
                                        <p:tav tm="0" fmla="#ppt_y-sin(pi*$)/81">
                                          <p:val>
                                            <p:fltVal val="0"/>
                                          </p:val>
                                        </p:tav>
                                        <p:tav tm="100000">
                                          <p:val>
                                            <p:fltVal val="1"/>
                                          </p:val>
                                        </p:tav>
                                      </p:tavLst>
                                    </p:anim>
                                    <p:animScale>
                                      <p:cBhvr>
                                        <p:cTn id="13" dur="26">
                                          <p:stCondLst>
                                            <p:cond delay="650"/>
                                          </p:stCondLst>
                                        </p:cTn>
                                        <p:tgtEl>
                                          <p:spTgt spid="8"/>
                                        </p:tgtEl>
                                      </p:cBhvr>
                                      <p:to x="100000" y="60000"/>
                                    </p:animScale>
                                    <p:animScale>
                                      <p:cBhvr>
                                        <p:cTn id="14" dur="166" decel="50000">
                                          <p:stCondLst>
                                            <p:cond delay="676"/>
                                          </p:stCondLst>
                                        </p:cTn>
                                        <p:tgtEl>
                                          <p:spTgt spid="8"/>
                                        </p:tgtEl>
                                      </p:cBhvr>
                                      <p:to x="100000" y="100000"/>
                                    </p:animScale>
                                    <p:animScale>
                                      <p:cBhvr>
                                        <p:cTn id="15" dur="26">
                                          <p:stCondLst>
                                            <p:cond delay="1312"/>
                                          </p:stCondLst>
                                        </p:cTn>
                                        <p:tgtEl>
                                          <p:spTgt spid="8"/>
                                        </p:tgtEl>
                                      </p:cBhvr>
                                      <p:to x="100000" y="80000"/>
                                    </p:animScale>
                                    <p:animScale>
                                      <p:cBhvr>
                                        <p:cTn id="16" dur="166" decel="50000">
                                          <p:stCondLst>
                                            <p:cond delay="1338"/>
                                          </p:stCondLst>
                                        </p:cTn>
                                        <p:tgtEl>
                                          <p:spTgt spid="8"/>
                                        </p:tgtEl>
                                      </p:cBhvr>
                                      <p:to x="100000" y="100000"/>
                                    </p:animScale>
                                    <p:animScale>
                                      <p:cBhvr>
                                        <p:cTn id="17" dur="26">
                                          <p:stCondLst>
                                            <p:cond delay="1642"/>
                                          </p:stCondLst>
                                        </p:cTn>
                                        <p:tgtEl>
                                          <p:spTgt spid="8"/>
                                        </p:tgtEl>
                                      </p:cBhvr>
                                      <p:to x="100000" y="90000"/>
                                    </p:animScale>
                                    <p:animScale>
                                      <p:cBhvr>
                                        <p:cTn id="18" dur="166" decel="50000">
                                          <p:stCondLst>
                                            <p:cond delay="1668"/>
                                          </p:stCondLst>
                                        </p:cTn>
                                        <p:tgtEl>
                                          <p:spTgt spid="8"/>
                                        </p:tgtEl>
                                      </p:cBhvr>
                                      <p:to x="100000" y="100000"/>
                                    </p:animScale>
                                    <p:animScale>
                                      <p:cBhvr>
                                        <p:cTn id="19" dur="26">
                                          <p:stCondLst>
                                            <p:cond delay="1808"/>
                                          </p:stCondLst>
                                        </p:cTn>
                                        <p:tgtEl>
                                          <p:spTgt spid="8"/>
                                        </p:tgtEl>
                                      </p:cBhvr>
                                      <p:to x="100000" y="95000"/>
                                    </p:animScale>
                                    <p:animScale>
                                      <p:cBhvr>
                                        <p:cTn id="20" dur="166" decel="50000">
                                          <p:stCondLst>
                                            <p:cond delay="1834"/>
                                          </p:stCondLst>
                                        </p:cTn>
                                        <p:tgtEl>
                                          <p:spTgt spid="8"/>
                                        </p:tgtEl>
                                      </p:cBhvr>
                                      <p:to x="100000" y="100000"/>
                                    </p:animScale>
                                  </p:childTnLst>
                                </p:cTn>
                              </p:par>
                              <p:par>
                                <p:cTn id="21" presetID="26"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wipe(down)">
                                      <p:cBhvr>
                                        <p:cTn id="23" dur="580">
                                          <p:stCondLst>
                                            <p:cond delay="0"/>
                                          </p:stCondLst>
                                        </p:cTn>
                                        <p:tgtEl>
                                          <p:spTgt spid="7"/>
                                        </p:tgtEl>
                                      </p:cBhvr>
                                    </p:animEffect>
                                    <p:anim calcmode="lin" valueType="num">
                                      <p:cBhvr>
                                        <p:cTn id="24" dur="1822" tmFilter="0,0; 0.14,0.36; 0.43,0.73; 0.71,0.91; 1.0,1.0">
                                          <p:stCondLst>
                                            <p:cond delay="0"/>
                                          </p:stCondLst>
                                        </p:cTn>
                                        <p:tgtEl>
                                          <p:spTgt spid="7"/>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7"/>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7"/>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7"/>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7"/>
                                        </p:tgtEl>
                                        <p:attrNameLst>
                                          <p:attrName>ppt_y</p:attrName>
                                        </p:attrNameLst>
                                      </p:cBhvr>
                                      <p:tavLst>
                                        <p:tav tm="0" fmla="#ppt_y-sin(pi*$)/81">
                                          <p:val>
                                            <p:fltVal val="0"/>
                                          </p:val>
                                        </p:tav>
                                        <p:tav tm="100000">
                                          <p:val>
                                            <p:fltVal val="1"/>
                                          </p:val>
                                        </p:tav>
                                      </p:tavLst>
                                    </p:anim>
                                    <p:animScale>
                                      <p:cBhvr>
                                        <p:cTn id="29" dur="26">
                                          <p:stCondLst>
                                            <p:cond delay="650"/>
                                          </p:stCondLst>
                                        </p:cTn>
                                        <p:tgtEl>
                                          <p:spTgt spid="7"/>
                                        </p:tgtEl>
                                      </p:cBhvr>
                                      <p:to x="100000" y="60000"/>
                                    </p:animScale>
                                    <p:animScale>
                                      <p:cBhvr>
                                        <p:cTn id="30" dur="166" decel="50000">
                                          <p:stCondLst>
                                            <p:cond delay="676"/>
                                          </p:stCondLst>
                                        </p:cTn>
                                        <p:tgtEl>
                                          <p:spTgt spid="7"/>
                                        </p:tgtEl>
                                      </p:cBhvr>
                                      <p:to x="100000" y="100000"/>
                                    </p:animScale>
                                    <p:animScale>
                                      <p:cBhvr>
                                        <p:cTn id="31" dur="26">
                                          <p:stCondLst>
                                            <p:cond delay="1312"/>
                                          </p:stCondLst>
                                        </p:cTn>
                                        <p:tgtEl>
                                          <p:spTgt spid="7"/>
                                        </p:tgtEl>
                                      </p:cBhvr>
                                      <p:to x="100000" y="80000"/>
                                    </p:animScale>
                                    <p:animScale>
                                      <p:cBhvr>
                                        <p:cTn id="32" dur="166" decel="50000">
                                          <p:stCondLst>
                                            <p:cond delay="1338"/>
                                          </p:stCondLst>
                                        </p:cTn>
                                        <p:tgtEl>
                                          <p:spTgt spid="7"/>
                                        </p:tgtEl>
                                      </p:cBhvr>
                                      <p:to x="100000" y="100000"/>
                                    </p:animScale>
                                    <p:animScale>
                                      <p:cBhvr>
                                        <p:cTn id="33" dur="26">
                                          <p:stCondLst>
                                            <p:cond delay="1642"/>
                                          </p:stCondLst>
                                        </p:cTn>
                                        <p:tgtEl>
                                          <p:spTgt spid="7"/>
                                        </p:tgtEl>
                                      </p:cBhvr>
                                      <p:to x="100000" y="90000"/>
                                    </p:animScale>
                                    <p:animScale>
                                      <p:cBhvr>
                                        <p:cTn id="34" dur="166" decel="50000">
                                          <p:stCondLst>
                                            <p:cond delay="1668"/>
                                          </p:stCondLst>
                                        </p:cTn>
                                        <p:tgtEl>
                                          <p:spTgt spid="7"/>
                                        </p:tgtEl>
                                      </p:cBhvr>
                                      <p:to x="100000" y="100000"/>
                                    </p:animScale>
                                    <p:animScale>
                                      <p:cBhvr>
                                        <p:cTn id="35" dur="26">
                                          <p:stCondLst>
                                            <p:cond delay="1808"/>
                                          </p:stCondLst>
                                        </p:cTn>
                                        <p:tgtEl>
                                          <p:spTgt spid="7"/>
                                        </p:tgtEl>
                                      </p:cBhvr>
                                      <p:to x="100000" y="95000"/>
                                    </p:animScale>
                                    <p:animScale>
                                      <p:cBhvr>
                                        <p:cTn id="36" dur="166" decel="50000">
                                          <p:stCondLst>
                                            <p:cond delay="1834"/>
                                          </p:stCondLst>
                                        </p:cTn>
                                        <p:tgtEl>
                                          <p:spTgt spid="7"/>
                                        </p:tgtEl>
                                      </p:cBhvr>
                                      <p:to x="100000" y="100000"/>
                                    </p:animScale>
                                  </p:childTnLst>
                                </p:cTn>
                              </p:par>
                            </p:childTnLst>
                          </p:cTn>
                        </p:par>
                      </p:childTnLst>
                    </p:cTn>
                  </p:par>
                  <p:par>
                    <p:cTn id="37" fill="hold" nodeType="clickPar">
                      <p:stCondLst>
                        <p:cond delay="indefinite"/>
                      </p:stCondLst>
                      <p:childTnLst>
                        <p:par>
                          <p:cTn id="38" fill="hold" nodeType="withGroup">
                            <p:stCondLst>
                              <p:cond delay="0"/>
                            </p:stCondLst>
                            <p:childTnLst>
                              <p:par>
                                <p:cTn id="39" presetID="45" presetClass="entr" presetSubtype="0" fill="hold" nodeType="clickEffect">
                                  <p:stCondLst>
                                    <p:cond delay="0"/>
                                  </p:stCondLst>
                                  <p:childTnLst>
                                    <p:set>
                                      <p:cBhvr>
                                        <p:cTn id="40" dur="1" fill="hold">
                                          <p:stCondLst>
                                            <p:cond delay="0"/>
                                          </p:stCondLst>
                                        </p:cTn>
                                        <p:tgtEl>
                                          <p:spTgt spid="10249"/>
                                        </p:tgtEl>
                                        <p:attrNameLst>
                                          <p:attrName>style.visibility</p:attrName>
                                        </p:attrNameLst>
                                      </p:cBhvr>
                                      <p:to>
                                        <p:strVal val="visible"/>
                                      </p:to>
                                    </p:set>
                                    <p:animEffect transition="in" filter="fade">
                                      <p:cBhvr>
                                        <p:cTn id="41" dur="2000"/>
                                        <p:tgtEl>
                                          <p:spTgt spid="10249"/>
                                        </p:tgtEl>
                                      </p:cBhvr>
                                    </p:animEffect>
                                    <p:anim calcmode="lin" valueType="num">
                                      <p:cBhvr>
                                        <p:cTn id="42" dur="2000" fill="hold"/>
                                        <p:tgtEl>
                                          <p:spTgt spid="10249"/>
                                        </p:tgtEl>
                                        <p:attrNameLst>
                                          <p:attrName>ppt_w</p:attrName>
                                        </p:attrNameLst>
                                      </p:cBhvr>
                                      <p:tavLst>
                                        <p:tav tm="0" fmla="#ppt_w*sin(2.5*pi*$)">
                                          <p:val>
                                            <p:fltVal val="0"/>
                                          </p:val>
                                        </p:tav>
                                        <p:tav tm="100000">
                                          <p:val>
                                            <p:fltVal val="1"/>
                                          </p:val>
                                        </p:tav>
                                      </p:tavLst>
                                    </p:anim>
                                    <p:anim calcmode="lin" valueType="num">
                                      <p:cBhvr>
                                        <p:cTn id="43" dur="2000" fill="hold"/>
                                        <p:tgtEl>
                                          <p:spTgt spid="10249"/>
                                        </p:tgtEl>
                                        <p:attrNameLst>
                                          <p:attrName>ppt_h</p:attrName>
                                        </p:attrNameLst>
                                      </p:cBhvr>
                                      <p:tavLst>
                                        <p:tav tm="0">
                                          <p:val>
                                            <p:strVal val="#ppt_h"/>
                                          </p:val>
                                        </p:tav>
                                        <p:tav tm="100000">
                                          <p:val>
                                            <p:strVal val="#ppt_h"/>
                                          </p:val>
                                        </p:tav>
                                      </p:tavLst>
                                    </p:anim>
                                  </p:childTnLst>
                                </p:cTn>
                              </p:par>
                            </p:childTnLst>
                          </p:cTn>
                        </p:par>
                      </p:childTnLst>
                    </p:cTn>
                  </p:par>
                  <p:par>
                    <p:cTn id="44" fill="hold" nodeType="clickPar">
                      <p:stCondLst>
                        <p:cond delay="indefinite"/>
                      </p:stCondLst>
                      <p:childTnLst>
                        <p:par>
                          <p:cTn id="45" fill="hold" nodeType="withGroup">
                            <p:stCondLst>
                              <p:cond delay="0"/>
                            </p:stCondLst>
                            <p:childTnLst>
                              <p:par>
                                <p:cTn id="46" presetID="45" presetClass="entr" presetSubtype="0" fill="hold" nodeType="clickEffect">
                                  <p:stCondLst>
                                    <p:cond delay="0"/>
                                  </p:stCondLst>
                                  <p:childTnLst>
                                    <p:set>
                                      <p:cBhvr>
                                        <p:cTn id="47" dur="1" fill="hold">
                                          <p:stCondLst>
                                            <p:cond delay="0"/>
                                          </p:stCondLst>
                                        </p:cTn>
                                        <p:tgtEl>
                                          <p:spTgt spid="3"/>
                                        </p:tgtEl>
                                        <p:attrNameLst>
                                          <p:attrName>style.visibility</p:attrName>
                                        </p:attrNameLst>
                                      </p:cBhvr>
                                      <p:to>
                                        <p:strVal val="visible"/>
                                      </p:to>
                                    </p:set>
                                    <p:animEffect transition="in" filter="fade">
                                      <p:cBhvr>
                                        <p:cTn id="48" dur="2000"/>
                                        <p:tgtEl>
                                          <p:spTgt spid="3"/>
                                        </p:tgtEl>
                                      </p:cBhvr>
                                    </p:animEffect>
                                    <p:anim calcmode="lin" valueType="num">
                                      <p:cBhvr>
                                        <p:cTn id="49" dur="2000" fill="hold"/>
                                        <p:tgtEl>
                                          <p:spTgt spid="3"/>
                                        </p:tgtEl>
                                        <p:attrNameLst>
                                          <p:attrName>ppt_w</p:attrName>
                                        </p:attrNameLst>
                                      </p:cBhvr>
                                      <p:tavLst>
                                        <p:tav tm="0" fmla="#ppt_w*sin(2.5*pi*$)">
                                          <p:val>
                                            <p:fltVal val="0"/>
                                          </p:val>
                                        </p:tav>
                                        <p:tav tm="100000">
                                          <p:val>
                                            <p:fltVal val="1"/>
                                          </p:val>
                                        </p:tav>
                                      </p:tavLst>
                                    </p:anim>
                                    <p:anim calcmode="lin" valueType="num">
                                      <p:cBhvr>
                                        <p:cTn id="50" dur="2000" fill="hold"/>
                                        <p:tgtEl>
                                          <p:spTgt spid="3"/>
                                        </p:tgtEl>
                                        <p:attrNameLst>
                                          <p:attrName>ppt_h</p:attrName>
                                        </p:attrNameLst>
                                      </p:cBhvr>
                                      <p:tavLst>
                                        <p:tav tm="0">
                                          <p:val>
                                            <p:strVal val="#ppt_h"/>
                                          </p:val>
                                        </p:tav>
                                        <p:tav tm="100000">
                                          <p:val>
                                            <p:strVal val="#ppt_h"/>
                                          </p:val>
                                        </p:tav>
                                      </p:tavLst>
                                    </p:anim>
                                  </p:childTnLst>
                                </p:cTn>
                              </p:par>
                            </p:childTnLst>
                          </p:cTn>
                        </p:par>
                      </p:childTnLst>
                    </p:cTn>
                  </p:par>
                  <p:par>
                    <p:cTn id="51" fill="hold" nodeType="clickPar">
                      <p:stCondLst>
                        <p:cond delay="indefinite"/>
                      </p:stCondLst>
                      <p:childTnLst>
                        <p:par>
                          <p:cTn id="52" fill="hold" nodeType="withGroup">
                            <p:stCondLst>
                              <p:cond delay="0"/>
                            </p:stCondLst>
                            <p:childTnLst>
                              <p:par>
                                <p:cTn id="53" presetID="26" presetClass="entr" presetSubtype="0" fill="hold" nodeType="clickEffect">
                                  <p:stCondLst>
                                    <p:cond delay="0"/>
                                  </p:stCondLst>
                                  <p:childTnLst>
                                    <p:set>
                                      <p:cBhvr>
                                        <p:cTn id="54" dur="1" fill="hold">
                                          <p:stCondLst>
                                            <p:cond delay="0"/>
                                          </p:stCondLst>
                                        </p:cTn>
                                        <p:tgtEl>
                                          <p:spTgt spid="10250"/>
                                        </p:tgtEl>
                                        <p:attrNameLst>
                                          <p:attrName>style.visibility</p:attrName>
                                        </p:attrNameLst>
                                      </p:cBhvr>
                                      <p:to>
                                        <p:strVal val="visible"/>
                                      </p:to>
                                    </p:set>
                                    <p:animEffect transition="in" filter="wipe(down)">
                                      <p:cBhvr>
                                        <p:cTn id="55" dur="580">
                                          <p:stCondLst>
                                            <p:cond delay="0"/>
                                          </p:stCondLst>
                                        </p:cTn>
                                        <p:tgtEl>
                                          <p:spTgt spid="10250"/>
                                        </p:tgtEl>
                                      </p:cBhvr>
                                    </p:animEffect>
                                    <p:anim calcmode="lin" valueType="num">
                                      <p:cBhvr>
                                        <p:cTn id="56" dur="1822" tmFilter="0,0; 0.14,0.36; 0.43,0.73; 0.71,0.91; 1.0,1.0">
                                          <p:stCondLst>
                                            <p:cond delay="0"/>
                                          </p:stCondLst>
                                        </p:cTn>
                                        <p:tgtEl>
                                          <p:spTgt spid="10250"/>
                                        </p:tgtEl>
                                        <p:attrNameLst>
                                          <p:attrName>ppt_x</p:attrName>
                                        </p:attrNameLst>
                                      </p:cBhvr>
                                      <p:tavLst>
                                        <p:tav tm="0">
                                          <p:val>
                                            <p:strVal val="#ppt_x-0.25"/>
                                          </p:val>
                                        </p:tav>
                                        <p:tav tm="100000">
                                          <p:val>
                                            <p:strVal val="#ppt_x"/>
                                          </p:val>
                                        </p:tav>
                                      </p:tavLst>
                                    </p:anim>
                                    <p:anim calcmode="lin" valueType="num">
                                      <p:cBhvr>
                                        <p:cTn id="57" dur="664" tmFilter="0.0,0.0; 0.25,0.07; 0.50,0.2; 0.75,0.467; 1.0,1.0">
                                          <p:stCondLst>
                                            <p:cond delay="0"/>
                                          </p:stCondLst>
                                        </p:cTn>
                                        <p:tgtEl>
                                          <p:spTgt spid="10250"/>
                                        </p:tgtEl>
                                        <p:attrNameLst>
                                          <p:attrName>ppt_y</p:attrName>
                                        </p:attrNameLst>
                                      </p:cBhvr>
                                      <p:tavLst>
                                        <p:tav tm="0" fmla="#ppt_y-sin(pi*$)/3">
                                          <p:val>
                                            <p:fltVal val="0.5"/>
                                          </p:val>
                                        </p:tav>
                                        <p:tav tm="100000">
                                          <p:val>
                                            <p:fltVal val="1"/>
                                          </p:val>
                                        </p:tav>
                                      </p:tavLst>
                                    </p:anim>
                                    <p:anim calcmode="lin" valueType="num">
                                      <p:cBhvr>
                                        <p:cTn id="58" dur="664" tmFilter="0, 0; 0.125,0.2665; 0.25,0.4; 0.375,0.465; 0.5,0.5;  0.625,0.535; 0.75,0.6; 0.875,0.7335; 1,1">
                                          <p:stCondLst>
                                            <p:cond delay="664"/>
                                          </p:stCondLst>
                                        </p:cTn>
                                        <p:tgtEl>
                                          <p:spTgt spid="10250"/>
                                        </p:tgtEl>
                                        <p:attrNameLst>
                                          <p:attrName>ppt_y</p:attrName>
                                        </p:attrNameLst>
                                      </p:cBhvr>
                                      <p:tavLst>
                                        <p:tav tm="0" fmla="#ppt_y-sin(pi*$)/9">
                                          <p:val>
                                            <p:fltVal val="0"/>
                                          </p:val>
                                        </p:tav>
                                        <p:tav tm="100000">
                                          <p:val>
                                            <p:fltVal val="1"/>
                                          </p:val>
                                        </p:tav>
                                      </p:tavLst>
                                    </p:anim>
                                    <p:anim calcmode="lin" valueType="num">
                                      <p:cBhvr>
                                        <p:cTn id="59" dur="332" tmFilter="0, 0; 0.125,0.2665; 0.25,0.4; 0.375,0.465; 0.5,0.5;  0.625,0.535; 0.75,0.6; 0.875,0.7335; 1,1">
                                          <p:stCondLst>
                                            <p:cond delay="1324"/>
                                          </p:stCondLst>
                                        </p:cTn>
                                        <p:tgtEl>
                                          <p:spTgt spid="10250"/>
                                        </p:tgtEl>
                                        <p:attrNameLst>
                                          <p:attrName>ppt_y</p:attrName>
                                        </p:attrNameLst>
                                      </p:cBhvr>
                                      <p:tavLst>
                                        <p:tav tm="0" fmla="#ppt_y-sin(pi*$)/27">
                                          <p:val>
                                            <p:fltVal val="0"/>
                                          </p:val>
                                        </p:tav>
                                        <p:tav tm="100000">
                                          <p:val>
                                            <p:fltVal val="1"/>
                                          </p:val>
                                        </p:tav>
                                      </p:tavLst>
                                    </p:anim>
                                    <p:anim calcmode="lin" valueType="num">
                                      <p:cBhvr>
                                        <p:cTn id="60" dur="164" tmFilter="0, 0; 0.125,0.2665; 0.25,0.4; 0.375,0.465; 0.5,0.5;  0.625,0.535; 0.75,0.6; 0.875,0.7335; 1,1">
                                          <p:stCondLst>
                                            <p:cond delay="1656"/>
                                          </p:stCondLst>
                                        </p:cTn>
                                        <p:tgtEl>
                                          <p:spTgt spid="10250"/>
                                        </p:tgtEl>
                                        <p:attrNameLst>
                                          <p:attrName>ppt_y</p:attrName>
                                        </p:attrNameLst>
                                      </p:cBhvr>
                                      <p:tavLst>
                                        <p:tav tm="0" fmla="#ppt_y-sin(pi*$)/81">
                                          <p:val>
                                            <p:fltVal val="0"/>
                                          </p:val>
                                        </p:tav>
                                        <p:tav tm="100000">
                                          <p:val>
                                            <p:fltVal val="1"/>
                                          </p:val>
                                        </p:tav>
                                      </p:tavLst>
                                    </p:anim>
                                    <p:animScale>
                                      <p:cBhvr>
                                        <p:cTn id="61" dur="26">
                                          <p:stCondLst>
                                            <p:cond delay="650"/>
                                          </p:stCondLst>
                                        </p:cTn>
                                        <p:tgtEl>
                                          <p:spTgt spid="10250"/>
                                        </p:tgtEl>
                                      </p:cBhvr>
                                      <p:to x="100000" y="60000"/>
                                    </p:animScale>
                                    <p:animScale>
                                      <p:cBhvr>
                                        <p:cTn id="62" dur="166" decel="50000">
                                          <p:stCondLst>
                                            <p:cond delay="676"/>
                                          </p:stCondLst>
                                        </p:cTn>
                                        <p:tgtEl>
                                          <p:spTgt spid="10250"/>
                                        </p:tgtEl>
                                      </p:cBhvr>
                                      <p:to x="100000" y="100000"/>
                                    </p:animScale>
                                    <p:animScale>
                                      <p:cBhvr>
                                        <p:cTn id="63" dur="26">
                                          <p:stCondLst>
                                            <p:cond delay="1312"/>
                                          </p:stCondLst>
                                        </p:cTn>
                                        <p:tgtEl>
                                          <p:spTgt spid="10250"/>
                                        </p:tgtEl>
                                      </p:cBhvr>
                                      <p:to x="100000" y="80000"/>
                                    </p:animScale>
                                    <p:animScale>
                                      <p:cBhvr>
                                        <p:cTn id="64" dur="166" decel="50000">
                                          <p:stCondLst>
                                            <p:cond delay="1338"/>
                                          </p:stCondLst>
                                        </p:cTn>
                                        <p:tgtEl>
                                          <p:spTgt spid="10250"/>
                                        </p:tgtEl>
                                      </p:cBhvr>
                                      <p:to x="100000" y="100000"/>
                                    </p:animScale>
                                    <p:animScale>
                                      <p:cBhvr>
                                        <p:cTn id="65" dur="26">
                                          <p:stCondLst>
                                            <p:cond delay="1642"/>
                                          </p:stCondLst>
                                        </p:cTn>
                                        <p:tgtEl>
                                          <p:spTgt spid="10250"/>
                                        </p:tgtEl>
                                      </p:cBhvr>
                                      <p:to x="100000" y="90000"/>
                                    </p:animScale>
                                    <p:animScale>
                                      <p:cBhvr>
                                        <p:cTn id="66" dur="166" decel="50000">
                                          <p:stCondLst>
                                            <p:cond delay="1668"/>
                                          </p:stCondLst>
                                        </p:cTn>
                                        <p:tgtEl>
                                          <p:spTgt spid="10250"/>
                                        </p:tgtEl>
                                      </p:cBhvr>
                                      <p:to x="100000" y="100000"/>
                                    </p:animScale>
                                    <p:animScale>
                                      <p:cBhvr>
                                        <p:cTn id="67" dur="26">
                                          <p:stCondLst>
                                            <p:cond delay="1808"/>
                                          </p:stCondLst>
                                        </p:cTn>
                                        <p:tgtEl>
                                          <p:spTgt spid="10250"/>
                                        </p:tgtEl>
                                      </p:cBhvr>
                                      <p:to x="100000" y="95000"/>
                                    </p:animScale>
                                    <p:animScale>
                                      <p:cBhvr>
                                        <p:cTn id="68" dur="166" decel="50000">
                                          <p:stCondLst>
                                            <p:cond delay="1834"/>
                                          </p:stCondLst>
                                        </p:cTn>
                                        <p:tgtEl>
                                          <p:spTgt spid="10250"/>
                                        </p:tgtEl>
                                      </p:cBhvr>
                                      <p:to x="100000" y="100000"/>
                                    </p:animScale>
                                  </p:childTnLst>
                                </p:cTn>
                              </p:par>
                            </p:childTnLst>
                          </p:cTn>
                        </p:par>
                      </p:childTnLst>
                    </p:cTn>
                  </p:par>
                  <p:par>
                    <p:cTn id="69" fill="hold" nodeType="clickPar">
                      <p:stCondLst>
                        <p:cond delay="indefinite"/>
                      </p:stCondLst>
                      <p:childTnLst>
                        <p:par>
                          <p:cTn id="70" fill="hold" nodeType="withGroup">
                            <p:stCondLst>
                              <p:cond delay="0"/>
                            </p:stCondLst>
                            <p:childTnLst>
                              <p:par>
                                <p:cTn id="71" presetID="45" presetClass="entr" presetSubtype="0" fill="hold" nodeType="clickEffect">
                                  <p:stCondLst>
                                    <p:cond delay="0"/>
                                  </p:stCondLst>
                                  <p:childTnLst>
                                    <p:set>
                                      <p:cBhvr>
                                        <p:cTn id="72" dur="1" fill="hold">
                                          <p:stCondLst>
                                            <p:cond delay="0"/>
                                          </p:stCondLst>
                                        </p:cTn>
                                        <p:tgtEl>
                                          <p:spTgt spid="13"/>
                                        </p:tgtEl>
                                        <p:attrNameLst>
                                          <p:attrName>style.visibility</p:attrName>
                                        </p:attrNameLst>
                                      </p:cBhvr>
                                      <p:to>
                                        <p:strVal val="visible"/>
                                      </p:to>
                                    </p:set>
                                    <p:animEffect transition="in" filter="fade">
                                      <p:cBhvr>
                                        <p:cTn id="73" dur="2000"/>
                                        <p:tgtEl>
                                          <p:spTgt spid="13"/>
                                        </p:tgtEl>
                                      </p:cBhvr>
                                    </p:animEffect>
                                    <p:anim calcmode="lin" valueType="num">
                                      <p:cBhvr>
                                        <p:cTn id="74" dur="2000" fill="hold"/>
                                        <p:tgtEl>
                                          <p:spTgt spid="13"/>
                                        </p:tgtEl>
                                        <p:attrNameLst>
                                          <p:attrName>ppt_w</p:attrName>
                                        </p:attrNameLst>
                                      </p:cBhvr>
                                      <p:tavLst>
                                        <p:tav tm="0" fmla="#ppt_w*sin(2.5*pi*$)">
                                          <p:val>
                                            <p:fltVal val="0"/>
                                          </p:val>
                                        </p:tav>
                                        <p:tav tm="100000">
                                          <p:val>
                                            <p:fltVal val="1"/>
                                          </p:val>
                                        </p:tav>
                                      </p:tavLst>
                                    </p:anim>
                                    <p:anim calcmode="lin" valueType="num">
                                      <p:cBhvr>
                                        <p:cTn id="75" dur="2000" fill="hold"/>
                                        <p:tgtEl>
                                          <p:spTgt spid="13"/>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3"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a:extLst>
              <a:ext uri="{FF2B5EF4-FFF2-40B4-BE49-F238E27FC236}">
                <a16:creationId xmlns:a16="http://schemas.microsoft.com/office/drawing/2014/main" id="{A379F588-98DE-9E7B-1EA1-2BC74C7AACD1}"/>
              </a:ext>
            </a:extLst>
          </p:cNvPr>
          <p:cNvSpPr>
            <a:spLocks noGrp="1" noChangeArrowheads="1"/>
          </p:cNvSpPr>
          <p:nvPr>
            <p:ph type="title"/>
          </p:nvPr>
        </p:nvSpPr>
        <p:spPr/>
        <p:txBody>
          <a:bodyPr/>
          <a:lstStyle/>
          <a:p>
            <a:endParaRPr lang="en-US" altLang="en-US">
              <a:ea typeface="ＭＳ Ｐゴシック" panose="020B0600070205080204" pitchFamily="34" charset="-128"/>
            </a:endParaRPr>
          </a:p>
        </p:txBody>
      </p:sp>
      <p:sp>
        <p:nvSpPr>
          <p:cNvPr id="12291" name="Rectangle 3">
            <a:extLst>
              <a:ext uri="{FF2B5EF4-FFF2-40B4-BE49-F238E27FC236}">
                <a16:creationId xmlns:a16="http://schemas.microsoft.com/office/drawing/2014/main" id="{6F3BF5A1-2DDC-0B92-CFA3-E463B01D4A1F}"/>
              </a:ext>
            </a:extLst>
          </p:cNvPr>
          <p:cNvSpPr>
            <a:spLocks noGrp="1" noChangeArrowheads="1"/>
          </p:cNvSpPr>
          <p:nvPr>
            <p:ph type="body" idx="1"/>
          </p:nvPr>
        </p:nvSpPr>
        <p:spPr/>
        <p:txBody>
          <a:bodyPr/>
          <a:lstStyle/>
          <a:p>
            <a:endParaRPr lang="en-US" altLang="en-US">
              <a:ea typeface="ＭＳ Ｐゴシック" panose="020B0600070205080204" pitchFamily="34" charset="-128"/>
            </a:endParaRPr>
          </a:p>
        </p:txBody>
      </p:sp>
      <p:pic>
        <p:nvPicPr>
          <p:cNvPr id="12292" name="Picture 4">
            <a:extLst>
              <a:ext uri="{FF2B5EF4-FFF2-40B4-BE49-F238E27FC236}">
                <a16:creationId xmlns:a16="http://schemas.microsoft.com/office/drawing/2014/main" id="{0169FDC9-6072-1818-E355-282AC68FB3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850" y="-228600"/>
            <a:ext cx="9791700" cy="7315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4" descr="AN06F13">
            <a:extLst>
              <a:ext uri="{FF2B5EF4-FFF2-40B4-BE49-F238E27FC236}">
                <a16:creationId xmlns:a16="http://schemas.microsoft.com/office/drawing/2014/main" id="{6FE0DF28-B320-3344-29BF-8936D0B20C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75475" y="19050"/>
            <a:ext cx="2062163" cy="1385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0">
            <a:extLst>
              <a:ext uri="{FF2B5EF4-FFF2-40B4-BE49-F238E27FC236}">
                <a16:creationId xmlns:a16="http://schemas.microsoft.com/office/drawing/2014/main" id="{7E466528-170C-AD01-7B84-29F4640ACF1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300" y="0"/>
            <a:ext cx="7089775" cy="9699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6"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80">
                                          <p:stCondLst>
                                            <p:cond delay="0"/>
                                          </p:stCondLst>
                                        </p:cTn>
                                        <p:tgtEl>
                                          <p:spTgt spid="6"/>
                                        </p:tgtEl>
                                      </p:cBhvr>
                                    </p:animEffect>
                                    <p:anim calcmode="lin" valueType="num">
                                      <p:cBhvr>
                                        <p:cTn id="8" dur="1822"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6"/>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6"/>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6"/>
                                        </p:tgtEl>
                                        <p:attrNameLst>
                                          <p:attrName>ppt_y</p:attrName>
                                        </p:attrNameLst>
                                      </p:cBhvr>
                                      <p:tavLst>
                                        <p:tav tm="0" fmla="#ppt_y-sin(pi*$)/81">
                                          <p:val>
                                            <p:fltVal val="0"/>
                                          </p:val>
                                        </p:tav>
                                        <p:tav tm="100000">
                                          <p:val>
                                            <p:fltVal val="1"/>
                                          </p:val>
                                        </p:tav>
                                      </p:tavLst>
                                    </p:anim>
                                    <p:animScale>
                                      <p:cBhvr>
                                        <p:cTn id="13" dur="26">
                                          <p:stCondLst>
                                            <p:cond delay="650"/>
                                          </p:stCondLst>
                                        </p:cTn>
                                        <p:tgtEl>
                                          <p:spTgt spid="6"/>
                                        </p:tgtEl>
                                      </p:cBhvr>
                                      <p:to x="100000" y="60000"/>
                                    </p:animScale>
                                    <p:animScale>
                                      <p:cBhvr>
                                        <p:cTn id="14" dur="166" decel="50000">
                                          <p:stCondLst>
                                            <p:cond delay="676"/>
                                          </p:stCondLst>
                                        </p:cTn>
                                        <p:tgtEl>
                                          <p:spTgt spid="6"/>
                                        </p:tgtEl>
                                      </p:cBhvr>
                                      <p:to x="100000" y="100000"/>
                                    </p:animScale>
                                    <p:animScale>
                                      <p:cBhvr>
                                        <p:cTn id="15" dur="26">
                                          <p:stCondLst>
                                            <p:cond delay="1312"/>
                                          </p:stCondLst>
                                        </p:cTn>
                                        <p:tgtEl>
                                          <p:spTgt spid="6"/>
                                        </p:tgtEl>
                                      </p:cBhvr>
                                      <p:to x="100000" y="80000"/>
                                    </p:animScale>
                                    <p:animScale>
                                      <p:cBhvr>
                                        <p:cTn id="16" dur="166" decel="50000">
                                          <p:stCondLst>
                                            <p:cond delay="1338"/>
                                          </p:stCondLst>
                                        </p:cTn>
                                        <p:tgtEl>
                                          <p:spTgt spid="6"/>
                                        </p:tgtEl>
                                      </p:cBhvr>
                                      <p:to x="100000" y="100000"/>
                                    </p:animScale>
                                    <p:animScale>
                                      <p:cBhvr>
                                        <p:cTn id="17" dur="26">
                                          <p:stCondLst>
                                            <p:cond delay="1642"/>
                                          </p:stCondLst>
                                        </p:cTn>
                                        <p:tgtEl>
                                          <p:spTgt spid="6"/>
                                        </p:tgtEl>
                                      </p:cBhvr>
                                      <p:to x="100000" y="90000"/>
                                    </p:animScale>
                                    <p:animScale>
                                      <p:cBhvr>
                                        <p:cTn id="18" dur="166" decel="50000">
                                          <p:stCondLst>
                                            <p:cond delay="1668"/>
                                          </p:stCondLst>
                                        </p:cTn>
                                        <p:tgtEl>
                                          <p:spTgt spid="6"/>
                                        </p:tgtEl>
                                      </p:cBhvr>
                                      <p:to x="100000" y="100000"/>
                                    </p:animScale>
                                    <p:animScale>
                                      <p:cBhvr>
                                        <p:cTn id="19" dur="26">
                                          <p:stCondLst>
                                            <p:cond delay="1808"/>
                                          </p:stCondLst>
                                        </p:cTn>
                                        <p:tgtEl>
                                          <p:spTgt spid="6"/>
                                        </p:tgtEl>
                                      </p:cBhvr>
                                      <p:to x="100000" y="95000"/>
                                    </p:animScale>
                                    <p:animScale>
                                      <p:cBhvr>
                                        <p:cTn id="20" dur="166" decel="50000">
                                          <p:stCondLst>
                                            <p:cond delay="1834"/>
                                          </p:stCondLst>
                                        </p:cTn>
                                        <p:tgtEl>
                                          <p:spTgt spid="6"/>
                                        </p:tgtEl>
                                      </p:cBhvr>
                                      <p:to x="100000" y="100000"/>
                                    </p:animScale>
                                  </p:childTnLst>
                                </p:cTn>
                              </p:par>
                              <p:par>
                                <p:cTn id="21" presetID="26" presetClass="entr" presetSubtype="0" fill="hold" nodeType="with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wipe(down)">
                                      <p:cBhvr>
                                        <p:cTn id="23" dur="580">
                                          <p:stCondLst>
                                            <p:cond delay="0"/>
                                          </p:stCondLst>
                                        </p:cTn>
                                        <p:tgtEl>
                                          <p:spTgt spid="5"/>
                                        </p:tgtEl>
                                      </p:cBhvr>
                                    </p:animEffect>
                                    <p:anim calcmode="lin" valueType="num">
                                      <p:cBhvr>
                                        <p:cTn id="24"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29" dur="26">
                                          <p:stCondLst>
                                            <p:cond delay="650"/>
                                          </p:stCondLst>
                                        </p:cTn>
                                        <p:tgtEl>
                                          <p:spTgt spid="5"/>
                                        </p:tgtEl>
                                      </p:cBhvr>
                                      <p:to x="100000" y="60000"/>
                                    </p:animScale>
                                    <p:animScale>
                                      <p:cBhvr>
                                        <p:cTn id="30" dur="166" decel="50000">
                                          <p:stCondLst>
                                            <p:cond delay="676"/>
                                          </p:stCondLst>
                                        </p:cTn>
                                        <p:tgtEl>
                                          <p:spTgt spid="5"/>
                                        </p:tgtEl>
                                      </p:cBhvr>
                                      <p:to x="100000" y="100000"/>
                                    </p:animScale>
                                    <p:animScale>
                                      <p:cBhvr>
                                        <p:cTn id="31" dur="26">
                                          <p:stCondLst>
                                            <p:cond delay="1312"/>
                                          </p:stCondLst>
                                        </p:cTn>
                                        <p:tgtEl>
                                          <p:spTgt spid="5"/>
                                        </p:tgtEl>
                                      </p:cBhvr>
                                      <p:to x="100000" y="80000"/>
                                    </p:animScale>
                                    <p:animScale>
                                      <p:cBhvr>
                                        <p:cTn id="32" dur="166" decel="50000">
                                          <p:stCondLst>
                                            <p:cond delay="1338"/>
                                          </p:stCondLst>
                                        </p:cTn>
                                        <p:tgtEl>
                                          <p:spTgt spid="5"/>
                                        </p:tgtEl>
                                      </p:cBhvr>
                                      <p:to x="100000" y="100000"/>
                                    </p:animScale>
                                    <p:animScale>
                                      <p:cBhvr>
                                        <p:cTn id="33" dur="26">
                                          <p:stCondLst>
                                            <p:cond delay="1642"/>
                                          </p:stCondLst>
                                        </p:cTn>
                                        <p:tgtEl>
                                          <p:spTgt spid="5"/>
                                        </p:tgtEl>
                                      </p:cBhvr>
                                      <p:to x="100000" y="90000"/>
                                    </p:animScale>
                                    <p:animScale>
                                      <p:cBhvr>
                                        <p:cTn id="34" dur="166" decel="50000">
                                          <p:stCondLst>
                                            <p:cond delay="1668"/>
                                          </p:stCondLst>
                                        </p:cTn>
                                        <p:tgtEl>
                                          <p:spTgt spid="5"/>
                                        </p:tgtEl>
                                      </p:cBhvr>
                                      <p:to x="100000" y="100000"/>
                                    </p:animScale>
                                    <p:animScale>
                                      <p:cBhvr>
                                        <p:cTn id="35" dur="26">
                                          <p:stCondLst>
                                            <p:cond delay="1808"/>
                                          </p:stCondLst>
                                        </p:cTn>
                                        <p:tgtEl>
                                          <p:spTgt spid="5"/>
                                        </p:tgtEl>
                                      </p:cBhvr>
                                      <p:to x="100000" y="95000"/>
                                    </p:animScale>
                                    <p:animScale>
                                      <p:cBhvr>
                                        <p:cTn id="36" dur="166" decel="50000">
                                          <p:stCondLst>
                                            <p:cond delay="1834"/>
                                          </p:stCondLst>
                                        </p:cTn>
                                        <p:tgtEl>
                                          <p:spTgt spid="5"/>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a:extLst>
              <a:ext uri="{FF2B5EF4-FFF2-40B4-BE49-F238E27FC236}">
                <a16:creationId xmlns:a16="http://schemas.microsoft.com/office/drawing/2014/main" id="{BD53E6BD-FAAA-ED6F-18AE-4AE7A0D46B0C}"/>
              </a:ext>
            </a:extLst>
          </p:cNvPr>
          <p:cNvSpPr>
            <a:spLocks noGrp="1" noChangeArrowheads="1"/>
          </p:cNvSpPr>
          <p:nvPr>
            <p:ph type="title"/>
          </p:nvPr>
        </p:nvSpPr>
        <p:spPr/>
        <p:txBody>
          <a:bodyPr/>
          <a:lstStyle/>
          <a:p>
            <a:endParaRPr lang="en-US" altLang="en-US">
              <a:ea typeface="ＭＳ Ｐゴシック" panose="020B0600070205080204" pitchFamily="34" charset="-128"/>
            </a:endParaRPr>
          </a:p>
        </p:txBody>
      </p:sp>
      <p:sp>
        <p:nvSpPr>
          <p:cNvPr id="13315" name="Rectangle 3">
            <a:extLst>
              <a:ext uri="{FF2B5EF4-FFF2-40B4-BE49-F238E27FC236}">
                <a16:creationId xmlns:a16="http://schemas.microsoft.com/office/drawing/2014/main" id="{30A6D2BE-9866-CC3A-F6C4-2754617FFA63}"/>
              </a:ext>
            </a:extLst>
          </p:cNvPr>
          <p:cNvSpPr>
            <a:spLocks noGrp="1" noChangeArrowheads="1"/>
          </p:cNvSpPr>
          <p:nvPr>
            <p:ph type="body" idx="1"/>
          </p:nvPr>
        </p:nvSpPr>
        <p:spPr/>
        <p:txBody>
          <a:bodyPr/>
          <a:lstStyle/>
          <a:p>
            <a:endParaRPr lang="en-US" altLang="en-US">
              <a:ea typeface="ＭＳ Ｐゴシック" panose="020B0600070205080204" pitchFamily="34" charset="-128"/>
            </a:endParaRPr>
          </a:p>
        </p:txBody>
      </p:sp>
      <p:pic>
        <p:nvPicPr>
          <p:cNvPr id="13316" name="Picture 5">
            <a:extLst>
              <a:ext uri="{FF2B5EF4-FFF2-40B4-BE49-F238E27FC236}">
                <a16:creationId xmlns:a16="http://schemas.microsoft.com/office/drawing/2014/main" id="{0286CF15-7347-C497-F976-656B6AAFED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09550"/>
            <a:ext cx="9791700" cy="7315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10">
            <a:extLst>
              <a:ext uri="{FF2B5EF4-FFF2-40B4-BE49-F238E27FC236}">
                <a16:creationId xmlns:a16="http://schemas.microsoft.com/office/drawing/2014/main" id="{7341A48C-6525-C66D-9B1D-E05A3FCF84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00" y="6076950"/>
            <a:ext cx="9296400" cy="9699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6" name="Picture 4" descr="AN06F13">
            <a:extLst>
              <a:ext uri="{FF2B5EF4-FFF2-40B4-BE49-F238E27FC236}">
                <a16:creationId xmlns:a16="http://schemas.microsoft.com/office/drawing/2014/main" id="{0092280A-950A-441D-A12E-296244876CF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67513" y="4267200"/>
            <a:ext cx="2376487" cy="159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6"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80">
                                          <p:stCondLst>
                                            <p:cond delay="0"/>
                                          </p:stCondLst>
                                        </p:cTn>
                                        <p:tgtEl>
                                          <p:spTgt spid="6"/>
                                        </p:tgtEl>
                                      </p:cBhvr>
                                    </p:animEffect>
                                    <p:anim calcmode="lin" valueType="num">
                                      <p:cBhvr>
                                        <p:cTn id="8" dur="1822"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6"/>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6"/>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6"/>
                                        </p:tgtEl>
                                        <p:attrNameLst>
                                          <p:attrName>ppt_y</p:attrName>
                                        </p:attrNameLst>
                                      </p:cBhvr>
                                      <p:tavLst>
                                        <p:tav tm="0" fmla="#ppt_y-sin(pi*$)/81">
                                          <p:val>
                                            <p:fltVal val="0"/>
                                          </p:val>
                                        </p:tav>
                                        <p:tav tm="100000">
                                          <p:val>
                                            <p:fltVal val="1"/>
                                          </p:val>
                                        </p:tav>
                                      </p:tavLst>
                                    </p:anim>
                                    <p:animScale>
                                      <p:cBhvr>
                                        <p:cTn id="13" dur="26">
                                          <p:stCondLst>
                                            <p:cond delay="650"/>
                                          </p:stCondLst>
                                        </p:cTn>
                                        <p:tgtEl>
                                          <p:spTgt spid="6"/>
                                        </p:tgtEl>
                                      </p:cBhvr>
                                      <p:to x="100000" y="60000"/>
                                    </p:animScale>
                                    <p:animScale>
                                      <p:cBhvr>
                                        <p:cTn id="14" dur="166" decel="50000">
                                          <p:stCondLst>
                                            <p:cond delay="676"/>
                                          </p:stCondLst>
                                        </p:cTn>
                                        <p:tgtEl>
                                          <p:spTgt spid="6"/>
                                        </p:tgtEl>
                                      </p:cBhvr>
                                      <p:to x="100000" y="100000"/>
                                    </p:animScale>
                                    <p:animScale>
                                      <p:cBhvr>
                                        <p:cTn id="15" dur="26">
                                          <p:stCondLst>
                                            <p:cond delay="1312"/>
                                          </p:stCondLst>
                                        </p:cTn>
                                        <p:tgtEl>
                                          <p:spTgt spid="6"/>
                                        </p:tgtEl>
                                      </p:cBhvr>
                                      <p:to x="100000" y="80000"/>
                                    </p:animScale>
                                    <p:animScale>
                                      <p:cBhvr>
                                        <p:cTn id="16" dur="166" decel="50000">
                                          <p:stCondLst>
                                            <p:cond delay="1338"/>
                                          </p:stCondLst>
                                        </p:cTn>
                                        <p:tgtEl>
                                          <p:spTgt spid="6"/>
                                        </p:tgtEl>
                                      </p:cBhvr>
                                      <p:to x="100000" y="100000"/>
                                    </p:animScale>
                                    <p:animScale>
                                      <p:cBhvr>
                                        <p:cTn id="17" dur="26">
                                          <p:stCondLst>
                                            <p:cond delay="1642"/>
                                          </p:stCondLst>
                                        </p:cTn>
                                        <p:tgtEl>
                                          <p:spTgt spid="6"/>
                                        </p:tgtEl>
                                      </p:cBhvr>
                                      <p:to x="100000" y="90000"/>
                                    </p:animScale>
                                    <p:animScale>
                                      <p:cBhvr>
                                        <p:cTn id="18" dur="166" decel="50000">
                                          <p:stCondLst>
                                            <p:cond delay="1668"/>
                                          </p:stCondLst>
                                        </p:cTn>
                                        <p:tgtEl>
                                          <p:spTgt spid="6"/>
                                        </p:tgtEl>
                                      </p:cBhvr>
                                      <p:to x="100000" y="100000"/>
                                    </p:animScale>
                                    <p:animScale>
                                      <p:cBhvr>
                                        <p:cTn id="19" dur="26">
                                          <p:stCondLst>
                                            <p:cond delay="1808"/>
                                          </p:stCondLst>
                                        </p:cTn>
                                        <p:tgtEl>
                                          <p:spTgt spid="6"/>
                                        </p:tgtEl>
                                      </p:cBhvr>
                                      <p:to x="100000" y="95000"/>
                                    </p:animScale>
                                    <p:animScale>
                                      <p:cBhvr>
                                        <p:cTn id="20" dur="166" decel="50000">
                                          <p:stCondLst>
                                            <p:cond delay="1834"/>
                                          </p:stCondLst>
                                        </p:cTn>
                                        <p:tgtEl>
                                          <p:spTgt spid="6"/>
                                        </p:tgtEl>
                                      </p:cBhvr>
                                      <p:to x="100000" y="100000"/>
                                    </p:animScale>
                                  </p:childTnLst>
                                </p:cTn>
                              </p:par>
                              <p:par>
                                <p:cTn id="21" presetID="26" presetClass="entr" presetSubtype="0" fill="hold" nodeType="with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wipe(down)">
                                      <p:cBhvr>
                                        <p:cTn id="23" dur="580">
                                          <p:stCondLst>
                                            <p:cond delay="0"/>
                                          </p:stCondLst>
                                        </p:cTn>
                                        <p:tgtEl>
                                          <p:spTgt spid="5"/>
                                        </p:tgtEl>
                                      </p:cBhvr>
                                    </p:animEffect>
                                    <p:anim calcmode="lin" valueType="num">
                                      <p:cBhvr>
                                        <p:cTn id="24"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29" dur="26">
                                          <p:stCondLst>
                                            <p:cond delay="650"/>
                                          </p:stCondLst>
                                        </p:cTn>
                                        <p:tgtEl>
                                          <p:spTgt spid="5"/>
                                        </p:tgtEl>
                                      </p:cBhvr>
                                      <p:to x="100000" y="60000"/>
                                    </p:animScale>
                                    <p:animScale>
                                      <p:cBhvr>
                                        <p:cTn id="30" dur="166" decel="50000">
                                          <p:stCondLst>
                                            <p:cond delay="676"/>
                                          </p:stCondLst>
                                        </p:cTn>
                                        <p:tgtEl>
                                          <p:spTgt spid="5"/>
                                        </p:tgtEl>
                                      </p:cBhvr>
                                      <p:to x="100000" y="100000"/>
                                    </p:animScale>
                                    <p:animScale>
                                      <p:cBhvr>
                                        <p:cTn id="31" dur="26">
                                          <p:stCondLst>
                                            <p:cond delay="1312"/>
                                          </p:stCondLst>
                                        </p:cTn>
                                        <p:tgtEl>
                                          <p:spTgt spid="5"/>
                                        </p:tgtEl>
                                      </p:cBhvr>
                                      <p:to x="100000" y="80000"/>
                                    </p:animScale>
                                    <p:animScale>
                                      <p:cBhvr>
                                        <p:cTn id="32" dur="166" decel="50000">
                                          <p:stCondLst>
                                            <p:cond delay="1338"/>
                                          </p:stCondLst>
                                        </p:cTn>
                                        <p:tgtEl>
                                          <p:spTgt spid="5"/>
                                        </p:tgtEl>
                                      </p:cBhvr>
                                      <p:to x="100000" y="100000"/>
                                    </p:animScale>
                                    <p:animScale>
                                      <p:cBhvr>
                                        <p:cTn id="33" dur="26">
                                          <p:stCondLst>
                                            <p:cond delay="1642"/>
                                          </p:stCondLst>
                                        </p:cTn>
                                        <p:tgtEl>
                                          <p:spTgt spid="5"/>
                                        </p:tgtEl>
                                      </p:cBhvr>
                                      <p:to x="100000" y="90000"/>
                                    </p:animScale>
                                    <p:animScale>
                                      <p:cBhvr>
                                        <p:cTn id="34" dur="166" decel="50000">
                                          <p:stCondLst>
                                            <p:cond delay="1668"/>
                                          </p:stCondLst>
                                        </p:cTn>
                                        <p:tgtEl>
                                          <p:spTgt spid="5"/>
                                        </p:tgtEl>
                                      </p:cBhvr>
                                      <p:to x="100000" y="100000"/>
                                    </p:animScale>
                                    <p:animScale>
                                      <p:cBhvr>
                                        <p:cTn id="35" dur="26">
                                          <p:stCondLst>
                                            <p:cond delay="1808"/>
                                          </p:stCondLst>
                                        </p:cTn>
                                        <p:tgtEl>
                                          <p:spTgt spid="5"/>
                                        </p:tgtEl>
                                      </p:cBhvr>
                                      <p:to x="100000" y="95000"/>
                                    </p:animScale>
                                    <p:animScale>
                                      <p:cBhvr>
                                        <p:cTn id="36" dur="166" decel="50000">
                                          <p:stCondLst>
                                            <p:cond delay="1834"/>
                                          </p:stCondLst>
                                        </p:cTn>
                                        <p:tgtEl>
                                          <p:spTgt spid="5"/>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Slide Number Placeholder 3">
            <a:extLst>
              <a:ext uri="{FF2B5EF4-FFF2-40B4-BE49-F238E27FC236}">
                <a16:creationId xmlns:a16="http://schemas.microsoft.com/office/drawing/2014/main" id="{A95AFC35-CF6C-FEFE-F43A-19880F4E00CE}"/>
              </a:ext>
            </a:extLst>
          </p:cNvPr>
          <p:cNvSpPr txBox="1">
            <a:spLocks noGrp="1"/>
          </p:cNvSpPr>
          <p:nvPr/>
        </p:nvSpPr>
        <p:spPr bwMode="auto">
          <a:xfrm>
            <a:off x="8077200" y="6324600"/>
            <a:ext cx="381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marL="342900" indent="-342900">
              <a:defRPr sz="2400">
                <a:solidFill>
                  <a:schemeClr val="tx1"/>
                </a:solidFill>
                <a:latin typeface="Times New Roman" panose="02020603050405020304" pitchFamily="18" charset="0"/>
                <a:ea typeface="ＭＳ Ｐゴシック" panose="020B0600070205080204" pitchFamily="34" charset="-128"/>
              </a:defRPr>
            </a:lvl1pPr>
            <a:lvl2pPr>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lvl="1" algn="r"/>
            <a:fld id="{2D5520D3-5224-4FCB-983A-2481BD22C12E}" type="slidenum">
              <a:rPr lang="es-ES" altLang="en-US" sz="1000">
                <a:latin typeface="Arial" panose="020B0604020202020204" pitchFamily="34" charset="0"/>
              </a:rPr>
              <a:pPr lvl="1" algn="r"/>
              <a:t>18</a:t>
            </a:fld>
            <a:endParaRPr lang="es-ES" altLang="en-US" sz="1000">
              <a:latin typeface="Arial" panose="020B0604020202020204" pitchFamily="34" charset="0"/>
            </a:endParaRPr>
          </a:p>
        </p:txBody>
      </p:sp>
      <p:sp>
        <p:nvSpPr>
          <p:cNvPr id="14339" name="Footer Placeholder 4">
            <a:extLst>
              <a:ext uri="{FF2B5EF4-FFF2-40B4-BE49-F238E27FC236}">
                <a16:creationId xmlns:a16="http://schemas.microsoft.com/office/drawing/2014/main" id="{CD6DB785-BFEB-C0EB-9591-E66798652DA2}"/>
              </a:ext>
            </a:extLst>
          </p:cNvPr>
          <p:cNvSpPr txBox="1">
            <a:spLocks noGrp="1"/>
          </p:cNvSpPr>
          <p:nvPr/>
        </p:nvSpPr>
        <p:spPr bwMode="auto">
          <a:xfrm>
            <a:off x="457200" y="6400800"/>
            <a:ext cx="56388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algn="ctr"/>
            <a:r>
              <a:rPr lang="en-US" altLang="en-US" sz="1400"/>
              <a:t>Angel: Interactive Computer Graphics 5E © Addison-Wesley 2009</a:t>
            </a:r>
          </a:p>
        </p:txBody>
      </p:sp>
      <p:pic>
        <p:nvPicPr>
          <p:cNvPr id="14340" name="Picture 7">
            <a:extLst>
              <a:ext uri="{FF2B5EF4-FFF2-40B4-BE49-F238E27FC236}">
                <a16:creationId xmlns:a16="http://schemas.microsoft.com/office/drawing/2014/main" id="{4EAF6D35-1355-C1DE-64F6-8F2E8CD3A0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25" y="971550"/>
            <a:ext cx="9239250" cy="5886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341" name="Rectangle 2">
            <a:extLst>
              <a:ext uri="{FF2B5EF4-FFF2-40B4-BE49-F238E27FC236}">
                <a16:creationId xmlns:a16="http://schemas.microsoft.com/office/drawing/2014/main" id="{4EA1AD5D-1D75-970A-71AD-55F4BC55970B}"/>
              </a:ext>
            </a:extLst>
          </p:cNvPr>
          <p:cNvSpPr>
            <a:spLocks noGrp="1" noChangeArrowheads="1"/>
          </p:cNvSpPr>
          <p:nvPr>
            <p:ph type="title" idx="4294967295"/>
          </p:nvPr>
        </p:nvSpPr>
        <p:spPr>
          <a:xfrm>
            <a:off x="-76200" y="0"/>
            <a:ext cx="9144000" cy="2362200"/>
          </a:xfrm>
          <a:solidFill>
            <a:schemeClr val="bg1"/>
          </a:solidFill>
        </p:spPr>
        <p:txBody>
          <a:bodyPr/>
          <a:lstStyle/>
          <a:p>
            <a:r>
              <a:rPr lang="en-US" altLang="en-US">
                <a:ea typeface="ＭＳ Ｐゴシック" panose="020B0600070205080204" pitchFamily="34" charset="-128"/>
              </a:rPr>
              <a:t>VRML – Light Reflection </a:t>
            </a:r>
          </a:p>
        </p:txBody>
      </p:sp>
      <p:sp>
        <p:nvSpPr>
          <p:cNvPr id="14342" name="Rectangle 5">
            <a:extLst>
              <a:ext uri="{FF2B5EF4-FFF2-40B4-BE49-F238E27FC236}">
                <a16:creationId xmlns:a16="http://schemas.microsoft.com/office/drawing/2014/main" id="{97D58505-959B-4349-77E2-37C64170811D}"/>
              </a:ext>
            </a:extLst>
          </p:cNvPr>
          <p:cNvSpPr>
            <a:spLocks noChangeArrowheads="1"/>
          </p:cNvSpPr>
          <p:nvPr/>
        </p:nvSpPr>
        <p:spPr bwMode="auto">
          <a:xfrm>
            <a:off x="0" y="6461125"/>
            <a:ext cx="9144000" cy="396875"/>
          </a:xfrm>
          <a:prstGeom prst="rect">
            <a:avLst/>
          </a:prstGeom>
          <a:solidFill>
            <a:srgbClr val="990033"/>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1">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sz="2000">
                <a:hlinkClick r:id="rId3"/>
              </a:rPr>
              <a:t>http://id.mind.net/~zona/mstm/physics/light/rayOptics/reflection/reflection1.html</a:t>
            </a:r>
            <a:r>
              <a:rPr lang="en-US" altLang="en-US" sz="2000"/>
              <a:t> </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Slide Number Placeholder 3">
            <a:extLst>
              <a:ext uri="{FF2B5EF4-FFF2-40B4-BE49-F238E27FC236}">
                <a16:creationId xmlns:a16="http://schemas.microsoft.com/office/drawing/2014/main" id="{19568398-97C0-7B21-515A-C3212F6D050C}"/>
              </a:ext>
            </a:extLst>
          </p:cNvPr>
          <p:cNvSpPr txBox="1">
            <a:spLocks noGrp="1"/>
          </p:cNvSpPr>
          <p:nvPr/>
        </p:nvSpPr>
        <p:spPr bwMode="auto">
          <a:xfrm>
            <a:off x="8077200" y="6324600"/>
            <a:ext cx="381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marL="342900" indent="-342900">
              <a:defRPr sz="2400">
                <a:solidFill>
                  <a:schemeClr val="tx1"/>
                </a:solidFill>
                <a:latin typeface="Times New Roman" panose="02020603050405020304" pitchFamily="18" charset="0"/>
                <a:ea typeface="ＭＳ Ｐゴシック" panose="020B0600070205080204" pitchFamily="34" charset="-128"/>
              </a:defRPr>
            </a:lvl1pPr>
            <a:lvl2pPr>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lvl="1" algn="r"/>
            <a:fld id="{00B1ABE0-4B79-4462-AE98-4A68A746D52A}" type="slidenum">
              <a:rPr lang="es-ES" altLang="en-US" sz="1000">
                <a:latin typeface="Arial" panose="020B0604020202020204" pitchFamily="34" charset="0"/>
              </a:rPr>
              <a:pPr lvl="1" algn="r"/>
              <a:t>19</a:t>
            </a:fld>
            <a:endParaRPr lang="es-ES" altLang="en-US" sz="1000">
              <a:latin typeface="Arial" panose="020B0604020202020204" pitchFamily="34" charset="0"/>
            </a:endParaRPr>
          </a:p>
        </p:txBody>
      </p:sp>
      <p:sp>
        <p:nvSpPr>
          <p:cNvPr id="15363" name="Footer Placeholder 4">
            <a:extLst>
              <a:ext uri="{FF2B5EF4-FFF2-40B4-BE49-F238E27FC236}">
                <a16:creationId xmlns:a16="http://schemas.microsoft.com/office/drawing/2014/main" id="{992C8F28-212B-A8C0-F8DA-C83326A528F9}"/>
              </a:ext>
            </a:extLst>
          </p:cNvPr>
          <p:cNvSpPr txBox="1">
            <a:spLocks noGrp="1"/>
          </p:cNvSpPr>
          <p:nvPr/>
        </p:nvSpPr>
        <p:spPr bwMode="auto">
          <a:xfrm>
            <a:off x="457200" y="6400800"/>
            <a:ext cx="56388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algn="ctr"/>
            <a:r>
              <a:rPr lang="en-US" altLang="en-US" sz="1400"/>
              <a:t>Angel: Interactive Computer Graphics 5E © Addison-Wesley 2009</a:t>
            </a:r>
          </a:p>
        </p:txBody>
      </p:sp>
      <p:sp>
        <p:nvSpPr>
          <p:cNvPr id="15364" name="Rectangle 2">
            <a:extLst>
              <a:ext uri="{FF2B5EF4-FFF2-40B4-BE49-F238E27FC236}">
                <a16:creationId xmlns:a16="http://schemas.microsoft.com/office/drawing/2014/main" id="{69F8807E-DF66-10F2-CE1F-67F313C94AC6}"/>
              </a:ext>
            </a:extLst>
          </p:cNvPr>
          <p:cNvSpPr>
            <a:spLocks noGrp="1" noChangeArrowheads="1"/>
          </p:cNvSpPr>
          <p:nvPr>
            <p:ph type="ctrTitle" idx="4294967295"/>
          </p:nvPr>
        </p:nvSpPr>
        <p:spPr>
          <a:xfrm>
            <a:off x="838200" y="1752600"/>
            <a:ext cx="7772400" cy="1143000"/>
          </a:xfrm>
        </p:spPr>
        <p:txBody>
          <a:bodyPr/>
          <a:lstStyle/>
          <a:p>
            <a:r>
              <a:rPr lang="en-US" altLang="en-US">
                <a:ea typeface="ＭＳ Ｐゴシック" panose="020B0600070205080204" pitchFamily="34" charset="-128"/>
              </a:rPr>
              <a:t>Shading I</a:t>
            </a:r>
          </a:p>
        </p:txBody>
      </p:sp>
      <p:sp>
        <p:nvSpPr>
          <p:cNvPr id="15365" name="Rectangle 6">
            <a:extLst>
              <a:ext uri="{FF2B5EF4-FFF2-40B4-BE49-F238E27FC236}">
                <a16:creationId xmlns:a16="http://schemas.microsoft.com/office/drawing/2014/main" id="{8DF92E2A-EBC6-3CB0-4CD0-9187B34D941D}"/>
              </a:ext>
            </a:extLst>
          </p:cNvPr>
          <p:cNvSpPr>
            <a:spLocks noChangeArrowheads="1"/>
          </p:cNvSpPr>
          <p:nvPr/>
        </p:nvSpPr>
        <p:spPr bwMode="auto">
          <a:xfrm>
            <a:off x="0" y="6305550"/>
            <a:ext cx="9144000" cy="457200"/>
          </a:xfrm>
          <a:prstGeom prst="rect">
            <a:avLst/>
          </a:prstGeom>
          <a:solidFill>
            <a:srgbClr val="990033"/>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1">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a:hlinkClick r:id="rId2"/>
              </a:rPr>
              <a:t>http://www.3dengines.de/feat_phong.html</a:t>
            </a:r>
            <a:r>
              <a:rPr lang="en-US" altLang="en-US"/>
              <a:t> </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5">
            <a:extLst>
              <a:ext uri="{FF2B5EF4-FFF2-40B4-BE49-F238E27FC236}">
                <a16:creationId xmlns:a16="http://schemas.microsoft.com/office/drawing/2014/main" id="{0D6898A0-80E5-4BB0-E982-908869C3D45D}"/>
              </a:ext>
              <a:ext uri="{C183D7F6-B498-43B3-948B-1728B52AA6E4}">
                <adec:decorative xmlns:adec="http://schemas.microsoft.com/office/drawing/2017/decorative" val="1"/>
              </a:ext>
            </a:extLst>
          </p:cNvPr>
          <p:cNvSpPr>
            <a:spLocks noChangeArrowheads="1"/>
          </p:cNvSpPr>
          <p:nvPr/>
        </p:nvSpPr>
        <p:spPr bwMode="auto">
          <a:xfrm>
            <a:off x="152400" y="6446838"/>
            <a:ext cx="6096000" cy="349250"/>
          </a:xfrm>
          <a:prstGeom prst="rect">
            <a:avLst/>
          </a:prstGeom>
          <a:solidFill>
            <a:schemeClr val="bg1"/>
          </a:solidFill>
          <a:ln>
            <a:noFill/>
          </a:ln>
          <a:extLst>
            <a:ext uri="{91240B29-F687-4F45-9708-019B960494DF}">
              <a14:hiddenLine xmlns:a14="http://schemas.microsoft.com/office/drawing/2010/main" w="12700" algn="ctr">
                <a:solidFill>
                  <a:srgbClr val="000000"/>
                </a:solidFill>
                <a:round/>
                <a:headEnd type="none" w="sm" len="sm"/>
                <a:tailEnd type="none" w="sm" len="sm"/>
              </a14:hiddenLine>
            </a:ext>
          </a:extLst>
        </p:spPr>
        <p:txBody>
          <a:bodyPr/>
          <a:lstStyle>
            <a:lvl1pPr>
              <a:spcBef>
                <a:spcPct val="20000"/>
              </a:spcBef>
              <a:buClr>
                <a:schemeClr val="tx1"/>
              </a:buClr>
              <a:buSzPct val="75000"/>
              <a:buFont typeface="Wingdings" panose="05000000000000000000" pitchFamily="2" charset="2"/>
              <a:buChar char="v"/>
              <a:defRPr sz="2800">
                <a:solidFill>
                  <a:schemeClr val="tx1"/>
                </a:solidFill>
                <a:latin typeface="Book Antiqua" panose="02040602050305030304" pitchFamily="18" charset="0"/>
              </a:defRPr>
            </a:lvl1pPr>
            <a:lvl2pPr marL="742950" indent="-285750">
              <a:spcBef>
                <a:spcPct val="20000"/>
              </a:spcBef>
              <a:buClr>
                <a:schemeClr val="tx1"/>
              </a:buClr>
              <a:buFont typeface="Wingdings" panose="05000000000000000000" pitchFamily="2" charset="2"/>
              <a:buChar char="§"/>
              <a:defRPr sz="2400">
                <a:solidFill>
                  <a:schemeClr val="tx1"/>
                </a:solidFill>
                <a:latin typeface="Book Antiqua" panose="02040602050305030304" pitchFamily="18" charset="0"/>
              </a:defRPr>
            </a:lvl2pPr>
            <a:lvl3pPr marL="1143000" indent="-228600">
              <a:spcBef>
                <a:spcPct val="20000"/>
              </a:spcBef>
              <a:buClr>
                <a:schemeClr val="tx1"/>
              </a:buClr>
              <a:buChar char="•"/>
              <a:defRPr sz="2000">
                <a:solidFill>
                  <a:schemeClr val="tx1"/>
                </a:solidFill>
                <a:latin typeface="Book Antiqua" panose="02040602050305030304" pitchFamily="18" charset="0"/>
              </a:defRPr>
            </a:lvl3pPr>
            <a:lvl4pPr marL="1600200" indent="-228600">
              <a:spcBef>
                <a:spcPct val="20000"/>
              </a:spcBef>
              <a:buClr>
                <a:schemeClr val="tx1"/>
              </a:buClr>
              <a:buChar char="•"/>
              <a:defRPr>
                <a:solidFill>
                  <a:schemeClr val="tx1"/>
                </a:solidFill>
                <a:latin typeface="Book Antiqua" panose="02040602050305030304" pitchFamily="18" charset="0"/>
              </a:defRPr>
            </a:lvl4pPr>
            <a:lvl5pPr marL="2057400" indent="-228600">
              <a:spcBef>
                <a:spcPct val="20000"/>
              </a:spcBef>
              <a:buClr>
                <a:schemeClr val="tx1"/>
              </a:buClr>
              <a:buChar char="•"/>
              <a:defRPr>
                <a:solidFill>
                  <a:schemeClr val="tx1"/>
                </a:solidFill>
                <a:latin typeface="Book Antiqua" panose="02040602050305030304" pitchFamily="18" charset="0"/>
              </a:defRPr>
            </a:lvl5pPr>
            <a:lvl6pPr marL="2514600" indent="-228600" eaLnBrk="0" fontAlgn="base" hangingPunct="0">
              <a:spcBef>
                <a:spcPct val="20000"/>
              </a:spcBef>
              <a:spcAft>
                <a:spcPct val="0"/>
              </a:spcAft>
              <a:buClr>
                <a:schemeClr val="tx1"/>
              </a:buClr>
              <a:buChar char="•"/>
              <a:defRPr>
                <a:solidFill>
                  <a:schemeClr val="tx1"/>
                </a:solidFill>
                <a:latin typeface="Book Antiqua" panose="02040602050305030304" pitchFamily="18" charset="0"/>
              </a:defRPr>
            </a:lvl6pPr>
            <a:lvl7pPr marL="2971800" indent="-228600" eaLnBrk="0" fontAlgn="base" hangingPunct="0">
              <a:spcBef>
                <a:spcPct val="20000"/>
              </a:spcBef>
              <a:spcAft>
                <a:spcPct val="0"/>
              </a:spcAft>
              <a:buClr>
                <a:schemeClr val="tx1"/>
              </a:buClr>
              <a:buChar char="•"/>
              <a:defRPr>
                <a:solidFill>
                  <a:schemeClr val="tx1"/>
                </a:solidFill>
                <a:latin typeface="Book Antiqua" panose="02040602050305030304" pitchFamily="18" charset="0"/>
              </a:defRPr>
            </a:lvl7pPr>
            <a:lvl8pPr marL="3429000" indent="-228600" eaLnBrk="0" fontAlgn="base" hangingPunct="0">
              <a:spcBef>
                <a:spcPct val="20000"/>
              </a:spcBef>
              <a:spcAft>
                <a:spcPct val="0"/>
              </a:spcAft>
              <a:buClr>
                <a:schemeClr val="tx1"/>
              </a:buClr>
              <a:buChar char="•"/>
              <a:defRPr>
                <a:solidFill>
                  <a:schemeClr val="tx1"/>
                </a:solidFill>
                <a:latin typeface="Book Antiqua" panose="02040602050305030304" pitchFamily="18" charset="0"/>
              </a:defRPr>
            </a:lvl8pPr>
            <a:lvl9pPr marL="3886200" indent="-228600" eaLnBrk="0" fontAlgn="base" hangingPunct="0">
              <a:spcBef>
                <a:spcPct val="20000"/>
              </a:spcBef>
              <a:spcAft>
                <a:spcPct val="0"/>
              </a:spcAft>
              <a:buClr>
                <a:schemeClr val="tx1"/>
              </a:buClr>
              <a:buChar char="•"/>
              <a:defRPr>
                <a:solidFill>
                  <a:schemeClr val="tx1"/>
                </a:solidFill>
                <a:latin typeface="Book Antiqua" panose="02040602050305030304" pitchFamily="18"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5400"/>
              </a:solidFill>
              <a:effectLst/>
              <a:uLnTx/>
              <a:uFillTx/>
              <a:latin typeface="Times New Roman" panose="02020603050405020304" pitchFamily="18" charset="0"/>
              <a:ea typeface="ＭＳ Ｐゴシック" panose="020B0600070205080204" pitchFamily="34" charset="-128"/>
              <a:cs typeface="Arial" panose="020B0604020202020204" pitchFamily="34" charset="0"/>
            </a:endParaRPr>
          </a:p>
        </p:txBody>
      </p:sp>
      <p:graphicFrame>
        <p:nvGraphicFramePr>
          <p:cNvPr id="49155" name="Object 3">
            <a:hlinkClick r:id="" action="ppaction://ole?verb=0"/>
            <a:extLst>
              <a:ext uri="{FF2B5EF4-FFF2-40B4-BE49-F238E27FC236}">
                <a16:creationId xmlns:a16="http://schemas.microsoft.com/office/drawing/2014/main" id="{E0F73074-0C4D-39FE-5CE2-7C4062126481}"/>
              </a:ext>
              <a:ext uri="{C183D7F6-B498-43B3-948B-1728B52AA6E4}">
                <adec:decorative xmlns:adec="http://schemas.microsoft.com/office/drawing/2017/decorative" val="1"/>
              </a:ext>
            </a:extLst>
          </p:cNvPr>
          <p:cNvGraphicFramePr>
            <a:graphicFrameLocks/>
          </p:cNvGraphicFramePr>
          <p:nvPr/>
        </p:nvGraphicFramePr>
        <p:xfrm>
          <a:off x="0" y="3316288"/>
          <a:ext cx="2308225" cy="2071687"/>
        </p:xfrm>
        <a:graphic>
          <a:graphicData uri="http://schemas.openxmlformats.org/presentationml/2006/ole">
            <mc:AlternateContent xmlns:mc="http://schemas.openxmlformats.org/markup-compatibility/2006">
              <mc:Choice xmlns:v="urn:schemas-microsoft-com:vml" Requires="v">
                <p:oleObj name="Clip" r:id="rId3" imgW="2825750" imgH="2363788" progId="MS_ClipArt_Gallery.5">
                  <p:embed/>
                </p:oleObj>
              </mc:Choice>
              <mc:Fallback>
                <p:oleObj name="Clip" r:id="rId3" imgW="2825750" imgH="2363788" progId="MS_ClipArt_Gallery.5">
                  <p:embed/>
                  <p:pic>
                    <p:nvPicPr>
                      <p:cNvPr id="49155" name="Object 3">
                        <a:hlinkClick r:id="" action="ppaction://ole?verb=0"/>
                        <a:extLst>
                          <a:ext uri="{FF2B5EF4-FFF2-40B4-BE49-F238E27FC236}">
                            <a16:creationId xmlns:a16="http://schemas.microsoft.com/office/drawing/2014/main" id="{E0F73074-0C4D-39FE-5CE2-7C4062126481}"/>
                          </a:ext>
                          <a:ext uri="{C183D7F6-B498-43B3-948B-1728B52AA6E4}">
                            <adec:decorative xmlns:adec="http://schemas.microsoft.com/office/drawing/2017/decorative" val="1"/>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3316288"/>
                        <a:ext cx="2308225" cy="2071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9156" name="Rectangle 6">
            <a:extLst>
              <a:ext uri="{FF2B5EF4-FFF2-40B4-BE49-F238E27FC236}">
                <a16:creationId xmlns:a16="http://schemas.microsoft.com/office/drawing/2014/main" id="{155EAC2B-145D-4387-294D-A1D2FD2BC3D2}"/>
              </a:ext>
              <a:ext uri="{C183D7F6-B498-43B3-948B-1728B52AA6E4}">
                <adec:decorative xmlns:adec="http://schemas.microsoft.com/office/drawing/2017/decorative" val="1"/>
              </a:ext>
            </a:extLst>
          </p:cNvPr>
          <p:cNvSpPr>
            <a:spLocks noChangeArrowheads="1"/>
          </p:cNvSpPr>
          <p:nvPr/>
        </p:nvSpPr>
        <p:spPr bwMode="auto">
          <a:xfrm>
            <a:off x="457200" y="2743200"/>
            <a:ext cx="9296400" cy="1470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nchor="ctr"/>
          <a:lstStyle>
            <a:lvl1pPr>
              <a:spcBef>
                <a:spcPct val="20000"/>
              </a:spcBef>
              <a:buClr>
                <a:schemeClr val="tx1"/>
              </a:buClr>
              <a:buSzPct val="75000"/>
              <a:buFont typeface="Wingdings" panose="05000000000000000000" pitchFamily="2" charset="2"/>
              <a:buChar char="v"/>
              <a:defRPr sz="2800">
                <a:solidFill>
                  <a:schemeClr val="tx1"/>
                </a:solidFill>
                <a:latin typeface="Book Antiqua" panose="02040602050305030304" pitchFamily="18" charset="0"/>
              </a:defRPr>
            </a:lvl1pPr>
            <a:lvl2pPr marL="742950" indent="-285750">
              <a:spcBef>
                <a:spcPct val="20000"/>
              </a:spcBef>
              <a:buClr>
                <a:schemeClr val="tx1"/>
              </a:buClr>
              <a:buFont typeface="Wingdings" panose="05000000000000000000" pitchFamily="2" charset="2"/>
              <a:buChar char="§"/>
              <a:defRPr sz="2400">
                <a:solidFill>
                  <a:schemeClr val="tx1"/>
                </a:solidFill>
                <a:latin typeface="Book Antiqua" panose="02040602050305030304" pitchFamily="18" charset="0"/>
              </a:defRPr>
            </a:lvl2pPr>
            <a:lvl3pPr marL="1143000" indent="-228600">
              <a:spcBef>
                <a:spcPct val="20000"/>
              </a:spcBef>
              <a:buClr>
                <a:schemeClr val="tx1"/>
              </a:buClr>
              <a:buChar char="•"/>
              <a:defRPr sz="2000">
                <a:solidFill>
                  <a:schemeClr val="tx1"/>
                </a:solidFill>
                <a:latin typeface="Book Antiqua" panose="02040602050305030304" pitchFamily="18" charset="0"/>
              </a:defRPr>
            </a:lvl3pPr>
            <a:lvl4pPr marL="1600200" indent="-228600">
              <a:spcBef>
                <a:spcPct val="20000"/>
              </a:spcBef>
              <a:buClr>
                <a:schemeClr val="tx1"/>
              </a:buClr>
              <a:buChar char="•"/>
              <a:defRPr>
                <a:solidFill>
                  <a:schemeClr val="tx1"/>
                </a:solidFill>
                <a:latin typeface="Book Antiqua" panose="02040602050305030304" pitchFamily="18" charset="0"/>
              </a:defRPr>
            </a:lvl4pPr>
            <a:lvl5pPr marL="2057400" indent="-228600">
              <a:spcBef>
                <a:spcPct val="20000"/>
              </a:spcBef>
              <a:buClr>
                <a:schemeClr val="tx1"/>
              </a:buClr>
              <a:buChar char="•"/>
              <a:defRPr>
                <a:solidFill>
                  <a:schemeClr val="tx1"/>
                </a:solidFill>
                <a:latin typeface="Book Antiqua" panose="02040602050305030304" pitchFamily="18" charset="0"/>
              </a:defRPr>
            </a:lvl5pPr>
            <a:lvl6pPr marL="2514600" indent="-228600" eaLnBrk="0" fontAlgn="base" hangingPunct="0">
              <a:spcBef>
                <a:spcPct val="20000"/>
              </a:spcBef>
              <a:spcAft>
                <a:spcPct val="0"/>
              </a:spcAft>
              <a:buClr>
                <a:schemeClr val="tx1"/>
              </a:buClr>
              <a:buChar char="•"/>
              <a:defRPr>
                <a:solidFill>
                  <a:schemeClr val="tx1"/>
                </a:solidFill>
                <a:latin typeface="Book Antiqua" panose="02040602050305030304" pitchFamily="18" charset="0"/>
              </a:defRPr>
            </a:lvl6pPr>
            <a:lvl7pPr marL="2971800" indent="-228600" eaLnBrk="0" fontAlgn="base" hangingPunct="0">
              <a:spcBef>
                <a:spcPct val="20000"/>
              </a:spcBef>
              <a:spcAft>
                <a:spcPct val="0"/>
              </a:spcAft>
              <a:buClr>
                <a:schemeClr val="tx1"/>
              </a:buClr>
              <a:buChar char="•"/>
              <a:defRPr>
                <a:solidFill>
                  <a:schemeClr val="tx1"/>
                </a:solidFill>
                <a:latin typeface="Book Antiqua" panose="02040602050305030304" pitchFamily="18" charset="0"/>
              </a:defRPr>
            </a:lvl7pPr>
            <a:lvl8pPr marL="3429000" indent="-228600" eaLnBrk="0" fontAlgn="base" hangingPunct="0">
              <a:spcBef>
                <a:spcPct val="20000"/>
              </a:spcBef>
              <a:spcAft>
                <a:spcPct val="0"/>
              </a:spcAft>
              <a:buClr>
                <a:schemeClr val="tx1"/>
              </a:buClr>
              <a:buChar char="•"/>
              <a:defRPr>
                <a:solidFill>
                  <a:schemeClr val="tx1"/>
                </a:solidFill>
                <a:latin typeface="Book Antiqua" panose="02040602050305030304" pitchFamily="18" charset="0"/>
              </a:defRPr>
            </a:lvl8pPr>
            <a:lvl9pPr marL="3886200" indent="-228600" eaLnBrk="0" fontAlgn="base" hangingPunct="0">
              <a:spcBef>
                <a:spcPct val="20000"/>
              </a:spcBef>
              <a:spcAft>
                <a:spcPct val="0"/>
              </a:spcAft>
              <a:buClr>
                <a:schemeClr val="tx1"/>
              </a:buClr>
              <a:buChar char="•"/>
              <a:defRPr>
                <a:solidFill>
                  <a:schemeClr val="tx1"/>
                </a:solidFill>
                <a:latin typeface="Book Antiqua" panose="0204060205030503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4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panose="020B0604020202020204" pitchFamily="34" charset="0"/>
            </a:endParaRPr>
          </a:p>
        </p:txBody>
      </p:sp>
      <p:sp>
        <p:nvSpPr>
          <p:cNvPr id="55301" name="Rectangle 2">
            <a:extLst>
              <a:ext uri="{FF2B5EF4-FFF2-40B4-BE49-F238E27FC236}">
                <a16:creationId xmlns:a16="http://schemas.microsoft.com/office/drawing/2014/main" id="{D856DDB3-0137-3FF4-1EBC-EE55284C476B}"/>
              </a:ext>
              <a:ext uri="{C183D7F6-B498-43B3-948B-1728B52AA6E4}">
                <adec:decorative xmlns:adec="http://schemas.microsoft.com/office/drawing/2017/decorative" val="1"/>
              </a:ext>
            </a:extLst>
          </p:cNvPr>
          <p:cNvSpPr>
            <a:spLocks noGrp="1" noChangeArrowheads="1"/>
          </p:cNvSpPr>
          <p:nvPr>
            <p:ph type="subTitle" idx="1"/>
          </p:nvPr>
        </p:nvSpPr>
        <p:spPr>
          <a:xfrm>
            <a:off x="763588" y="609600"/>
            <a:ext cx="7613650" cy="5075238"/>
          </a:xfrm>
        </p:spPr>
        <p:txBody>
          <a:bodyPr/>
          <a:lstStyle/>
          <a:p>
            <a:pPr marL="342900" indent="-342900" eaLnBrk="1" hangingPunct="1"/>
            <a:r>
              <a:rPr lang="en-US" altLang="en-US" sz="4400" b="1" dirty="0">
                <a:solidFill>
                  <a:srgbClr val="FC0128"/>
                </a:solidFill>
              </a:rPr>
              <a:t>COSC 4370</a:t>
            </a:r>
          </a:p>
          <a:p>
            <a:pPr marL="342900" indent="-342900" eaLnBrk="1" hangingPunct="1"/>
            <a:r>
              <a:rPr lang="en-US" altLang="en-US" sz="4400" b="1" dirty="0">
                <a:solidFill>
                  <a:srgbClr val="4B0FF5"/>
                </a:solidFill>
              </a:rPr>
              <a:t>5:30 to 7</a:t>
            </a:r>
          </a:p>
          <a:p>
            <a:pPr marL="342900" indent="-342900" eaLnBrk="1" hangingPunct="1"/>
            <a:endParaRPr lang="en-US" altLang="en-US" sz="4400" b="1" dirty="0">
              <a:solidFill>
                <a:srgbClr val="FC0128"/>
              </a:solidFill>
            </a:endParaRPr>
          </a:p>
          <a:p>
            <a:pPr marL="342900" indent="-342900" eaLnBrk="1" hangingPunct="1"/>
            <a:endParaRPr lang="en-US" altLang="en-US" sz="4400" b="1" dirty="0">
              <a:solidFill>
                <a:srgbClr val="FC0128"/>
              </a:solidFill>
            </a:endParaRPr>
          </a:p>
          <a:p>
            <a:pPr marL="342900" indent="-342900" eaLnBrk="1" hangingPunct="1"/>
            <a:r>
              <a:rPr lang="en-US" altLang="en-US" sz="4400" b="1" dirty="0">
                <a:solidFill>
                  <a:srgbClr val="FC0128"/>
                </a:solidFill>
              </a:rPr>
              <a:t>PLEASE </a:t>
            </a:r>
          </a:p>
          <a:p>
            <a:pPr marL="342900" indent="-342900" eaLnBrk="1" hangingPunct="1"/>
            <a:r>
              <a:rPr lang="en-US" altLang="en-US" sz="4400" b="1" dirty="0"/>
              <a:t>LOG IN </a:t>
            </a:r>
          </a:p>
          <a:p>
            <a:pPr marL="342900" indent="-342900" eaLnBrk="1" hangingPunct="1"/>
            <a:r>
              <a:rPr lang="en-US" altLang="en-US" sz="4400" b="1" dirty="0">
                <a:solidFill>
                  <a:srgbClr val="FC0128"/>
                </a:solidFill>
              </a:rPr>
              <a:t>CANVAS</a:t>
            </a:r>
          </a:p>
          <a:p>
            <a:pPr marL="342900" indent="-342900" eaLnBrk="1" hangingPunct="1"/>
            <a:r>
              <a:rPr lang="en-US" altLang="en-US" sz="4400" b="1" dirty="0">
                <a:solidFill>
                  <a:srgbClr val="FC0128"/>
                </a:solidFill>
              </a:rPr>
              <a:t> </a:t>
            </a:r>
            <a:r>
              <a:rPr lang="en-US" altLang="en-US" sz="4400" b="1" dirty="0">
                <a:solidFill>
                  <a:srgbClr val="002060"/>
                </a:solidFill>
              </a:rPr>
              <a:t> </a:t>
            </a:r>
            <a:endParaRPr lang="en-US" altLang="en-US" sz="4400" b="1" dirty="0">
              <a:solidFill>
                <a:srgbClr val="FC0128"/>
              </a:solidFill>
            </a:endParaRPr>
          </a:p>
          <a:p>
            <a:pPr marL="342900" indent="-342900" eaLnBrk="1" hangingPunct="1"/>
            <a:endParaRPr lang="en-US" altLang="en-US" sz="4400" b="1" dirty="0">
              <a:solidFill>
                <a:srgbClr val="FC0128"/>
              </a:solidFill>
            </a:endParaRPr>
          </a:p>
        </p:txBody>
      </p:sp>
      <p:sp>
        <p:nvSpPr>
          <p:cNvPr id="8" name="TextBox 7">
            <a:extLst>
              <a:ext uri="{FF2B5EF4-FFF2-40B4-BE49-F238E27FC236}">
                <a16:creationId xmlns:a16="http://schemas.microsoft.com/office/drawing/2014/main" id="{2C4F05EB-0D4B-B3F5-7C42-34BE0F304671}"/>
              </a:ext>
              <a:ext uri="{C183D7F6-B498-43B3-948B-1728B52AA6E4}">
                <adec:decorative xmlns:adec="http://schemas.microsoft.com/office/drawing/2017/decorative" val="1"/>
              </a:ext>
            </a:extLst>
          </p:cNvPr>
          <p:cNvSpPr txBox="1">
            <a:spLocks noChangeArrowheads="1"/>
          </p:cNvSpPr>
          <p:nvPr/>
        </p:nvSpPr>
        <p:spPr bwMode="auto">
          <a:xfrm>
            <a:off x="30163" y="6375400"/>
            <a:ext cx="8859837" cy="400050"/>
          </a:xfrm>
          <a:prstGeom prst="rect">
            <a:avLst/>
          </a:prstGeom>
          <a:solidFill>
            <a:srgbClr val="00B0F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5000"/>
              <a:buFont typeface="Wingdings" panose="05000000000000000000" pitchFamily="2" charset="2"/>
              <a:buChar char="v"/>
              <a:defRPr sz="2800">
                <a:solidFill>
                  <a:schemeClr val="tx1"/>
                </a:solidFill>
                <a:latin typeface="Book Antiqua" panose="02040602050305030304" pitchFamily="18" charset="0"/>
              </a:defRPr>
            </a:lvl1pPr>
            <a:lvl2pPr marL="742950" indent="-285750">
              <a:spcBef>
                <a:spcPct val="20000"/>
              </a:spcBef>
              <a:buClr>
                <a:schemeClr val="tx1"/>
              </a:buClr>
              <a:buFont typeface="Wingdings" panose="05000000000000000000" pitchFamily="2" charset="2"/>
              <a:buChar char="§"/>
              <a:defRPr sz="2400">
                <a:solidFill>
                  <a:schemeClr val="tx1"/>
                </a:solidFill>
                <a:latin typeface="Book Antiqua" panose="02040602050305030304" pitchFamily="18" charset="0"/>
              </a:defRPr>
            </a:lvl2pPr>
            <a:lvl3pPr marL="1143000" indent="-228600">
              <a:spcBef>
                <a:spcPct val="20000"/>
              </a:spcBef>
              <a:buClr>
                <a:schemeClr val="tx1"/>
              </a:buClr>
              <a:buChar char="•"/>
              <a:defRPr sz="2000">
                <a:solidFill>
                  <a:schemeClr val="tx1"/>
                </a:solidFill>
                <a:latin typeface="Book Antiqua" panose="02040602050305030304" pitchFamily="18" charset="0"/>
              </a:defRPr>
            </a:lvl3pPr>
            <a:lvl4pPr marL="1600200" indent="-228600">
              <a:spcBef>
                <a:spcPct val="20000"/>
              </a:spcBef>
              <a:buClr>
                <a:schemeClr val="tx1"/>
              </a:buClr>
              <a:buChar char="•"/>
              <a:defRPr>
                <a:solidFill>
                  <a:schemeClr val="tx1"/>
                </a:solidFill>
                <a:latin typeface="Book Antiqua" panose="02040602050305030304" pitchFamily="18" charset="0"/>
              </a:defRPr>
            </a:lvl4pPr>
            <a:lvl5pPr marL="2057400" indent="-228600">
              <a:spcBef>
                <a:spcPct val="20000"/>
              </a:spcBef>
              <a:buClr>
                <a:schemeClr val="tx1"/>
              </a:buClr>
              <a:buChar char="•"/>
              <a:defRPr>
                <a:solidFill>
                  <a:schemeClr val="tx1"/>
                </a:solidFill>
                <a:latin typeface="Book Antiqua" panose="02040602050305030304" pitchFamily="18" charset="0"/>
              </a:defRPr>
            </a:lvl5pPr>
            <a:lvl6pPr marL="2514600" indent="-228600" eaLnBrk="0" fontAlgn="base" hangingPunct="0">
              <a:spcBef>
                <a:spcPct val="20000"/>
              </a:spcBef>
              <a:spcAft>
                <a:spcPct val="0"/>
              </a:spcAft>
              <a:buClr>
                <a:schemeClr val="tx1"/>
              </a:buClr>
              <a:buChar char="•"/>
              <a:defRPr>
                <a:solidFill>
                  <a:schemeClr val="tx1"/>
                </a:solidFill>
                <a:latin typeface="Book Antiqua" panose="02040602050305030304" pitchFamily="18" charset="0"/>
              </a:defRPr>
            </a:lvl6pPr>
            <a:lvl7pPr marL="2971800" indent="-228600" eaLnBrk="0" fontAlgn="base" hangingPunct="0">
              <a:spcBef>
                <a:spcPct val="20000"/>
              </a:spcBef>
              <a:spcAft>
                <a:spcPct val="0"/>
              </a:spcAft>
              <a:buClr>
                <a:schemeClr val="tx1"/>
              </a:buClr>
              <a:buChar char="•"/>
              <a:defRPr>
                <a:solidFill>
                  <a:schemeClr val="tx1"/>
                </a:solidFill>
                <a:latin typeface="Book Antiqua" panose="02040602050305030304" pitchFamily="18" charset="0"/>
              </a:defRPr>
            </a:lvl7pPr>
            <a:lvl8pPr marL="3429000" indent="-228600" eaLnBrk="0" fontAlgn="base" hangingPunct="0">
              <a:spcBef>
                <a:spcPct val="20000"/>
              </a:spcBef>
              <a:spcAft>
                <a:spcPct val="0"/>
              </a:spcAft>
              <a:buClr>
                <a:schemeClr val="tx1"/>
              </a:buClr>
              <a:buChar char="•"/>
              <a:defRPr>
                <a:solidFill>
                  <a:schemeClr val="tx1"/>
                </a:solidFill>
                <a:latin typeface="Book Antiqua" panose="02040602050305030304" pitchFamily="18" charset="0"/>
              </a:defRPr>
            </a:lvl8pPr>
            <a:lvl9pPr marL="3886200" indent="-228600" eaLnBrk="0" fontAlgn="base" hangingPunct="0">
              <a:spcBef>
                <a:spcPct val="20000"/>
              </a:spcBef>
              <a:spcAft>
                <a:spcPct val="0"/>
              </a:spcAft>
              <a:buClr>
                <a:schemeClr val="tx1"/>
              </a:buClr>
              <a:buChar char="•"/>
              <a:defRPr>
                <a:solidFill>
                  <a:schemeClr val="tx1"/>
                </a:solidFill>
                <a:latin typeface="Book Antiqua" panose="0204060205030503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000" b="1" i="0" u="none" strike="noStrike" kern="1200" cap="none" spc="0" normalizeH="0" baseline="0" noProof="0">
                <a:ln>
                  <a:noFill/>
                </a:ln>
                <a:solidFill>
                  <a:srgbClr val="FF0000"/>
                </a:solidFill>
                <a:effectLst/>
                <a:uLnTx/>
                <a:uFillTx/>
                <a:latin typeface="Times New Roman" panose="02020603050405020304" pitchFamily="18" charset="0"/>
                <a:ea typeface="ＭＳ Ｐゴシック" panose="020B0600070205080204" pitchFamily="34" charset="-128"/>
                <a:cs typeface="Arial" panose="020B0604020202020204" pitchFamily="34" charset="0"/>
              </a:rPr>
              <a:t>Please close all other windows</a:t>
            </a:r>
            <a:r>
              <a:rPr kumimoji="0" lang="en-US" altLang="en-US" sz="2000" b="1"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panose="020B0604020202020204" pitchFamily="34" charset="0"/>
              </a:rPr>
              <a:t>.</a:t>
            </a:r>
          </a:p>
        </p:txBody>
      </p:sp>
    </p:spTree>
  </p:cSld>
  <p:clrMapOvr>
    <a:masterClrMapping/>
  </p:clrMapOvr>
  <p:transition>
    <p:cu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55301">
                                            <p:txEl>
                                              <p:pRg st="4" end="4"/>
                                            </p:txEl>
                                          </p:spTgt>
                                        </p:tgtEl>
                                        <p:attrNameLst>
                                          <p:attrName>style.visibility</p:attrName>
                                        </p:attrNameLst>
                                      </p:cBhvr>
                                      <p:to>
                                        <p:strVal val="visible"/>
                                      </p:to>
                                    </p:set>
                                    <p:anim calcmode="lin" valueType="num">
                                      <p:cBhvr additive="base">
                                        <p:cTn id="7" dur="500" fill="hold"/>
                                        <p:tgtEl>
                                          <p:spTgt spid="55301">
                                            <p:txEl>
                                              <p:pRg st="4" end="4"/>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5301">
                                            <p:txEl>
                                              <p:pRg st="4" end="4"/>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5301">
                                            <p:txEl>
                                              <p:pRg st="5" end="5"/>
                                            </p:txEl>
                                          </p:spTgt>
                                        </p:tgtEl>
                                        <p:attrNameLst>
                                          <p:attrName>style.visibility</p:attrName>
                                        </p:attrNameLst>
                                      </p:cBhvr>
                                      <p:to>
                                        <p:strVal val="visible"/>
                                      </p:to>
                                    </p:set>
                                    <p:anim calcmode="lin" valueType="num">
                                      <p:cBhvr additive="base">
                                        <p:cTn id="11" dur="500" fill="hold"/>
                                        <p:tgtEl>
                                          <p:spTgt spid="55301">
                                            <p:txEl>
                                              <p:pRg st="5" end="5"/>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55301">
                                            <p:txEl>
                                              <p:pRg st="5" end="5"/>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55301">
                                            <p:txEl>
                                              <p:pRg st="6" end="6"/>
                                            </p:txEl>
                                          </p:spTgt>
                                        </p:tgtEl>
                                        <p:attrNameLst>
                                          <p:attrName>style.visibility</p:attrName>
                                        </p:attrNameLst>
                                      </p:cBhvr>
                                      <p:to>
                                        <p:strVal val="visible"/>
                                      </p:to>
                                    </p:set>
                                    <p:anim calcmode="lin" valueType="num">
                                      <p:cBhvr additive="base">
                                        <p:cTn id="15" dur="500" fill="hold"/>
                                        <p:tgtEl>
                                          <p:spTgt spid="55301">
                                            <p:txEl>
                                              <p:pRg st="6" end="6"/>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55301">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Number Placeholder 3">
            <a:extLst>
              <a:ext uri="{FF2B5EF4-FFF2-40B4-BE49-F238E27FC236}">
                <a16:creationId xmlns:a16="http://schemas.microsoft.com/office/drawing/2014/main" id="{0BC34DEA-8559-DBD1-8079-712CD646F137}"/>
              </a:ext>
            </a:extLst>
          </p:cNvPr>
          <p:cNvSpPr txBox="1">
            <a:spLocks noGrp="1"/>
          </p:cNvSpPr>
          <p:nvPr/>
        </p:nvSpPr>
        <p:spPr bwMode="auto">
          <a:xfrm>
            <a:off x="8077200" y="6324600"/>
            <a:ext cx="381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marL="342900" indent="-342900">
              <a:defRPr sz="2400">
                <a:solidFill>
                  <a:schemeClr val="tx1"/>
                </a:solidFill>
                <a:latin typeface="Times New Roman" panose="02020603050405020304" pitchFamily="18" charset="0"/>
                <a:ea typeface="ＭＳ Ｐゴシック" panose="020B0600070205080204" pitchFamily="34" charset="-128"/>
              </a:defRPr>
            </a:lvl1pPr>
            <a:lvl2pPr>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lvl="1" algn="r"/>
            <a:fld id="{873E7A81-D3DC-44AA-BCA2-F8B881335E3A}" type="slidenum">
              <a:rPr lang="es-ES" altLang="en-US" sz="1000">
                <a:latin typeface="Arial" panose="020B0604020202020204" pitchFamily="34" charset="0"/>
              </a:rPr>
              <a:pPr lvl="1" algn="r"/>
              <a:t>20</a:t>
            </a:fld>
            <a:endParaRPr lang="es-ES" altLang="en-US" sz="1000">
              <a:latin typeface="Arial" panose="020B0604020202020204" pitchFamily="34" charset="0"/>
            </a:endParaRPr>
          </a:p>
        </p:txBody>
      </p:sp>
      <p:sp>
        <p:nvSpPr>
          <p:cNvPr id="16387" name="Rectangle 2">
            <a:extLst>
              <a:ext uri="{FF2B5EF4-FFF2-40B4-BE49-F238E27FC236}">
                <a16:creationId xmlns:a16="http://schemas.microsoft.com/office/drawing/2014/main" id="{B5410FA2-08B8-CA75-80F6-8343B793D543}"/>
              </a:ext>
            </a:extLst>
          </p:cNvPr>
          <p:cNvSpPr>
            <a:spLocks noGrp="1" noChangeArrowheads="1"/>
          </p:cNvSpPr>
          <p:nvPr>
            <p:ph type="title" idx="4294967295"/>
          </p:nvPr>
        </p:nvSpPr>
        <p:spPr>
          <a:xfrm>
            <a:off x="1371600" y="152400"/>
            <a:ext cx="6248400" cy="1066800"/>
          </a:xfrm>
        </p:spPr>
        <p:txBody>
          <a:bodyPr/>
          <a:lstStyle/>
          <a:p>
            <a:r>
              <a:rPr lang="en-US" altLang="en-US">
                <a:ea typeface="ＭＳ Ｐゴシック" panose="020B0600070205080204" pitchFamily="34" charset="-128"/>
              </a:rPr>
              <a:t>Objectives</a:t>
            </a:r>
          </a:p>
        </p:txBody>
      </p:sp>
      <p:sp>
        <p:nvSpPr>
          <p:cNvPr id="16388" name="Rectangle 3">
            <a:extLst>
              <a:ext uri="{FF2B5EF4-FFF2-40B4-BE49-F238E27FC236}">
                <a16:creationId xmlns:a16="http://schemas.microsoft.com/office/drawing/2014/main" id="{E0D95C0D-5952-3EBF-093B-F35B506CDA08}"/>
              </a:ext>
            </a:extLst>
          </p:cNvPr>
          <p:cNvSpPr>
            <a:spLocks noGrp="1" noChangeArrowheads="1"/>
          </p:cNvSpPr>
          <p:nvPr>
            <p:ph type="body" idx="4294967295"/>
          </p:nvPr>
        </p:nvSpPr>
        <p:spPr>
          <a:xfrm>
            <a:off x="-190500" y="1524000"/>
            <a:ext cx="9715500" cy="4724400"/>
          </a:xfrm>
        </p:spPr>
        <p:txBody>
          <a:bodyPr/>
          <a:lstStyle/>
          <a:p>
            <a:r>
              <a:rPr lang="en-US" altLang="en-US">
                <a:ea typeface="ＭＳ Ｐゴシック" panose="020B0600070205080204" pitchFamily="34" charset="-128"/>
              </a:rPr>
              <a:t>Learn to </a:t>
            </a:r>
            <a:r>
              <a:rPr lang="en-US" altLang="en-US">
                <a:solidFill>
                  <a:srgbClr val="FF0000"/>
                </a:solidFill>
                <a:ea typeface="ＭＳ Ｐゴシック" panose="020B0600070205080204" pitchFamily="34" charset="-128"/>
              </a:rPr>
              <a:t>shade </a:t>
            </a:r>
            <a:r>
              <a:rPr lang="en-US" altLang="en-US">
                <a:solidFill>
                  <a:srgbClr val="FFC000"/>
                </a:solidFill>
                <a:ea typeface="ＭＳ Ｐゴシック" panose="020B0600070205080204" pitchFamily="34" charset="-128"/>
              </a:rPr>
              <a:t>objects </a:t>
            </a:r>
            <a:r>
              <a:rPr lang="en-US" altLang="en-US">
                <a:ea typeface="ＭＳ Ｐゴシック" panose="020B0600070205080204" pitchFamily="34" charset="-128"/>
              </a:rPr>
              <a:t>so their </a:t>
            </a:r>
            <a:r>
              <a:rPr lang="en-US" altLang="en-US" b="1">
                <a:solidFill>
                  <a:schemeClr val="accent2"/>
                </a:solidFill>
                <a:ea typeface="ＭＳ Ｐゴシック" panose="020B0600070205080204" pitchFamily="34" charset="-128"/>
              </a:rPr>
              <a:t>images appear three-dimensional</a:t>
            </a:r>
          </a:p>
          <a:p>
            <a:pPr>
              <a:buFontTx/>
              <a:buNone/>
            </a:pPr>
            <a:endParaRPr lang="en-US" altLang="en-US" b="1">
              <a:solidFill>
                <a:schemeClr val="accent2"/>
              </a:solidFill>
              <a:ea typeface="ＭＳ Ｐゴシック" panose="020B0600070205080204" pitchFamily="34" charset="-128"/>
            </a:endParaRPr>
          </a:p>
          <a:p>
            <a:r>
              <a:rPr lang="en-US" altLang="en-US">
                <a:ea typeface="ＭＳ Ｐゴシック" panose="020B0600070205080204" pitchFamily="34" charset="-128"/>
              </a:rPr>
              <a:t>Introduce the </a:t>
            </a:r>
            <a:r>
              <a:rPr lang="en-US" altLang="en-US" b="1">
                <a:ea typeface="ＭＳ Ｐゴシック" panose="020B0600070205080204" pitchFamily="34" charset="-128"/>
              </a:rPr>
              <a:t>types of </a:t>
            </a:r>
            <a:r>
              <a:rPr lang="en-US" altLang="en-US">
                <a:solidFill>
                  <a:srgbClr val="FF0000"/>
                </a:solidFill>
                <a:ea typeface="ＭＳ Ｐゴシック" panose="020B0600070205080204" pitchFamily="34" charset="-128"/>
              </a:rPr>
              <a:t>light-material interactions</a:t>
            </a:r>
          </a:p>
          <a:p>
            <a:pPr>
              <a:buFontTx/>
              <a:buNone/>
            </a:pPr>
            <a:endParaRPr lang="en-US" altLang="en-US">
              <a:solidFill>
                <a:srgbClr val="FF0000"/>
              </a:solidFill>
              <a:ea typeface="ＭＳ Ｐゴシック" panose="020B0600070205080204" pitchFamily="34" charset="-128"/>
            </a:endParaRPr>
          </a:p>
          <a:p>
            <a:r>
              <a:rPr lang="en-US" altLang="en-US">
                <a:ea typeface="ＭＳ Ｐゴシック" panose="020B0600070205080204" pitchFamily="34" charset="-128"/>
              </a:rPr>
              <a:t>Build a </a:t>
            </a:r>
            <a:r>
              <a:rPr lang="en-US" altLang="en-US">
                <a:solidFill>
                  <a:srgbClr val="FF0000"/>
                </a:solidFill>
                <a:ea typeface="ＭＳ Ｐゴシック" panose="020B0600070205080204" pitchFamily="34" charset="-128"/>
              </a:rPr>
              <a:t>simple reflection model---the </a:t>
            </a:r>
            <a:r>
              <a:rPr lang="en-US" altLang="en-US" b="1">
                <a:solidFill>
                  <a:srgbClr val="FF0000"/>
                </a:solidFill>
                <a:ea typeface="ＭＳ Ｐゴシック" panose="020B0600070205080204" pitchFamily="34" charset="-128"/>
              </a:rPr>
              <a:t>Phong</a:t>
            </a:r>
            <a:r>
              <a:rPr lang="en-US" altLang="en-US">
                <a:solidFill>
                  <a:srgbClr val="FF0000"/>
                </a:solidFill>
                <a:ea typeface="ＭＳ Ｐゴシック" panose="020B0600070205080204" pitchFamily="34" charset="-128"/>
              </a:rPr>
              <a:t> model</a:t>
            </a:r>
            <a:r>
              <a:rPr lang="en-US" altLang="en-US">
                <a:ea typeface="ＭＳ Ｐゴシック" panose="020B0600070205080204" pitchFamily="34" charset="-128"/>
              </a:rPr>
              <a:t> - </a:t>
            </a:r>
            <a:r>
              <a:rPr lang="en-US" altLang="en-US" b="1">
                <a:solidFill>
                  <a:schemeClr val="accent2"/>
                </a:solidFill>
                <a:ea typeface="ＭＳ Ｐゴシック" panose="020B0600070205080204" pitchFamily="34" charset="-128"/>
              </a:rPr>
              <a:t>can be used with real time graphics hardware</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Number Placeholder 3">
            <a:extLst>
              <a:ext uri="{FF2B5EF4-FFF2-40B4-BE49-F238E27FC236}">
                <a16:creationId xmlns:a16="http://schemas.microsoft.com/office/drawing/2014/main" id="{50E559FE-68E7-9427-9D11-8A2051FD8523}"/>
              </a:ext>
            </a:extLst>
          </p:cNvPr>
          <p:cNvSpPr txBox="1">
            <a:spLocks noGrp="1"/>
          </p:cNvSpPr>
          <p:nvPr/>
        </p:nvSpPr>
        <p:spPr bwMode="auto">
          <a:xfrm>
            <a:off x="8077200" y="6324600"/>
            <a:ext cx="381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marL="342900" indent="-342900">
              <a:defRPr sz="2400">
                <a:solidFill>
                  <a:schemeClr val="tx1"/>
                </a:solidFill>
                <a:latin typeface="Times New Roman" panose="02020603050405020304" pitchFamily="18" charset="0"/>
                <a:ea typeface="ＭＳ Ｐゴシック" panose="020B0600070205080204" pitchFamily="34" charset="-128"/>
              </a:defRPr>
            </a:lvl1pPr>
            <a:lvl2pPr>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lvl="1" algn="r"/>
            <a:fld id="{C69307FA-622F-4E55-9DFF-372A7AE8BCEF}" type="slidenum">
              <a:rPr lang="es-ES" altLang="en-US" sz="1000">
                <a:latin typeface="Arial" panose="020B0604020202020204" pitchFamily="34" charset="0"/>
              </a:rPr>
              <a:pPr lvl="1" algn="r"/>
              <a:t>21</a:t>
            </a:fld>
            <a:endParaRPr lang="es-ES" altLang="en-US" sz="1000">
              <a:latin typeface="Arial" panose="020B0604020202020204" pitchFamily="34" charset="0"/>
            </a:endParaRPr>
          </a:p>
        </p:txBody>
      </p:sp>
      <p:sp>
        <p:nvSpPr>
          <p:cNvPr id="17411" name="Rectangle 2">
            <a:extLst>
              <a:ext uri="{FF2B5EF4-FFF2-40B4-BE49-F238E27FC236}">
                <a16:creationId xmlns:a16="http://schemas.microsoft.com/office/drawing/2014/main" id="{FD75EADF-A982-3625-DB50-B10A8DCB0120}"/>
              </a:ext>
            </a:extLst>
          </p:cNvPr>
          <p:cNvSpPr>
            <a:spLocks noGrp="1" noChangeArrowheads="1"/>
          </p:cNvSpPr>
          <p:nvPr>
            <p:ph type="title" idx="4294967295"/>
          </p:nvPr>
        </p:nvSpPr>
        <p:spPr>
          <a:xfrm>
            <a:off x="1371600" y="152400"/>
            <a:ext cx="6248400" cy="1066800"/>
          </a:xfrm>
        </p:spPr>
        <p:txBody>
          <a:bodyPr/>
          <a:lstStyle/>
          <a:p>
            <a:r>
              <a:rPr lang="en-US" altLang="en-US">
                <a:ea typeface="ＭＳ Ｐゴシック" panose="020B0600070205080204" pitchFamily="34" charset="-128"/>
              </a:rPr>
              <a:t>Objectives</a:t>
            </a:r>
          </a:p>
        </p:txBody>
      </p:sp>
      <p:sp>
        <p:nvSpPr>
          <p:cNvPr id="275461" name="Rectangle 3">
            <a:extLst>
              <a:ext uri="{FF2B5EF4-FFF2-40B4-BE49-F238E27FC236}">
                <a16:creationId xmlns:a16="http://schemas.microsoft.com/office/drawing/2014/main" id="{35F851EF-1B0E-2954-3172-C1DF95C93993}"/>
              </a:ext>
            </a:extLst>
          </p:cNvPr>
          <p:cNvSpPr>
            <a:spLocks noGrp="1" noChangeArrowheads="1"/>
          </p:cNvSpPr>
          <p:nvPr>
            <p:ph type="body" idx="4294967295"/>
          </p:nvPr>
        </p:nvSpPr>
        <p:spPr>
          <a:xfrm>
            <a:off x="-190500" y="1524000"/>
            <a:ext cx="9448800" cy="4724400"/>
          </a:xfrm>
        </p:spPr>
        <p:txBody>
          <a:bodyPr/>
          <a:lstStyle/>
          <a:p>
            <a:r>
              <a:rPr lang="en-US" altLang="en-US">
                <a:ea typeface="ＭＳ Ｐゴシック" panose="020B0600070205080204" pitchFamily="34" charset="-128"/>
              </a:rPr>
              <a:t>Learn to </a:t>
            </a:r>
            <a:r>
              <a:rPr lang="en-US" altLang="en-US">
                <a:solidFill>
                  <a:srgbClr val="FF0000"/>
                </a:solidFill>
                <a:ea typeface="ＭＳ Ｐゴシック" panose="020B0600070205080204" pitchFamily="34" charset="-128"/>
              </a:rPr>
              <a:t>shade </a:t>
            </a:r>
            <a:r>
              <a:rPr lang="en-US" altLang="en-US">
                <a:solidFill>
                  <a:srgbClr val="FFC000"/>
                </a:solidFill>
                <a:ea typeface="ＭＳ Ｐゴシック" panose="020B0600070205080204" pitchFamily="34" charset="-128"/>
              </a:rPr>
              <a:t>objects </a:t>
            </a:r>
            <a:r>
              <a:rPr lang="en-US" altLang="en-US">
                <a:ea typeface="ＭＳ Ｐゴシック" panose="020B0600070205080204" pitchFamily="34" charset="-128"/>
              </a:rPr>
              <a:t>so their images appear three-dimensional</a:t>
            </a:r>
          </a:p>
          <a:p>
            <a:pPr>
              <a:buFontTx/>
              <a:buNone/>
            </a:pPr>
            <a:endParaRPr lang="en-US" altLang="en-US">
              <a:ea typeface="ＭＳ Ｐゴシック" panose="020B0600070205080204" pitchFamily="34" charset="-128"/>
            </a:endParaRPr>
          </a:p>
          <a:p>
            <a:r>
              <a:rPr lang="en-US" altLang="en-US">
                <a:solidFill>
                  <a:schemeClr val="hlink"/>
                </a:solidFill>
                <a:ea typeface="ＭＳ Ｐゴシック" panose="020B0600070205080204" pitchFamily="34" charset="-128"/>
              </a:rPr>
              <a:t>Introduce the </a:t>
            </a:r>
            <a:r>
              <a:rPr lang="en-US" altLang="en-US" b="1">
                <a:solidFill>
                  <a:schemeClr val="hlink"/>
                </a:solidFill>
                <a:ea typeface="ＭＳ Ｐゴシック" panose="020B0600070205080204" pitchFamily="34" charset="-128"/>
              </a:rPr>
              <a:t>types of </a:t>
            </a:r>
            <a:r>
              <a:rPr lang="en-US" altLang="en-US">
                <a:solidFill>
                  <a:schemeClr val="hlink"/>
                </a:solidFill>
                <a:ea typeface="ＭＳ Ｐゴシック" panose="020B0600070205080204" pitchFamily="34" charset="-128"/>
              </a:rPr>
              <a:t>light-material interactions</a:t>
            </a:r>
          </a:p>
          <a:p>
            <a:pPr>
              <a:buFontTx/>
              <a:buNone/>
            </a:pPr>
            <a:endParaRPr lang="en-US" altLang="en-US">
              <a:solidFill>
                <a:schemeClr val="hlink"/>
              </a:solidFill>
              <a:ea typeface="ＭＳ Ｐゴシック" panose="020B0600070205080204" pitchFamily="34" charset="-128"/>
            </a:endParaRPr>
          </a:p>
          <a:p>
            <a:r>
              <a:rPr lang="en-US" altLang="en-US">
                <a:solidFill>
                  <a:schemeClr val="hlink"/>
                </a:solidFill>
                <a:ea typeface="ＭＳ Ｐゴシック" panose="020B0600070205080204" pitchFamily="34" charset="-128"/>
              </a:rPr>
              <a:t>Build a simple reflection model---the Phong model--- that can be used with real time graphics hardware</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6" presetClass="emph" presetSubtype="0" fill="hold" nodeType="clickEffect">
                                  <p:stCondLst>
                                    <p:cond delay="0"/>
                                  </p:stCondLst>
                                  <p:childTnLst>
                                    <p:animScale>
                                      <p:cBhvr>
                                        <p:cTn id="6" dur="2000" fill="hold"/>
                                        <p:tgtEl>
                                          <p:spTgt spid="275461">
                                            <p:txEl>
                                              <p:pRg st="0" end="0"/>
                                            </p:txEl>
                                          </p:spTgt>
                                        </p:tgtEl>
                                      </p:cBhvr>
                                      <p:by x="10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Slide Number Placeholder 3">
            <a:extLst>
              <a:ext uri="{FF2B5EF4-FFF2-40B4-BE49-F238E27FC236}">
                <a16:creationId xmlns:a16="http://schemas.microsoft.com/office/drawing/2014/main" id="{62D55660-A3F9-2711-B92F-0E6CF8C28CA2}"/>
              </a:ext>
            </a:extLst>
          </p:cNvPr>
          <p:cNvSpPr txBox="1">
            <a:spLocks noGrp="1"/>
          </p:cNvSpPr>
          <p:nvPr/>
        </p:nvSpPr>
        <p:spPr bwMode="auto">
          <a:xfrm>
            <a:off x="8077200" y="6324600"/>
            <a:ext cx="381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marL="342900" indent="-342900">
              <a:defRPr sz="2400">
                <a:solidFill>
                  <a:schemeClr val="tx1"/>
                </a:solidFill>
                <a:latin typeface="Times New Roman" panose="02020603050405020304" pitchFamily="18" charset="0"/>
                <a:ea typeface="ＭＳ Ｐゴシック" panose="020B0600070205080204" pitchFamily="34" charset="-128"/>
              </a:defRPr>
            </a:lvl1pPr>
            <a:lvl2pPr>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lvl="1" algn="r"/>
            <a:fld id="{06053A69-A70E-4035-81A4-C8321C0C634D}" type="slidenum">
              <a:rPr lang="es-ES" altLang="en-US" sz="1000">
                <a:latin typeface="Arial" panose="020B0604020202020204" pitchFamily="34" charset="0"/>
              </a:rPr>
              <a:pPr lvl="1" algn="r"/>
              <a:t>22</a:t>
            </a:fld>
            <a:endParaRPr lang="es-ES" altLang="en-US" sz="1000">
              <a:latin typeface="Arial" panose="020B0604020202020204" pitchFamily="34" charset="0"/>
            </a:endParaRPr>
          </a:p>
        </p:txBody>
      </p:sp>
      <p:sp>
        <p:nvSpPr>
          <p:cNvPr id="212996" name="Rectangle 2">
            <a:extLst>
              <a:ext uri="{FF2B5EF4-FFF2-40B4-BE49-F238E27FC236}">
                <a16:creationId xmlns:a16="http://schemas.microsoft.com/office/drawing/2014/main" id="{E460B23B-ADDF-BA55-21F8-E35B336732C7}"/>
              </a:ext>
            </a:extLst>
          </p:cNvPr>
          <p:cNvSpPr>
            <a:spLocks noGrp="1" noChangeArrowheads="1"/>
          </p:cNvSpPr>
          <p:nvPr>
            <p:ph type="title" idx="4294967295"/>
          </p:nvPr>
        </p:nvSpPr>
        <p:spPr/>
        <p:txBody>
          <a:bodyPr/>
          <a:lstStyle/>
          <a:p>
            <a:r>
              <a:rPr lang="en-US" altLang="en-US">
                <a:ea typeface="ＭＳ Ｐゴシック" panose="020B0600070205080204" pitchFamily="34" charset="-128"/>
              </a:rPr>
              <a:t>Why we need shading</a:t>
            </a:r>
          </a:p>
        </p:txBody>
      </p:sp>
      <p:sp>
        <p:nvSpPr>
          <p:cNvPr id="212997" name="Rectangle 3">
            <a:extLst>
              <a:ext uri="{FF2B5EF4-FFF2-40B4-BE49-F238E27FC236}">
                <a16:creationId xmlns:a16="http://schemas.microsoft.com/office/drawing/2014/main" id="{6BB62714-23FF-1B75-A80F-211CED70A602}"/>
              </a:ext>
            </a:extLst>
          </p:cNvPr>
          <p:cNvSpPr>
            <a:spLocks noGrp="1" noChangeArrowheads="1"/>
          </p:cNvSpPr>
          <p:nvPr>
            <p:ph type="body" idx="4294967295"/>
          </p:nvPr>
        </p:nvSpPr>
        <p:spPr>
          <a:xfrm>
            <a:off x="0" y="1524000"/>
            <a:ext cx="9372600" cy="4724400"/>
          </a:xfrm>
        </p:spPr>
        <p:txBody>
          <a:bodyPr/>
          <a:lstStyle/>
          <a:p>
            <a:r>
              <a:rPr lang="en-US" altLang="en-US">
                <a:ea typeface="ＭＳ Ｐゴシック" panose="020B0600070205080204" pitchFamily="34" charset="-128"/>
              </a:rPr>
              <a:t>Suppose we build a </a:t>
            </a:r>
            <a:r>
              <a:rPr lang="en-US" altLang="en-US" b="1">
                <a:solidFill>
                  <a:srgbClr val="FF0000"/>
                </a:solidFill>
                <a:ea typeface="ＭＳ Ｐゴシック" panose="020B0600070205080204" pitchFamily="34" charset="-128"/>
              </a:rPr>
              <a:t>model of a </a:t>
            </a:r>
            <a:r>
              <a:rPr lang="en-US" altLang="en-US" b="1">
                <a:solidFill>
                  <a:srgbClr val="FFC000"/>
                </a:solidFill>
                <a:ea typeface="ＭＳ Ｐゴシック" panose="020B0600070205080204" pitchFamily="34" charset="-128"/>
              </a:rPr>
              <a:t>sphere</a:t>
            </a:r>
            <a:r>
              <a:rPr lang="en-US" altLang="en-US">
                <a:solidFill>
                  <a:srgbClr val="FFC000"/>
                </a:solidFill>
                <a:ea typeface="ＭＳ Ｐゴシック" panose="020B0600070205080204" pitchFamily="34" charset="-128"/>
              </a:rPr>
              <a:t> </a:t>
            </a:r>
            <a:r>
              <a:rPr lang="en-US" altLang="en-US">
                <a:ea typeface="ＭＳ Ｐゴシック" panose="020B0600070205080204" pitchFamily="34" charset="-128"/>
              </a:rPr>
              <a:t>using many polygons and color it with </a:t>
            </a:r>
            <a:r>
              <a:rPr lang="en-US" altLang="en-US" sz="2700" b="1">
                <a:solidFill>
                  <a:srgbClr val="FF0000"/>
                </a:solidFill>
                <a:latin typeface="Courier New" panose="02070309020205020404" pitchFamily="49" charset="0"/>
                <a:ea typeface="ＭＳ Ｐゴシック" panose="020B0600070205080204" pitchFamily="34" charset="-128"/>
              </a:rPr>
              <a:t>gl</a:t>
            </a:r>
            <a:r>
              <a:rPr lang="en-US" altLang="en-US" sz="2700" b="1">
                <a:latin typeface="Courier New" panose="02070309020205020404" pitchFamily="49" charset="0"/>
                <a:ea typeface="ＭＳ Ｐゴシック" panose="020B0600070205080204" pitchFamily="34" charset="-128"/>
              </a:rPr>
              <a:t>Color</a:t>
            </a:r>
            <a:r>
              <a:rPr lang="en-US" altLang="en-US">
                <a:ea typeface="ＭＳ Ｐゴシック" panose="020B0600070205080204" pitchFamily="34" charset="-128"/>
              </a:rPr>
              <a:t>. We get something like</a:t>
            </a:r>
          </a:p>
          <a:p>
            <a:endParaRPr lang="en-US" altLang="en-US">
              <a:ea typeface="ＭＳ Ｐゴシック" panose="020B0600070205080204" pitchFamily="34" charset="-128"/>
            </a:endParaRPr>
          </a:p>
          <a:p>
            <a:endParaRPr lang="en-US" altLang="en-US">
              <a:ea typeface="ＭＳ Ｐゴシック" panose="020B0600070205080204" pitchFamily="34" charset="-128"/>
            </a:endParaRPr>
          </a:p>
          <a:p>
            <a:r>
              <a:rPr lang="en-US" altLang="en-US" b="1">
                <a:solidFill>
                  <a:srgbClr val="FF0000"/>
                </a:solidFill>
                <a:ea typeface="ＭＳ Ｐゴシック" panose="020B0600070205080204" pitchFamily="34" charset="-128"/>
              </a:rPr>
              <a:t>But we want</a:t>
            </a:r>
          </a:p>
        </p:txBody>
      </p:sp>
      <p:sp>
        <p:nvSpPr>
          <p:cNvPr id="18437" name="Oval 4">
            <a:extLst>
              <a:ext uri="{FF2B5EF4-FFF2-40B4-BE49-F238E27FC236}">
                <a16:creationId xmlns:a16="http://schemas.microsoft.com/office/drawing/2014/main" id="{05FA39B6-9720-6D94-3240-8F97BEFCF9E3}"/>
              </a:ext>
            </a:extLst>
          </p:cNvPr>
          <p:cNvSpPr>
            <a:spLocks noChangeArrowheads="1"/>
          </p:cNvSpPr>
          <p:nvPr/>
        </p:nvSpPr>
        <p:spPr bwMode="auto">
          <a:xfrm>
            <a:off x="3276600" y="3124200"/>
            <a:ext cx="1371600" cy="1371600"/>
          </a:xfrm>
          <a:prstGeom prst="ellipse">
            <a:avLst/>
          </a:prstGeom>
          <a:solidFill>
            <a:schemeClr val="hlink"/>
          </a:solidFill>
          <a:ln>
            <a:noFill/>
          </a:ln>
          <a:extLst>
            <a:ext uri="{91240B29-F687-4F45-9708-019B960494DF}">
              <a14:hiddenLine xmlns:a14="http://schemas.microsoft.com/office/drawing/2010/main" w="12700">
                <a:solidFill>
                  <a:srgbClr val="000000"/>
                </a:solidFill>
                <a:round/>
                <a:headEnd type="none" w="sm" len="sm"/>
                <a:tailEnd type="none" w="sm" len="sm"/>
              </a14:hiddenLine>
            </a:ext>
          </a:extLst>
        </p:spPr>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47141" name="Oval 5">
            <a:extLst>
              <a:ext uri="{FF2B5EF4-FFF2-40B4-BE49-F238E27FC236}">
                <a16:creationId xmlns:a16="http://schemas.microsoft.com/office/drawing/2014/main" id="{8A18E181-B568-89E5-4C21-EA3FA2FABE41}"/>
              </a:ext>
            </a:extLst>
          </p:cNvPr>
          <p:cNvSpPr>
            <a:spLocks noChangeArrowheads="1"/>
          </p:cNvSpPr>
          <p:nvPr/>
        </p:nvSpPr>
        <p:spPr bwMode="auto">
          <a:xfrm>
            <a:off x="3352800" y="4876800"/>
            <a:ext cx="1371600" cy="1371600"/>
          </a:xfrm>
          <a:prstGeom prst="ellipse">
            <a:avLst/>
          </a:prstGeom>
          <a:gradFill rotWithShape="0">
            <a:gsLst>
              <a:gs pos="0">
                <a:schemeClr val="hlink">
                  <a:gamma/>
                  <a:shade val="46275"/>
                  <a:invGamma/>
                </a:schemeClr>
              </a:gs>
              <a:gs pos="100000">
                <a:schemeClr val="hlink"/>
              </a:gs>
            </a:gsLst>
            <a:lin ang="18900000" scaled="1"/>
          </a:gradFill>
          <a:ln w="12700">
            <a:noFill/>
            <a:round/>
            <a:headEnd type="none" w="sm" len="sm"/>
            <a:tailEnd type="none" w="sm" len="sm"/>
          </a:ln>
          <a:effectLst/>
        </p:spPr>
        <p:txBody>
          <a:bodyPr wrap="none" anchor="ctr"/>
          <a:lstStyle/>
          <a:p>
            <a:pPr>
              <a:defRPr/>
            </a:pPr>
            <a:endParaRPr lang="en-US">
              <a:ea typeface="ＭＳ Ｐゴシック" charset="-128"/>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6" presetClass="emph" presetSubtype="0" fill="hold" nodeType="clickEffect">
                                  <p:stCondLst>
                                    <p:cond delay="0"/>
                                  </p:stCondLst>
                                  <p:childTnLst>
                                    <p:animScale>
                                      <p:cBhvr>
                                        <p:cTn id="6" dur="2000" fill="hold"/>
                                        <p:tgtEl>
                                          <p:spTgt spid="212996"/>
                                        </p:tgtEl>
                                      </p:cBhvr>
                                      <p:by x="100000" y="150000"/>
                                    </p:animScale>
                                  </p:childTnLst>
                                </p:cTn>
                              </p:par>
                            </p:childTnLst>
                          </p:cTn>
                        </p:par>
                      </p:childTnLst>
                    </p:cTn>
                  </p:par>
                  <p:par>
                    <p:cTn id="7" fill="hold" nodeType="clickPar">
                      <p:stCondLst>
                        <p:cond delay="indefinite"/>
                      </p:stCondLst>
                      <p:childTnLst>
                        <p:par>
                          <p:cTn id="8" fill="hold" nodeType="withGroup">
                            <p:stCondLst>
                              <p:cond delay="0"/>
                            </p:stCondLst>
                            <p:childTnLst>
                              <p:par>
                                <p:cTn id="9" presetID="5" presetClass="entr" presetSubtype="10" fill="hold" nodeType="clickEffect">
                                  <p:stCondLst>
                                    <p:cond delay="0"/>
                                  </p:stCondLst>
                                  <p:childTnLst>
                                    <p:set>
                                      <p:cBhvr>
                                        <p:cTn id="10" dur="1" fill="hold">
                                          <p:stCondLst>
                                            <p:cond delay="0"/>
                                          </p:stCondLst>
                                        </p:cTn>
                                        <p:tgtEl>
                                          <p:spTgt spid="212997">
                                            <p:txEl>
                                              <p:pRg st="3" end="3"/>
                                            </p:txEl>
                                          </p:spTgt>
                                        </p:tgtEl>
                                        <p:attrNameLst>
                                          <p:attrName>style.visibility</p:attrName>
                                        </p:attrNameLst>
                                      </p:cBhvr>
                                      <p:to>
                                        <p:strVal val="visible"/>
                                      </p:to>
                                    </p:set>
                                    <p:animEffect transition="in" filter="checkerboard(across)">
                                      <p:cBhvr>
                                        <p:cTn id="11" dur="500"/>
                                        <p:tgtEl>
                                          <p:spTgt spid="212997">
                                            <p:txEl>
                                              <p:pRg st="3" end="3"/>
                                            </p:txEl>
                                          </p:spTgt>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8" presetClass="entr" presetSubtype="16" fill="hold" nodeType="clickEffect">
                                  <p:stCondLst>
                                    <p:cond delay="0"/>
                                  </p:stCondLst>
                                  <p:childTnLst>
                                    <p:set>
                                      <p:cBhvr>
                                        <p:cTn id="15" dur="1" fill="hold">
                                          <p:stCondLst>
                                            <p:cond delay="0"/>
                                          </p:stCondLst>
                                        </p:cTn>
                                        <p:tgtEl>
                                          <p:spTgt spid="347141"/>
                                        </p:tgtEl>
                                        <p:attrNameLst>
                                          <p:attrName>style.visibility</p:attrName>
                                        </p:attrNameLst>
                                      </p:cBhvr>
                                      <p:to>
                                        <p:strVal val="visible"/>
                                      </p:to>
                                    </p:set>
                                    <p:animEffect transition="in" filter="diamond(in)">
                                      <p:cBhvr>
                                        <p:cTn id="16" dur="2000"/>
                                        <p:tgtEl>
                                          <p:spTgt spid="3471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2996" grpId="0"/>
      <p:bldP spid="347141"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Number Placeholder 3">
            <a:extLst>
              <a:ext uri="{FF2B5EF4-FFF2-40B4-BE49-F238E27FC236}">
                <a16:creationId xmlns:a16="http://schemas.microsoft.com/office/drawing/2014/main" id="{3589C8A2-1304-AAAD-B583-8CD62510374B}"/>
              </a:ext>
            </a:extLst>
          </p:cNvPr>
          <p:cNvSpPr txBox="1">
            <a:spLocks noGrp="1"/>
          </p:cNvSpPr>
          <p:nvPr/>
        </p:nvSpPr>
        <p:spPr bwMode="auto">
          <a:xfrm>
            <a:off x="8077200" y="6324600"/>
            <a:ext cx="381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marL="342900" indent="-342900">
              <a:defRPr sz="2400">
                <a:solidFill>
                  <a:schemeClr val="tx1"/>
                </a:solidFill>
                <a:latin typeface="Times New Roman" panose="02020603050405020304" pitchFamily="18" charset="0"/>
                <a:ea typeface="ＭＳ Ｐゴシック" panose="020B0600070205080204" pitchFamily="34" charset="-128"/>
              </a:defRPr>
            </a:lvl1pPr>
            <a:lvl2pPr>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lvl="1" algn="r"/>
            <a:fld id="{971428E6-8A15-40C4-8E90-6EA761C6F292}" type="slidenum">
              <a:rPr lang="es-ES" altLang="en-US" sz="1000">
                <a:latin typeface="Arial" panose="020B0604020202020204" pitchFamily="34" charset="0"/>
              </a:rPr>
              <a:pPr lvl="1" algn="r"/>
              <a:t>23</a:t>
            </a:fld>
            <a:endParaRPr lang="es-ES" altLang="en-US" sz="1000">
              <a:latin typeface="Arial" panose="020B0604020202020204" pitchFamily="34" charset="0"/>
            </a:endParaRPr>
          </a:p>
        </p:txBody>
      </p:sp>
      <p:sp>
        <p:nvSpPr>
          <p:cNvPr id="19459" name="Rectangle 2">
            <a:extLst>
              <a:ext uri="{FF2B5EF4-FFF2-40B4-BE49-F238E27FC236}">
                <a16:creationId xmlns:a16="http://schemas.microsoft.com/office/drawing/2014/main" id="{E912814B-9386-C4E8-1B35-5AA97C2F4EEA}"/>
              </a:ext>
            </a:extLst>
          </p:cNvPr>
          <p:cNvSpPr>
            <a:spLocks noGrp="1" noChangeArrowheads="1"/>
          </p:cNvSpPr>
          <p:nvPr>
            <p:ph type="title" idx="4294967295"/>
          </p:nvPr>
        </p:nvSpPr>
        <p:spPr/>
        <p:txBody>
          <a:bodyPr/>
          <a:lstStyle/>
          <a:p>
            <a:r>
              <a:rPr lang="en-US" altLang="en-US">
                <a:ea typeface="ＭＳ Ｐゴシック" panose="020B0600070205080204" pitchFamily="34" charset="-128"/>
              </a:rPr>
              <a:t>Shading</a:t>
            </a:r>
          </a:p>
        </p:txBody>
      </p:sp>
      <p:sp>
        <p:nvSpPr>
          <p:cNvPr id="214021" name="Rectangle 3">
            <a:extLst>
              <a:ext uri="{FF2B5EF4-FFF2-40B4-BE49-F238E27FC236}">
                <a16:creationId xmlns:a16="http://schemas.microsoft.com/office/drawing/2014/main" id="{812959D0-06A9-AC07-D8C8-353725187F76}"/>
              </a:ext>
            </a:extLst>
          </p:cNvPr>
          <p:cNvSpPr>
            <a:spLocks noGrp="1" noChangeArrowheads="1"/>
          </p:cNvSpPr>
          <p:nvPr>
            <p:ph type="body" idx="4294967295"/>
          </p:nvPr>
        </p:nvSpPr>
        <p:spPr>
          <a:xfrm>
            <a:off x="0" y="1524000"/>
            <a:ext cx="9144000" cy="5334000"/>
          </a:xfrm>
        </p:spPr>
        <p:txBody>
          <a:bodyPr/>
          <a:lstStyle/>
          <a:p>
            <a:pPr>
              <a:lnSpc>
                <a:spcPct val="80000"/>
              </a:lnSpc>
            </a:pPr>
            <a:r>
              <a:rPr lang="en-US" altLang="en-US" sz="2800">
                <a:ea typeface="ＭＳ Ｐゴシック" panose="020B0600070205080204" pitchFamily="34" charset="-128"/>
              </a:rPr>
              <a:t>Why does the</a:t>
            </a:r>
            <a:r>
              <a:rPr lang="en-US" altLang="en-US" sz="2800" b="1">
                <a:solidFill>
                  <a:schemeClr val="accent2"/>
                </a:solidFill>
                <a:ea typeface="ＭＳ Ｐゴシック" panose="020B0600070205080204" pitchFamily="34" charset="-128"/>
              </a:rPr>
              <a:t> image</a:t>
            </a:r>
            <a:r>
              <a:rPr lang="en-US" altLang="en-US" sz="2800">
                <a:ea typeface="ＭＳ Ｐゴシック" panose="020B0600070205080204" pitchFamily="34" charset="-128"/>
              </a:rPr>
              <a:t> of a </a:t>
            </a:r>
            <a:r>
              <a:rPr lang="en-US" altLang="en-US" sz="2800" b="1">
                <a:solidFill>
                  <a:srgbClr val="FF0000"/>
                </a:solidFill>
                <a:ea typeface="ＭＳ Ｐゴシック" panose="020B0600070205080204" pitchFamily="34" charset="-128"/>
              </a:rPr>
              <a:t>real </a:t>
            </a:r>
            <a:r>
              <a:rPr lang="en-US" altLang="en-US" sz="2800" b="1">
                <a:solidFill>
                  <a:srgbClr val="FFC000"/>
                </a:solidFill>
                <a:ea typeface="ＭＳ Ｐゴシック" panose="020B0600070205080204" pitchFamily="34" charset="-128"/>
              </a:rPr>
              <a:t>sphere</a:t>
            </a:r>
            <a:r>
              <a:rPr lang="en-US" altLang="en-US" sz="2800" b="1">
                <a:solidFill>
                  <a:srgbClr val="FF0000"/>
                </a:solidFill>
                <a:ea typeface="ＭＳ Ｐゴシック" panose="020B0600070205080204" pitchFamily="34" charset="-128"/>
              </a:rPr>
              <a:t> look like</a:t>
            </a:r>
          </a:p>
          <a:p>
            <a:pPr>
              <a:lnSpc>
                <a:spcPct val="80000"/>
              </a:lnSpc>
            </a:pPr>
            <a:endParaRPr lang="en-US" altLang="en-US" sz="2800" b="1">
              <a:solidFill>
                <a:srgbClr val="FF0000"/>
              </a:solidFill>
              <a:ea typeface="ＭＳ Ｐゴシック" panose="020B0600070205080204" pitchFamily="34" charset="-128"/>
            </a:endParaRPr>
          </a:p>
          <a:p>
            <a:pPr>
              <a:lnSpc>
                <a:spcPct val="80000"/>
              </a:lnSpc>
            </a:pPr>
            <a:endParaRPr lang="en-US" altLang="en-US" sz="2800">
              <a:ea typeface="ＭＳ Ｐゴシック" panose="020B0600070205080204" pitchFamily="34" charset="-128"/>
            </a:endParaRPr>
          </a:p>
          <a:p>
            <a:pPr>
              <a:lnSpc>
                <a:spcPct val="80000"/>
              </a:lnSpc>
            </a:pPr>
            <a:endParaRPr lang="en-US" altLang="en-US" sz="2800">
              <a:ea typeface="ＭＳ Ｐゴシック" panose="020B0600070205080204" pitchFamily="34" charset="-128"/>
            </a:endParaRPr>
          </a:p>
          <a:p>
            <a:pPr>
              <a:lnSpc>
                <a:spcPct val="80000"/>
              </a:lnSpc>
            </a:pPr>
            <a:endParaRPr lang="en-US" altLang="en-US" sz="2800">
              <a:ea typeface="ＭＳ Ｐゴシック" panose="020B0600070205080204" pitchFamily="34" charset="-128"/>
            </a:endParaRPr>
          </a:p>
          <a:p>
            <a:pPr>
              <a:lnSpc>
                <a:spcPct val="80000"/>
              </a:lnSpc>
            </a:pPr>
            <a:r>
              <a:rPr lang="en-US" altLang="en-US" sz="2800" b="1">
                <a:solidFill>
                  <a:srgbClr val="FF0000"/>
                </a:solidFill>
                <a:ea typeface="ＭＳ Ｐゴシック" panose="020B0600070205080204" pitchFamily="34" charset="-128"/>
              </a:rPr>
              <a:t>Light-material interactions</a:t>
            </a:r>
            <a:r>
              <a:rPr lang="en-US" altLang="en-US" sz="2800">
                <a:ea typeface="ＭＳ Ｐゴシック" panose="020B0600070205080204" pitchFamily="34" charset="-128"/>
              </a:rPr>
              <a:t> cause </a:t>
            </a:r>
            <a:r>
              <a:rPr lang="en-US" altLang="en-US" sz="2800" b="1">
                <a:solidFill>
                  <a:schemeClr val="accent2"/>
                </a:solidFill>
                <a:ea typeface="ＭＳ Ｐゴシック" panose="020B0600070205080204" pitchFamily="34" charset="-128"/>
              </a:rPr>
              <a:t>each </a:t>
            </a:r>
            <a:r>
              <a:rPr lang="en-US" altLang="en-US" sz="2800" b="1">
                <a:solidFill>
                  <a:srgbClr val="00B050"/>
                </a:solidFill>
                <a:ea typeface="ＭＳ Ｐゴシック" panose="020B0600070205080204" pitchFamily="34" charset="-128"/>
              </a:rPr>
              <a:t>point</a:t>
            </a:r>
            <a:r>
              <a:rPr lang="en-US" altLang="en-US" sz="2800" b="1">
                <a:solidFill>
                  <a:schemeClr val="accent2"/>
                </a:solidFill>
                <a:ea typeface="ＭＳ Ｐゴシック" panose="020B0600070205080204" pitchFamily="34" charset="-128"/>
              </a:rPr>
              <a:t> </a:t>
            </a:r>
            <a:r>
              <a:rPr lang="en-US" altLang="en-US" sz="2800" b="1">
                <a:solidFill>
                  <a:srgbClr val="00B050"/>
                </a:solidFill>
                <a:ea typeface="ＭＳ Ｐゴシック" panose="020B0600070205080204" pitchFamily="34" charset="-128"/>
              </a:rPr>
              <a:t>P</a:t>
            </a:r>
            <a:r>
              <a:rPr lang="en-US" altLang="en-US" sz="2800" b="1">
                <a:solidFill>
                  <a:schemeClr val="accent2"/>
                </a:solidFill>
                <a:ea typeface="ＭＳ Ｐゴシック" panose="020B0600070205080204" pitchFamily="34" charset="-128"/>
              </a:rPr>
              <a:t> to have a different color </a:t>
            </a:r>
            <a:r>
              <a:rPr lang="en-US" altLang="en-US" sz="2800" b="1">
                <a:ea typeface="ＭＳ Ｐゴシック" panose="020B0600070205080204" pitchFamily="34" charset="-128"/>
              </a:rPr>
              <a:t>or</a:t>
            </a:r>
            <a:r>
              <a:rPr lang="en-US" altLang="en-US" sz="2800" b="1">
                <a:solidFill>
                  <a:schemeClr val="accent2"/>
                </a:solidFill>
                <a:ea typeface="ＭＳ Ｐゴシック" panose="020B0600070205080204" pitchFamily="34" charset="-128"/>
              </a:rPr>
              <a:t> shade</a:t>
            </a:r>
          </a:p>
          <a:p>
            <a:pPr>
              <a:lnSpc>
                <a:spcPct val="80000"/>
              </a:lnSpc>
              <a:buFontTx/>
              <a:buNone/>
            </a:pPr>
            <a:endParaRPr lang="en-US" altLang="en-US" sz="2800" b="1">
              <a:solidFill>
                <a:schemeClr val="accent2"/>
              </a:solidFill>
              <a:ea typeface="ＭＳ Ｐゴシック" panose="020B0600070205080204" pitchFamily="34" charset="-128"/>
            </a:endParaRPr>
          </a:p>
          <a:p>
            <a:pPr>
              <a:lnSpc>
                <a:spcPct val="80000"/>
              </a:lnSpc>
            </a:pPr>
            <a:r>
              <a:rPr lang="en-US" altLang="en-US" sz="2800">
                <a:ea typeface="ＭＳ Ｐゴシック" panose="020B0600070205080204" pitchFamily="34" charset="-128"/>
              </a:rPr>
              <a:t>Need to consider  </a:t>
            </a:r>
            <a:r>
              <a:rPr lang="en-US" altLang="en-US" sz="2800" b="1">
                <a:solidFill>
                  <a:srgbClr val="FF0000"/>
                </a:solidFill>
                <a:ea typeface="ＭＳ Ｐゴシック" panose="020B0600070205080204" pitchFamily="34" charset="-128"/>
              </a:rPr>
              <a:t>vectors</a:t>
            </a:r>
          </a:p>
          <a:p>
            <a:pPr lvl="1">
              <a:lnSpc>
                <a:spcPct val="80000"/>
              </a:lnSpc>
            </a:pPr>
            <a:r>
              <a:rPr lang="en-US" altLang="en-US" sz="2200" b="1">
                <a:solidFill>
                  <a:srgbClr val="FF0000"/>
                </a:solidFill>
                <a:ea typeface="ＭＳ Ｐゴシック" panose="020B0600070205080204" pitchFamily="34" charset="-128"/>
              </a:rPr>
              <a:t>Light source</a:t>
            </a:r>
            <a:r>
              <a:rPr lang="en-US" altLang="en-US" sz="2200" b="1">
                <a:solidFill>
                  <a:schemeClr val="accent2"/>
                </a:solidFill>
                <a:ea typeface="ＭＳ Ｐゴシック" panose="020B0600070205080204" pitchFamily="34" charset="-128"/>
              </a:rPr>
              <a:t>(s)</a:t>
            </a:r>
            <a:r>
              <a:rPr lang="en-US" altLang="en-US" sz="2200" b="1">
                <a:solidFill>
                  <a:srgbClr val="FF0000"/>
                </a:solidFill>
                <a:ea typeface="ＭＳ Ｐゴシック" panose="020B0600070205080204" pitchFamily="34" charset="-128"/>
              </a:rPr>
              <a:t>   </a:t>
            </a:r>
            <a:r>
              <a:rPr lang="en-US" altLang="en-US" sz="2200" b="1">
                <a:ea typeface="ＭＳ Ｐゴシック" panose="020B0600070205080204" pitchFamily="34" charset="-128"/>
              </a:rPr>
              <a:t>l</a:t>
            </a:r>
          </a:p>
          <a:p>
            <a:pPr lvl="1">
              <a:lnSpc>
                <a:spcPct val="80000"/>
              </a:lnSpc>
            </a:pPr>
            <a:r>
              <a:rPr lang="en-US" altLang="en-US" sz="2200" b="1">
                <a:solidFill>
                  <a:srgbClr val="FF0000"/>
                </a:solidFill>
                <a:ea typeface="ＭＳ Ｐゴシック" panose="020B0600070205080204" pitchFamily="34" charset="-128"/>
              </a:rPr>
              <a:t>Material properties </a:t>
            </a:r>
            <a:r>
              <a:rPr lang="en-US" altLang="en-US" sz="2200" b="1">
                <a:ea typeface="ＭＳ Ｐゴシック" panose="020B0600070205080204" pitchFamily="34" charset="-128"/>
              </a:rPr>
              <a:t>r</a:t>
            </a:r>
          </a:p>
          <a:p>
            <a:pPr lvl="1">
              <a:lnSpc>
                <a:spcPct val="80000"/>
              </a:lnSpc>
            </a:pPr>
            <a:r>
              <a:rPr lang="en-US" altLang="en-US" sz="2200" b="1">
                <a:solidFill>
                  <a:srgbClr val="FF0000"/>
                </a:solidFill>
                <a:ea typeface="ＭＳ Ｐゴシック" panose="020B0600070205080204" pitchFamily="34" charset="-128"/>
              </a:rPr>
              <a:t>Location of viewer </a:t>
            </a:r>
            <a:r>
              <a:rPr lang="en-US" altLang="en-US" sz="2200" b="1">
                <a:ea typeface="ＭＳ Ｐゴシック" panose="020B0600070205080204" pitchFamily="34" charset="-128"/>
              </a:rPr>
              <a:t>v</a:t>
            </a:r>
          </a:p>
          <a:p>
            <a:pPr lvl="1">
              <a:lnSpc>
                <a:spcPct val="80000"/>
              </a:lnSpc>
            </a:pPr>
            <a:r>
              <a:rPr lang="en-US" altLang="en-US" sz="2200" b="1">
                <a:solidFill>
                  <a:srgbClr val="FF0000"/>
                </a:solidFill>
                <a:ea typeface="ＭＳ Ｐゴシック" panose="020B0600070205080204" pitchFamily="34" charset="-128"/>
              </a:rPr>
              <a:t>Surface orientation </a:t>
            </a:r>
            <a:r>
              <a:rPr lang="en-US" altLang="en-US" sz="2200" b="1">
                <a:solidFill>
                  <a:srgbClr val="00B050"/>
                </a:solidFill>
                <a:latin typeface="Arial Rounded MT Bold" panose="020F0704030504030204" pitchFamily="34" charset="0"/>
                <a:ea typeface="ＭＳ Ｐゴシック" panose="020B0600070205080204" pitchFamily="34" charset="-128"/>
              </a:rPr>
              <a:t>P</a:t>
            </a:r>
            <a:r>
              <a:rPr lang="en-US" altLang="en-US" sz="2200">
                <a:ea typeface="ＭＳ Ｐゴシック" panose="020B0600070205080204" pitchFamily="34" charset="-128"/>
              </a:rPr>
              <a:t> </a:t>
            </a:r>
            <a:r>
              <a:rPr lang="en-US" altLang="en-US" sz="2200">
                <a:ea typeface="ＭＳ Ｐゴシック" panose="020B0600070205080204" pitchFamily="34" charset="-128"/>
                <a:cs typeface="Arial" panose="020B0604020202020204" pitchFamily="34" charset="0"/>
              </a:rPr>
              <a:t>→ </a:t>
            </a:r>
            <a:r>
              <a:rPr lang="en-US" altLang="en-US" sz="2200" b="1">
                <a:ea typeface="ＭＳ Ｐゴシック" panose="020B0600070205080204" pitchFamily="34" charset="-128"/>
              </a:rPr>
              <a:t>n</a:t>
            </a:r>
          </a:p>
        </p:txBody>
      </p:sp>
      <p:sp>
        <p:nvSpPr>
          <p:cNvPr id="348164" name="Oval 4">
            <a:extLst>
              <a:ext uri="{FF2B5EF4-FFF2-40B4-BE49-F238E27FC236}">
                <a16:creationId xmlns:a16="http://schemas.microsoft.com/office/drawing/2014/main" id="{E886B5AB-54F1-E92A-B260-8374F58249D9}"/>
              </a:ext>
            </a:extLst>
          </p:cNvPr>
          <p:cNvSpPr>
            <a:spLocks noChangeArrowheads="1"/>
          </p:cNvSpPr>
          <p:nvPr/>
        </p:nvSpPr>
        <p:spPr bwMode="auto">
          <a:xfrm>
            <a:off x="3048000" y="2057400"/>
            <a:ext cx="1371600" cy="1371600"/>
          </a:xfrm>
          <a:prstGeom prst="ellipse">
            <a:avLst/>
          </a:prstGeom>
          <a:gradFill rotWithShape="0">
            <a:gsLst>
              <a:gs pos="0">
                <a:schemeClr val="hlink">
                  <a:gamma/>
                  <a:shade val="46275"/>
                  <a:invGamma/>
                </a:schemeClr>
              </a:gs>
              <a:gs pos="100000">
                <a:schemeClr val="hlink"/>
              </a:gs>
            </a:gsLst>
            <a:lin ang="18900000" scaled="1"/>
          </a:gradFill>
          <a:ln w="12700">
            <a:noFill/>
            <a:round/>
            <a:headEnd type="none" w="sm" len="sm"/>
            <a:tailEnd type="none" w="sm" len="sm"/>
          </a:ln>
          <a:effectLst/>
        </p:spPr>
        <p:txBody>
          <a:bodyPr wrap="none" anchor="ctr"/>
          <a:lstStyle/>
          <a:p>
            <a:pPr>
              <a:defRPr/>
            </a:pPr>
            <a:endParaRPr lang="en-US">
              <a:ea typeface="ＭＳ Ｐゴシック" charset="-128"/>
            </a:endParaRPr>
          </a:p>
        </p:txBody>
      </p:sp>
      <p:pic>
        <p:nvPicPr>
          <p:cNvPr id="19462" name="Picture 5" descr="AN06F13">
            <a:extLst>
              <a:ext uri="{FF2B5EF4-FFF2-40B4-BE49-F238E27FC236}">
                <a16:creationId xmlns:a16="http://schemas.microsoft.com/office/drawing/2014/main" id="{E762E164-8BE7-9F2E-736A-09812B64EF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5000" y="4646613"/>
            <a:ext cx="3009900" cy="2024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 name="Straight Arrow Connector 2">
            <a:extLst>
              <a:ext uri="{FF2B5EF4-FFF2-40B4-BE49-F238E27FC236}">
                <a16:creationId xmlns:a16="http://schemas.microsoft.com/office/drawing/2014/main" id="{CD5966D8-E60B-58D0-1F6A-CD2F1CABD7A0}"/>
              </a:ext>
            </a:extLst>
          </p:cNvPr>
          <p:cNvCxnSpPr>
            <a:cxnSpLocks noChangeShapeType="1"/>
          </p:cNvCxnSpPr>
          <p:nvPr/>
        </p:nvCxnSpPr>
        <p:spPr bwMode="auto">
          <a:xfrm flipH="1" flipV="1">
            <a:off x="5853113" y="5362575"/>
            <a:ext cx="1404937" cy="671513"/>
          </a:xfrm>
          <a:prstGeom prst="straightConnector1">
            <a:avLst/>
          </a:prstGeom>
          <a:noFill/>
          <a:ln w="76200" algn="ctr">
            <a:solidFill>
              <a:srgbClr val="FF0000"/>
            </a:solidFill>
            <a:round/>
            <a:headEnd type="none" w="sm" len="sm"/>
            <a:tailEnd type="arrow" w="med" len="med"/>
          </a:ln>
          <a:extLst>
            <a:ext uri="{909E8E84-426E-40DD-AFC4-6F175D3DCCD1}">
              <a14:hiddenFill xmlns:a14="http://schemas.microsoft.com/office/drawing/2010/main">
                <a:noFill/>
              </a14:hiddenFill>
            </a:ext>
          </a:extLst>
        </p:spPr>
      </p:cxnSp>
      <p:sp>
        <p:nvSpPr>
          <p:cNvPr id="8" name="Rectangle 7">
            <a:extLst>
              <a:ext uri="{FF2B5EF4-FFF2-40B4-BE49-F238E27FC236}">
                <a16:creationId xmlns:a16="http://schemas.microsoft.com/office/drawing/2014/main" id="{89521761-A2E9-3005-760E-6AA0A780442C}"/>
              </a:ext>
            </a:extLst>
          </p:cNvPr>
          <p:cNvSpPr>
            <a:spLocks noChangeArrowheads="1"/>
          </p:cNvSpPr>
          <p:nvPr/>
        </p:nvSpPr>
        <p:spPr bwMode="auto">
          <a:xfrm>
            <a:off x="7088188" y="6002338"/>
            <a:ext cx="38893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b="1">
                <a:solidFill>
                  <a:srgbClr val="00B050"/>
                </a:solidFill>
                <a:latin typeface="Arial Rounded MT Bold" panose="020F0704030504030204" pitchFamily="34" charset="0"/>
              </a:rPr>
              <a:t>P</a:t>
            </a:r>
            <a:endParaRPr lang="en-US" altLang="en-US">
              <a:latin typeface="Arial Rounded MT Bold" panose="020F0704030504030204" pitchFamily="34" charset="0"/>
            </a:endParaRPr>
          </a:p>
        </p:txBody>
      </p:sp>
      <p:cxnSp>
        <p:nvCxnSpPr>
          <p:cNvPr id="14" name="Straight Arrow Connector 13">
            <a:extLst>
              <a:ext uri="{FF2B5EF4-FFF2-40B4-BE49-F238E27FC236}">
                <a16:creationId xmlns:a16="http://schemas.microsoft.com/office/drawing/2014/main" id="{FCF925FA-93FF-578E-4155-8F6E7C80EC97}"/>
              </a:ext>
            </a:extLst>
          </p:cNvPr>
          <p:cNvCxnSpPr>
            <a:cxnSpLocks noChangeShapeType="1"/>
          </p:cNvCxnSpPr>
          <p:nvPr/>
        </p:nvCxnSpPr>
        <p:spPr bwMode="auto">
          <a:xfrm flipV="1">
            <a:off x="7315200" y="5718175"/>
            <a:ext cx="1208088" cy="279400"/>
          </a:xfrm>
          <a:prstGeom prst="straightConnector1">
            <a:avLst/>
          </a:prstGeom>
          <a:noFill/>
          <a:ln w="76200" algn="ctr">
            <a:solidFill>
              <a:srgbClr val="FF0000"/>
            </a:solidFill>
            <a:round/>
            <a:headEnd type="none" w="sm" len="sm"/>
            <a:tailEnd type="arrow" w="med" len="med"/>
          </a:ln>
          <a:extLst>
            <a:ext uri="{909E8E84-426E-40DD-AFC4-6F175D3DCCD1}">
              <a14:hiddenFill xmlns:a14="http://schemas.microsoft.com/office/drawing/2010/main">
                <a:noFill/>
              </a14:hiddenFill>
            </a:ext>
          </a:extLst>
        </p:spPr>
      </p:cxnSp>
      <p:cxnSp>
        <p:nvCxnSpPr>
          <p:cNvPr id="19" name="Straight Arrow Connector 18">
            <a:extLst>
              <a:ext uri="{FF2B5EF4-FFF2-40B4-BE49-F238E27FC236}">
                <a16:creationId xmlns:a16="http://schemas.microsoft.com/office/drawing/2014/main" id="{847EC794-B955-6A42-6C4C-0506B3DDD2DD}"/>
              </a:ext>
            </a:extLst>
          </p:cNvPr>
          <p:cNvCxnSpPr>
            <a:cxnSpLocks noChangeShapeType="1"/>
          </p:cNvCxnSpPr>
          <p:nvPr/>
        </p:nvCxnSpPr>
        <p:spPr bwMode="auto">
          <a:xfrm flipV="1">
            <a:off x="7319963" y="5057775"/>
            <a:ext cx="947737" cy="939800"/>
          </a:xfrm>
          <a:prstGeom prst="straightConnector1">
            <a:avLst/>
          </a:prstGeom>
          <a:noFill/>
          <a:ln w="76200" algn="ctr">
            <a:solidFill>
              <a:srgbClr val="FF0000"/>
            </a:solidFill>
            <a:round/>
            <a:headEnd type="none" w="sm" len="sm"/>
            <a:tailEnd type="arrow" w="med" len="med"/>
          </a:ln>
          <a:extLst>
            <a:ext uri="{909E8E84-426E-40DD-AFC4-6F175D3DCCD1}">
              <a14:hiddenFill xmlns:a14="http://schemas.microsoft.com/office/drawing/2010/main">
                <a:noFill/>
              </a14:hiddenFill>
            </a:ext>
          </a:extLst>
        </p:spPr>
      </p:cxnSp>
      <p:cxnSp>
        <p:nvCxnSpPr>
          <p:cNvPr id="24" name="Straight Arrow Connector 23">
            <a:extLst>
              <a:ext uri="{FF2B5EF4-FFF2-40B4-BE49-F238E27FC236}">
                <a16:creationId xmlns:a16="http://schemas.microsoft.com/office/drawing/2014/main" id="{D35FB1EA-509D-FF48-55D3-3E626F88CC75}"/>
              </a:ext>
            </a:extLst>
          </p:cNvPr>
          <p:cNvCxnSpPr>
            <a:cxnSpLocks noChangeShapeType="1"/>
          </p:cNvCxnSpPr>
          <p:nvPr/>
        </p:nvCxnSpPr>
        <p:spPr bwMode="auto">
          <a:xfrm flipH="1" flipV="1">
            <a:off x="7267575" y="4943475"/>
            <a:ext cx="28575" cy="1104900"/>
          </a:xfrm>
          <a:prstGeom prst="straightConnector1">
            <a:avLst/>
          </a:prstGeom>
          <a:noFill/>
          <a:ln w="76200" algn="ctr">
            <a:solidFill>
              <a:srgbClr val="FF0000"/>
            </a:solidFill>
            <a:round/>
            <a:headEnd type="none" w="sm" len="sm"/>
            <a:tailEnd type="arrow" w="med" len="med"/>
          </a:ln>
          <a:extLst>
            <a:ext uri="{909E8E84-426E-40DD-AFC4-6F175D3DCCD1}">
              <a14:hiddenFill xmlns:a14="http://schemas.microsoft.com/office/drawing/2010/main">
                <a:noFill/>
              </a14:hiddenFill>
            </a:ext>
          </a:extLst>
        </p:spPr>
      </p:cxn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8" presetClass="entr" presetSubtype="16" fill="hold" nodeType="clickEffect">
                                  <p:stCondLst>
                                    <p:cond delay="0"/>
                                  </p:stCondLst>
                                  <p:childTnLst>
                                    <p:set>
                                      <p:cBhvr>
                                        <p:cTn id="6" dur="1" fill="hold">
                                          <p:stCondLst>
                                            <p:cond delay="0"/>
                                          </p:stCondLst>
                                        </p:cTn>
                                        <p:tgtEl>
                                          <p:spTgt spid="214021">
                                            <p:txEl>
                                              <p:pRg st="5" end="5"/>
                                            </p:txEl>
                                          </p:spTgt>
                                        </p:tgtEl>
                                        <p:attrNameLst>
                                          <p:attrName>style.visibility</p:attrName>
                                        </p:attrNameLst>
                                      </p:cBhvr>
                                      <p:to>
                                        <p:strVal val="visible"/>
                                      </p:to>
                                    </p:set>
                                    <p:animEffect transition="in" filter="diamond(in)">
                                      <p:cBhvr>
                                        <p:cTn id="7" dur="2000"/>
                                        <p:tgtEl>
                                          <p:spTgt spid="214021">
                                            <p:txEl>
                                              <p:pRg st="5" end="5"/>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6" presetClass="entr" presetSubtype="0" fill="hold" nodeType="clickEffect">
                                  <p:stCondLst>
                                    <p:cond delay="0"/>
                                  </p:stCondLst>
                                  <p:childTnLst>
                                    <p:set>
                                      <p:cBhvr>
                                        <p:cTn id="11" dur="1" fill="hold">
                                          <p:stCondLst>
                                            <p:cond delay="0"/>
                                          </p:stCondLst>
                                        </p:cTn>
                                        <p:tgtEl>
                                          <p:spTgt spid="8">
                                            <p:txEl>
                                              <p:pRg st="0" end="0"/>
                                            </p:txEl>
                                          </p:spTgt>
                                        </p:tgtEl>
                                        <p:attrNameLst>
                                          <p:attrName>style.visibility</p:attrName>
                                        </p:attrNameLst>
                                      </p:cBhvr>
                                      <p:to>
                                        <p:strVal val="visible"/>
                                      </p:to>
                                    </p:set>
                                    <p:animEffect transition="in" filter="wipe(down)">
                                      <p:cBhvr>
                                        <p:cTn id="12" dur="580">
                                          <p:stCondLst>
                                            <p:cond delay="0"/>
                                          </p:stCondLst>
                                        </p:cTn>
                                        <p:tgtEl>
                                          <p:spTgt spid="8">
                                            <p:txEl>
                                              <p:pRg st="0" end="0"/>
                                            </p:txEl>
                                          </p:spTgt>
                                        </p:tgtEl>
                                      </p:cBhvr>
                                    </p:animEffect>
                                    <p:anim calcmode="lin" valueType="num">
                                      <p:cBhvr>
                                        <p:cTn id="13" dur="1822" tmFilter="0,0; 0.14,0.36; 0.43,0.73; 0.71,0.91; 1.0,1.0">
                                          <p:stCondLst>
                                            <p:cond delay="0"/>
                                          </p:stCondLst>
                                        </p:cTn>
                                        <p:tgtEl>
                                          <p:spTgt spid="8">
                                            <p:txEl>
                                              <p:pRg st="0" end="0"/>
                                            </p:txEl>
                                          </p:spTgt>
                                        </p:tgtEl>
                                        <p:attrNameLst>
                                          <p:attrName>ppt_x</p:attrName>
                                        </p:attrNameLst>
                                      </p:cBhvr>
                                      <p:tavLst>
                                        <p:tav tm="0">
                                          <p:val>
                                            <p:strVal val="#ppt_x-0.25"/>
                                          </p:val>
                                        </p:tav>
                                        <p:tav tm="100000">
                                          <p:val>
                                            <p:strVal val="#ppt_x"/>
                                          </p:val>
                                        </p:tav>
                                      </p:tavLst>
                                    </p:anim>
                                    <p:anim calcmode="lin" valueType="num">
                                      <p:cBhvr>
                                        <p:cTn id="14" dur="664" tmFilter="0.0,0.0; 0.25,0.07; 0.50,0.2; 0.75,0.467; 1.0,1.0">
                                          <p:stCondLst>
                                            <p:cond delay="0"/>
                                          </p:stCondLst>
                                        </p:cTn>
                                        <p:tgtEl>
                                          <p:spTgt spid="8">
                                            <p:txEl>
                                              <p:pRg st="0" end="0"/>
                                            </p:txEl>
                                          </p:spTgt>
                                        </p:tgtEl>
                                        <p:attrNameLst>
                                          <p:attrName>ppt_y</p:attrName>
                                        </p:attrNameLst>
                                      </p:cBhvr>
                                      <p:tavLst>
                                        <p:tav tm="0" fmla="#ppt_y-sin(pi*$)/3">
                                          <p:val>
                                            <p:fltVal val="0.5"/>
                                          </p:val>
                                        </p:tav>
                                        <p:tav tm="100000">
                                          <p:val>
                                            <p:fltVal val="1"/>
                                          </p:val>
                                        </p:tav>
                                      </p:tavLst>
                                    </p:anim>
                                    <p:anim calcmode="lin" valueType="num">
                                      <p:cBhvr>
                                        <p:cTn id="15" dur="664" tmFilter="0, 0; 0.125,0.2665; 0.25,0.4; 0.375,0.465; 0.5,0.5;  0.625,0.535; 0.75,0.6; 0.875,0.7335; 1,1">
                                          <p:stCondLst>
                                            <p:cond delay="664"/>
                                          </p:stCondLst>
                                        </p:cTn>
                                        <p:tgtEl>
                                          <p:spTgt spid="8">
                                            <p:txEl>
                                              <p:pRg st="0" end="0"/>
                                            </p:txEl>
                                          </p:spTgt>
                                        </p:tgtEl>
                                        <p:attrNameLst>
                                          <p:attrName>ppt_y</p:attrName>
                                        </p:attrNameLst>
                                      </p:cBhvr>
                                      <p:tavLst>
                                        <p:tav tm="0" fmla="#ppt_y-sin(pi*$)/9">
                                          <p:val>
                                            <p:fltVal val="0"/>
                                          </p:val>
                                        </p:tav>
                                        <p:tav tm="100000">
                                          <p:val>
                                            <p:fltVal val="1"/>
                                          </p:val>
                                        </p:tav>
                                      </p:tavLst>
                                    </p:anim>
                                    <p:anim calcmode="lin" valueType="num">
                                      <p:cBhvr>
                                        <p:cTn id="16" dur="332" tmFilter="0, 0; 0.125,0.2665; 0.25,0.4; 0.375,0.465; 0.5,0.5;  0.625,0.535; 0.75,0.6; 0.875,0.7335; 1,1">
                                          <p:stCondLst>
                                            <p:cond delay="1324"/>
                                          </p:stCondLst>
                                        </p:cTn>
                                        <p:tgtEl>
                                          <p:spTgt spid="8">
                                            <p:txEl>
                                              <p:pRg st="0" end="0"/>
                                            </p:txEl>
                                          </p:spTgt>
                                        </p:tgtEl>
                                        <p:attrNameLst>
                                          <p:attrName>ppt_y</p:attrName>
                                        </p:attrNameLst>
                                      </p:cBhvr>
                                      <p:tavLst>
                                        <p:tav tm="0" fmla="#ppt_y-sin(pi*$)/27">
                                          <p:val>
                                            <p:fltVal val="0"/>
                                          </p:val>
                                        </p:tav>
                                        <p:tav tm="100000">
                                          <p:val>
                                            <p:fltVal val="1"/>
                                          </p:val>
                                        </p:tav>
                                      </p:tavLst>
                                    </p:anim>
                                    <p:anim calcmode="lin" valueType="num">
                                      <p:cBhvr>
                                        <p:cTn id="17" dur="164" tmFilter="0, 0; 0.125,0.2665; 0.25,0.4; 0.375,0.465; 0.5,0.5;  0.625,0.535; 0.75,0.6; 0.875,0.7335; 1,1">
                                          <p:stCondLst>
                                            <p:cond delay="1656"/>
                                          </p:stCondLst>
                                        </p:cTn>
                                        <p:tgtEl>
                                          <p:spTgt spid="8">
                                            <p:txEl>
                                              <p:pRg st="0" end="0"/>
                                            </p:txEl>
                                          </p:spTgt>
                                        </p:tgtEl>
                                        <p:attrNameLst>
                                          <p:attrName>ppt_y</p:attrName>
                                        </p:attrNameLst>
                                      </p:cBhvr>
                                      <p:tavLst>
                                        <p:tav tm="0" fmla="#ppt_y-sin(pi*$)/81">
                                          <p:val>
                                            <p:fltVal val="0"/>
                                          </p:val>
                                        </p:tav>
                                        <p:tav tm="100000">
                                          <p:val>
                                            <p:fltVal val="1"/>
                                          </p:val>
                                        </p:tav>
                                      </p:tavLst>
                                    </p:anim>
                                    <p:animScale>
                                      <p:cBhvr>
                                        <p:cTn id="18" dur="26">
                                          <p:stCondLst>
                                            <p:cond delay="650"/>
                                          </p:stCondLst>
                                        </p:cTn>
                                        <p:tgtEl>
                                          <p:spTgt spid="8">
                                            <p:txEl>
                                              <p:pRg st="0" end="0"/>
                                            </p:txEl>
                                          </p:spTgt>
                                        </p:tgtEl>
                                      </p:cBhvr>
                                      <p:to x="100000" y="60000"/>
                                    </p:animScale>
                                    <p:animScale>
                                      <p:cBhvr>
                                        <p:cTn id="19" dur="166" decel="50000">
                                          <p:stCondLst>
                                            <p:cond delay="676"/>
                                          </p:stCondLst>
                                        </p:cTn>
                                        <p:tgtEl>
                                          <p:spTgt spid="8">
                                            <p:txEl>
                                              <p:pRg st="0" end="0"/>
                                            </p:txEl>
                                          </p:spTgt>
                                        </p:tgtEl>
                                      </p:cBhvr>
                                      <p:to x="100000" y="100000"/>
                                    </p:animScale>
                                    <p:animScale>
                                      <p:cBhvr>
                                        <p:cTn id="20" dur="26">
                                          <p:stCondLst>
                                            <p:cond delay="1312"/>
                                          </p:stCondLst>
                                        </p:cTn>
                                        <p:tgtEl>
                                          <p:spTgt spid="8">
                                            <p:txEl>
                                              <p:pRg st="0" end="0"/>
                                            </p:txEl>
                                          </p:spTgt>
                                        </p:tgtEl>
                                      </p:cBhvr>
                                      <p:to x="100000" y="80000"/>
                                    </p:animScale>
                                    <p:animScale>
                                      <p:cBhvr>
                                        <p:cTn id="21" dur="166" decel="50000">
                                          <p:stCondLst>
                                            <p:cond delay="1338"/>
                                          </p:stCondLst>
                                        </p:cTn>
                                        <p:tgtEl>
                                          <p:spTgt spid="8">
                                            <p:txEl>
                                              <p:pRg st="0" end="0"/>
                                            </p:txEl>
                                          </p:spTgt>
                                        </p:tgtEl>
                                      </p:cBhvr>
                                      <p:to x="100000" y="100000"/>
                                    </p:animScale>
                                    <p:animScale>
                                      <p:cBhvr>
                                        <p:cTn id="22" dur="26">
                                          <p:stCondLst>
                                            <p:cond delay="1642"/>
                                          </p:stCondLst>
                                        </p:cTn>
                                        <p:tgtEl>
                                          <p:spTgt spid="8">
                                            <p:txEl>
                                              <p:pRg st="0" end="0"/>
                                            </p:txEl>
                                          </p:spTgt>
                                        </p:tgtEl>
                                      </p:cBhvr>
                                      <p:to x="100000" y="90000"/>
                                    </p:animScale>
                                    <p:animScale>
                                      <p:cBhvr>
                                        <p:cTn id="23" dur="166" decel="50000">
                                          <p:stCondLst>
                                            <p:cond delay="1668"/>
                                          </p:stCondLst>
                                        </p:cTn>
                                        <p:tgtEl>
                                          <p:spTgt spid="8">
                                            <p:txEl>
                                              <p:pRg st="0" end="0"/>
                                            </p:txEl>
                                          </p:spTgt>
                                        </p:tgtEl>
                                      </p:cBhvr>
                                      <p:to x="100000" y="100000"/>
                                    </p:animScale>
                                    <p:animScale>
                                      <p:cBhvr>
                                        <p:cTn id="24" dur="26">
                                          <p:stCondLst>
                                            <p:cond delay="1808"/>
                                          </p:stCondLst>
                                        </p:cTn>
                                        <p:tgtEl>
                                          <p:spTgt spid="8">
                                            <p:txEl>
                                              <p:pRg st="0" end="0"/>
                                            </p:txEl>
                                          </p:spTgt>
                                        </p:tgtEl>
                                      </p:cBhvr>
                                      <p:to x="100000" y="95000"/>
                                    </p:animScale>
                                    <p:animScale>
                                      <p:cBhvr>
                                        <p:cTn id="25" dur="166" decel="50000">
                                          <p:stCondLst>
                                            <p:cond delay="1834"/>
                                          </p:stCondLst>
                                        </p:cTn>
                                        <p:tgtEl>
                                          <p:spTgt spid="8">
                                            <p:txEl>
                                              <p:pRg st="0" end="0"/>
                                            </p:txEl>
                                          </p:spTgt>
                                        </p:tgtEl>
                                      </p:cBhvr>
                                      <p:to x="100000" y="100000"/>
                                    </p:animScale>
                                  </p:childTnLst>
                                </p:cTn>
                              </p:par>
                            </p:childTnLst>
                          </p:cTn>
                        </p:par>
                      </p:childTnLst>
                    </p:cTn>
                  </p:par>
                  <p:par>
                    <p:cTn id="26" fill="hold" nodeType="clickPar">
                      <p:stCondLst>
                        <p:cond delay="indefinite"/>
                      </p:stCondLst>
                      <p:childTnLst>
                        <p:par>
                          <p:cTn id="27" fill="hold" nodeType="withGroup">
                            <p:stCondLst>
                              <p:cond delay="0"/>
                            </p:stCondLst>
                            <p:childTnLst>
                              <p:par>
                                <p:cTn id="28" presetID="8" presetClass="entr" presetSubtype="16" fill="hold" nodeType="clickEffect">
                                  <p:stCondLst>
                                    <p:cond delay="0"/>
                                  </p:stCondLst>
                                  <p:childTnLst>
                                    <p:set>
                                      <p:cBhvr>
                                        <p:cTn id="29" dur="1" fill="hold">
                                          <p:stCondLst>
                                            <p:cond delay="0"/>
                                          </p:stCondLst>
                                        </p:cTn>
                                        <p:tgtEl>
                                          <p:spTgt spid="214021">
                                            <p:txEl>
                                              <p:pRg st="7" end="7"/>
                                            </p:txEl>
                                          </p:spTgt>
                                        </p:tgtEl>
                                        <p:attrNameLst>
                                          <p:attrName>style.visibility</p:attrName>
                                        </p:attrNameLst>
                                      </p:cBhvr>
                                      <p:to>
                                        <p:strVal val="visible"/>
                                      </p:to>
                                    </p:set>
                                    <p:animEffect transition="in" filter="diamond(in)">
                                      <p:cBhvr>
                                        <p:cTn id="30" dur="2000"/>
                                        <p:tgtEl>
                                          <p:spTgt spid="214021">
                                            <p:txEl>
                                              <p:pRg st="7" end="7"/>
                                            </p:txEl>
                                          </p:spTgt>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5" presetClass="entr" presetSubtype="10" fill="hold" nodeType="clickEffect">
                                  <p:stCondLst>
                                    <p:cond delay="0"/>
                                  </p:stCondLst>
                                  <p:childTnLst>
                                    <p:set>
                                      <p:cBhvr>
                                        <p:cTn id="34" dur="1" fill="hold">
                                          <p:stCondLst>
                                            <p:cond delay="0"/>
                                          </p:stCondLst>
                                        </p:cTn>
                                        <p:tgtEl>
                                          <p:spTgt spid="214021">
                                            <p:txEl>
                                              <p:pRg st="8" end="8"/>
                                            </p:txEl>
                                          </p:spTgt>
                                        </p:tgtEl>
                                        <p:attrNameLst>
                                          <p:attrName>style.visibility</p:attrName>
                                        </p:attrNameLst>
                                      </p:cBhvr>
                                      <p:to>
                                        <p:strVal val="visible"/>
                                      </p:to>
                                    </p:set>
                                    <p:animEffect transition="in" filter="checkerboard(across)">
                                      <p:cBhvr>
                                        <p:cTn id="35" dur="500"/>
                                        <p:tgtEl>
                                          <p:spTgt spid="214021">
                                            <p:txEl>
                                              <p:pRg st="8" end="8"/>
                                            </p:txEl>
                                          </p:spTgt>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2" presetClass="entr" presetSubtype="4" fill="hold" nodeType="clickEffect">
                                  <p:stCondLst>
                                    <p:cond delay="0"/>
                                  </p:stCondLst>
                                  <p:childTnLst>
                                    <p:set>
                                      <p:cBhvr>
                                        <p:cTn id="39" dur="1" fill="hold">
                                          <p:stCondLst>
                                            <p:cond delay="0"/>
                                          </p:stCondLst>
                                        </p:cTn>
                                        <p:tgtEl>
                                          <p:spTgt spid="3"/>
                                        </p:tgtEl>
                                        <p:attrNameLst>
                                          <p:attrName>style.visibility</p:attrName>
                                        </p:attrNameLst>
                                      </p:cBhvr>
                                      <p:to>
                                        <p:strVal val="visible"/>
                                      </p:to>
                                    </p:set>
                                    <p:anim calcmode="lin" valueType="num">
                                      <p:cBhvr additive="base">
                                        <p:cTn id="40" dur="500" fill="hold"/>
                                        <p:tgtEl>
                                          <p:spTgt spid="3"/>
                                        </p:tgtEl>
                                        <p:attrNameLst>
                                          <p:attrName>ppt_x</p:attrName>
                                        </p:attrNameLst>
                                      </p:cBhvr>
                                      <p:tavLst>
                                        <p:tav tm="0">
                                          <p:val>
                                            <p:strVal val="#ppt_x"/>
                                          </p:val>
                                        </p:tav>
                                        <p:tav tm="100000">
                                          <p:val>
                                            <p:strVal val="#ppt_x"/>
                                          </p:val>
                                        </p:tav>
                                      </p:tavLst>
                                    </p:anim>
                                    <p:anim calcmode="lin" valueType="num">
                                      <p:cBhvr additive="base">
                                        <p:cTn id="41"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42" fill="hold" nodeType="clickPar">
                      <p:stCondLst>
                        <p:cond delay="indefinite"/>
                      </p:stCondLst>
                      <p:childTnLst>
                        <p:par>
                          <p:cTn id="43" fill="hold" nodeType="withGroup">
                            <p:stCondLst>
                              <p:cond delay="0"/>
                            </p:stCondLst>
                            <p:childTnLst>
                              <p:par>
                                <p:cTn id="44" presetID="2" presetClass="exit" presetSubtype="4" fill="hold" nodeType="clickEffect">
                                  <p:stCondLst>
                                    <p:cond delay="0"/>
                                  </p:stCondLst>
                                  <p:childTnLst>
                                    <p:anim calcmode="lin" valueType="num">
                                      <p:cBhvr additive="base">
                                        <p:cTn id="45" dur="500"/>
                                        <p:tgtEl>
                                          <p:spTgt spid="3"/>
                                        </p:tgtEl>
                                        <p:attrNameLst>
                                          <p:attrName>ppt_x</p:attrName>
                                        </p:attrNameLst>
                                      </p:cBhvr>
                                      <p:tavLst>
                                        <p:tav tm="0">
                                          <p:val>
                                            <p:strVal val="ppt_x"/>
                                          </p:val>
                                        </p:tav>
                                        <p:tav tm="100000">
                                          <p:val>
                                            <p:strVal val="ppt_x"/>
                                          </p:val>
                                        </p:tav>
                                      </p:tavLst>
                                    </p:anim>
                                    <p:anim calcmode="lin" valueType="num">
                                      <p:cBhvr additive="base">
                                        <p:cTn id="46" dur="500"/>
                                        <p:tgtEl>
                                          <p:spTgt spid="3"/>
                                        </p:tgtEl>
                                        <p:attrNameLst>
                                          <p:attrName>ppt_y</p:attrName>
                                        </p:attrNameLst>
                                      </p:cBhvr>
                                      <p:tavLst>
                                        <p:tav tm="0">
                                          <p:val>
                                            <p:strVal val="ppt_y"/>
                                          </p:val>
                                        </p:tav>
                                        <p:tav tm="100000">
                                          <p:val>
                                            <p:strVal val="1+ppt_h/2"/>
                                          </p:val>
                                        </p:tav>
                                      </p:tavLst>
                                    </p:anim>
                                    <p:set>
                                      <p:cBhvr>
                                        <p:cTn id="47" dur="1" fill="hold">
                                          <p:stCondLst>
                                            <p:cond delay="499"/>
                                          </p:stCondLst>
                                        </p:cTn>
                                        <p:tgtEl>
                                          <p:spTgt spid="3"/>
                                        </p:tgtEl>
                                        <p:attrNameLst>
                                          <p:attrName>style.visibility</p:attrName>
                                        </p:attrNameLst>
                                      </p:cBhvr>
                                      <p:to>
                                        <p:strVal val="hidden"/>
                                      </p:to>
                                    </p:set>
                                  </p:childTnLst>
                                </p:cTn>
                              </p:par>
                            </p:childTnLst>
                          </p:cTn>
                        </p:par>
                      </p:childTnLst>
                    </p:cTn>
                  </p:par>
                  <p:par>
                    <p:cTn id="48" fill="hold" nodeType="clickPar">
                      <p:stCondLst>
                        <p:cond delay="indefinite"/>
                      </p:stCondLst>
                      <p:childTnLst>
                        <p:par>
                          <p:cTn id="49" fill="hold" nodeType="withGroup">
                            <p:stCondLst>
                              <p:cond delay="0"/>
                            </p:stCondLst>
                            <p:childTnLst>
                              <p:par>
                                <p:cTn id="50" presetID="5" presetClass="entr" presetSubtype="10" fill="hold" nodeType="clickEffect">
                                  <p:stCondLst>
                                    <p:cond delay="0"/>
                                  </p:stCondLst>
                                  <p:childTnLst>
                                    <p:set>
                                      <p:cBhvr>
                                        <p:cTn id="51" dur="1" fill="hold">
                                          <p:stCondLst>
                                            <p:cond delay="0"/>
                                          </p:stCondLst>
                                        </p:cTn>
                                        <p:tgtEl>
                                          <p:spTgt spid="214021">
                                            <p:txEl>
                                              <p:pRg st="9" end="9"/>
                                            </p:txEl>
                                          </p:spTgt>
                                        </p:tgtEl>
                                        <p:attrNameLst>
                                          <p:attrName>style.visibility</p:attrName>
                                        </p:attrNameLst>
                                      </p:cBhvr>
                                      <p:to>
                                        <p:strVal val="visible"/>
                                      </p:to>
                                    </p:set>
                                    <p:animEffect transition="in" filter="checkerboard(across)">
                                      <p:cBhvr>
                                        <p:cTn id="52" dur="500"/>
                                        <p:tgtEl>
                                          <p:spTgt spid="214021">
                                            <p:txEl>
                                              <p:pRg st="9" end="9"/>
                                            </p:txEl>
                                          </p:spTgt>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2" presetClass="entr" presetSubtype="4" fill="hold" nodeType="clickEffect">
                                  <p:stCondLst>
                                    <p:cond delay="0"/>
                                  </p:stCondLst>
                                  <p:childTnLst>
                                    <p:set>
                                      <p:cBhvr>
                                        <p:cTn id="56" dur="1" fill="hold">
                                          <p:stCondLst>
                                            <p:cond delay="0"/>
                                          </p:stCondLst>
                                        </p:cTn>
                                        <p:tgtEl>
                                          <p:spTgt spid="14"/>
                                        </p:tgtEl>
                                        <p:attrNameLst>
                                          <p:attrName>style.visibility</p:attrName>
                                        </p:attrNameLst>
                                      </p:cBhvr>
                                      <p:to>
                                        <p:strVal val="visible"/>
                                      </p:to>
                                    </p:set>
                                    <p:anim calcmode="lin" valueType="num">
                                      <p:cBhvr additive="base">
                                        <p:cTn id="57" dur="500" fill="hold"/>
                                        <p:tgtEl>
                                          <p:spTgt spid="14"/>
                                        </p:tgtEl>
                                        <p:attrNameLst>
                                          <p:attrName>ppt_x</p:attrName>
                                        </p:attrNameLst>
                                      </p:cBhvr>
                                      <p:tavLst>
                                        <p:tav tm="0">
                                          <p:val>
                                            <p:strVal val="#ppt_x"/>
                                          </p:val>
                                        </p:tav>
                                        <p:tav tm="100000">
                                          <p:val>
                                            <p:strVal val="#ppt_x"/>
                                          </p:val>
                                        </p:tav>
                                      </p:tavLst>
                                    </p:anim>
                                    <p:anim calcmode="lin" valueType="num">
                                      <p:cBhvr additive="base">
                                        <p:cTn id="5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59" fill="hold" nodeType="clickPar">
                      <p:stCondLst>
                        <p:cond delay="indefinite"/>
                      </p:stCondLst>
                      <p:childTnLst>
                        <p:par>
                          <p:cTn id="60" fill="hold" nodeType="withGroup">
                            <p:stCondLst>
                              <p:cond delay="0"/>
                            </p:stCondLst>
                            <p:childTnLst>
                              <p:par>
                                <p:cTn id="61" presetID="2" presetClass="exit" presetSubtype="4" fill="hold" nodeType="clickEffect">
                                  <p:stCondLst>
                                    <p:cond delay="0"/>
                                  </p:stCondLst>
                                  <p:childTnLst>
                                    <p:anim calcmode="lin" valueType="num">
                                      <p:cBhvr additive="base">
                                        <p:cTn id="62" dur="500"/>
                                        <p:tgtEl>
                                          <p:spTgt spid="14"/>
                                        </p:tgtEl>
                                        <p:attrNameLst>
                                          <p:attrName>ppt_x</p:attrName>
                                        </p:attrNameLst>
                                      </p:cBhvr>
                                      <p:tavLst>
                                        <p:tav tm="0">
                                          <p:val>
                                            <p:strVal val="ppt_x"/>
                                          </p:val>
                                        </p:tav>
                                        <p:tav tm="100000">
                                          <p:val>
                                            <p:strVal val="ppt_x"/>
                                          </p:val>
                                        </p:tav>
                                      </p:tavLst>
                                    </p:anim>
                                    <p:anim calcmode="lin" valueType="num">
                                      <p:cBhvr additive="base">
                                        <p:cTn id="63" dur="500"/>
                                        <p:tgtEl>
                                          <p:spTgt spid="14"/>
                                        </p:tgtEl>
                                        <p:attrNameLst>
                                          <p:attrName>ppt_y</p:attrName>
                                        </p:attrNameLst>
                                      </p:cBhvr>
                                      <p:tavLst>
                                        <p:tav tm="0">
                                          <p:val>
                                            <p:strVal val="ppt_y"/>
                                          </p:val>
                                        </p:tav>
                                        <p:tav tm="100000">
                                          <p:val>
                                            <p:strVal val="1+ppt_h/2"/>
                                          </p:val>
                                        </p:tav>
                                      </p:tavLst>
                                    </p:anim>
                                    <p:set>
                                      <p:cBhvr>
                                        <p:cTn id="64" dur="1" fill="hold">
                                          <p:stCondLst>
                                            <p:cond delay="499"/>
                                          </p:stCondLst>
                                        </p:cTn>
                                        <p:tgtEl>
                                          <p:spTgt spid="14"/>
                                        </p:tgtEl>
                                        <p:attrNameLst>
                                          <p:attrName>style.visibility</p:attrName>
                                        </p:attrNameLst>
                                      </p:cBhvr>
                                      <p:to>
                                        <p:strVal val="hidden"/>
                                      </p:to>
                                    </p:set>
                                  </p:childTnLst>
                                </p:cTn>
                              </p:par>
                            </p:childTnLst>
                          </p:cTn>
                        </p:par>
                      </p:childTnLst>
                    </p:cTn>
                  </p:par>
                  <p:par>
                    <p:cTn id="65" fill="hold" nodeType="clickPar">
                      <p:stCondLst>
                        <p:cond delay="indefinite"/>
                      </p:stCondLst>
                      <p:childTnLst>
                        <p:par>
                          <p:cTn id="66" fill="hold" nodeType="withGroup">
                            <p:stCondLst>
                              <p:cond delay="0"/>
                            </p:stCondLst>
                            <p:childTnLst>
                              <p:par>
                                <p:cTn id="67" presetID="5" presetClass="entr" presetSubtype="10" fill="hold" nodeType="clickEffect">
                                  <p:stCondLst>
                                    <p:cond delay="0"/>
                                  </p:stCondLst>
                                  <p:childTnLst>
                                    <p:set>
                                      <p:cBhvr>
                                        <p:cTn id="68" dur="1" fill="hold">
                                          <p:stCondLst>
                                            <p:cond delay="0"/>
                                          </p:stCondLst>
                                        </p:cTn>
                                        <p:tgtEl>
                                          <p:spTgt spid="214021">
                                            <p:txEl>
                                              <p:pRg st="10" end="10"/>
                                            </p:txEl>
                                          </p:spTgt>
                                        </p:tgtEl>
                                        <p:attrNameLst>
                                          <p:attrName>style.visibility</p:attrName>
                                        </p:attrNameLst>
                                      </p:cBhvr>
                                      <p:to>
                                        <p:strVal val="visible"/>
                                      </p:to>
                                    </p:set>
                                    <p:animEffect transition="in" filter="checkerboard(across)">
                                      <p:cBhvr>
                                        <p:cTn id="69" dur="500"/>
                                        <p:tgtEl>
                                          <p:spTgt spid="214021">
                                            <p:txEl>
                                              <p:pRg st="10" end="10"/>
                                            </p:txEl>
                                          </p:spTgt>
                                        </p:tgtEl>
                                      </p:cBhvr>
                                    </p:animEffect>
                                  </p:childTnLst>
                                </p:cTn>
                              </p:par>
                            </p:childTnLst>
                          </p:cTn>
                        </p:par>
                      </p:childTnLst>
                    </p:cTn>
                  </p:par>
                  <p:par>
                    <p:cTn id="70" fill="hold" nodeType="clickPar">
                      <p:stCondLst>
                        <p:cond delay="indefinite"/>
                      </p:stCondLst>
                      <p:childTnLst>
                        <p:par>
                          <p:cTn id="71" fill="hold" nodeType="withGroup">
                            <p:stCondLst>
                              <p:cond delay="0"/>
                            </p:stCondLst>
                            <p:childTnLst>
                              <p:par>
                                <p:cTn id="72" presetID="2" presetClass="entr" presetSubtype="4" fill="hold" nodeType="clickEffect">
                                  <p:stCondLst>
                                    <p:cond delay="0"/>
                                  </p:stCondLst>
                                  <p:childTnLst>
                                    <p:set>
                                      <p:cBhvr>
                                        <p:cTn id="73" dur="1" fill="hold">
                                          <p:stCondLst>
                                            <p:cond delay="0"/>
                                          </p:stCondLst>
                                        </p:cTn>
                                        <p:tgtEl>
                                          <p:spTgt spid="19"/>
                                        </p:tgtEl>
                                        <p:attrNameLst>
                                          <p:attrName>style.visibility</p:attrName>
                                        </p:attrNameLst>
                                      </p:cBhvr>
                                      <p:to>
                                        <p:strVal val="visible"/>
                                      </p:to>
                                    </p:set>
                                    <p:anim calcmode="lin" valueType="num">
                                      <p:cBhvr additive="base">
                                        <p:cTn id="74" dur="500" fill="hold"/>
                                        <p:tgtEl>
                                          <p:spTgt spid="19"/>
                                        </p:tgtEl>
                                        <p:attrNameLst>
                                          <p:attrName>ppt_x</p:attrName>
                                        </p:attrNameLst>
                                      </p:cBhvr>
                                      <p:tavLst>
                                        <p:tav tm="0">
                                          <p:val>
                                            <p:strVal val="#ppt_x"/>
                                          </p:val>
                                        </p:tav>
                                        <p:tav tm="100000">
                                          <p:val>
                                            <p:strVal val="#ppt_x"/>
                                          </p:val>
                                        </p:tav>
                                      </p:tavLst>
                                    </p:anim>
                                    <p:anim calcmode="lin" valueType="num">
                                      <p:cBhvr additive="base">
                                        <p:cTn id="75"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76" fill="hold" nodeType="clickPar">
                      <p:stCondLst>
                        <p:cond delay="indefinite"/>
                      </p:stCondLst>
                      <p:childTnLst>
                        <p:par>
                          <p:cTn id="77" fill="hold" nodeType="withGroup">
                            <p:stCondLst>
                              <p:cond delay="0"/>
                            </p:stCondLst>
                            <p:childTnLst>
                              <p:par>
                                <p:cTn id="78" presetID="2" presetClass="exit" presetSubtype="4" fill="hold" nodeType="clickEffect">
                                  <p:stCondLst>
                                    <p:cond delay="0"/>
                                  </p:stCondLst>
                                  <p:childTnLst>
                                    <p:anim calcmode="lin" valueType="num">
                                      <p:cBhvr additive="base">
                                        <p:cTn id="79" dur="500"/>
                                        <p:tgtEl>
                                          <p:spTgt spid="19"/>
                                        </p:tgtEl>
                                        <p:attrNameLst>
                                          <p:attrName>ppt_x</p:attrName>
                                        </p:attrNameLst>
                                      </p:cBhvr>
                                      <p:tavLst>
                                        <p:tav tm="0">
                                          <p:val>
                                            <p:strVal val="ppt_x"/>
                                          </p:val>
                                        </p:tav>
                                        <p:tav tm="100000">
                                          <p:val>
                                            <p:strVal val="ppt_x"/>
                                          </p:val>
                                        </p:tav>
                                      </p:tavLst>
                                    </p:anim>
                                    <p:anim calcmode="lin" valueType="num">
                                      <p:cBhvr additive="base">
                                        <p:cTn id="80" dur="500"/>
                                        <p:tgtEl>
                                          <p:spTgt spid="19"/>
                                        </p:tgtEl>
                                        <p:attrNameLst>
                                          <p:attrName>ppt_y</p:attrName>
                                        </p:attrNameLst>
                                      </p:cBhvr>
                                      <p:tavLst>
                                        <p:tav tm="0">
                                          <p:val>
                                            <p:strVal val="ppt_y"/>
                                          </p:val>
                                        </p:tav>
                                        <p:tav tm="100000">
                                          <p:val>
                                            <p:strVal val="1+ppt_h/2"/>
                                          </p:val>
                                        </p:tav>
                                      </p:tavLst>
                                    </p:anim>
                                    <p:set>
                                      <p:cBhvr>
                                        <p:cTn id="81" dur="1" fill="hold">
                                          <p:stCondLst>
                                            <p:cond delay="499"/>
                                          </p:stCondLst>
                                        </p:cTn>
                                        <p:tgtEl>
                                          <p:spTgt spid="19"/>
                                        </p:tgtEl>
                                        <p:attrNameLst>
                                          <p:attrName>style.visibility</p:attrName>
                                        </p:attrNameLst>
                                      </p:cBhvr>
                                      <p:to>
                                        <p:strVal val="hidden"/>
                                      </p:to>
                                    </p:set>
                                  </p:childTnLst>
                                </p:cTn>
                              </p:par>
                            </p:childTnLst>
                          </p:cTn>
                        </p:par>
                      </p:childTnLst>
                    </p:cTn>
                  </p:par>
                  <p:par>
                    <p:cTn id="82" fill="hold" nodeType="clickPar">
                      <p:stCondLst>
                        <p:cond delay="indefinite"/>
                      </p:stCondLst>
                      <p:childTnLst>
                        <p:par>
                          <p:cTn id="83" fill="hold" nodeType="withGroup">
                            <p:stCondLst>
                              <p:cond delay="0"/>
                            </p:stCondLst>
                            <p:childTnLst>
                              <p:par>
                                <p:cTn id="84" presetID="5" presetClass="entr" presetSubtype="10" fill="hold" nodeType="clickEffect">
                                  <p:stCondLst>
                                    <p:cond delay="0"/>
                                  </p:stCondLst>
                                  <p:childTnLst>
                                    <p:set>
                                      <p:cBhvr>
                                        <p:cTn id="85" dur="1" fill="hold">
                                          <p:stCondLst>
                                            <p:cond delay="0"/>
                                          </p:stCondLst>
                                        </p:cTn>
                                        <p:tgtEl>
                                          <p:spTgt spid="214021">
                                            <p:txEl>
                                              <p:pRg st="11" end="11"/>
                                            </p:txEl>
                                          </p:spTgt>
                                        </p:tgtEl>
                                        <p:attrNameLst>
                                          <p:attrName>style.visibility</p:attrName>
                                        </p:attrNameLst>
                                      </p:cBhvr>
                                      <p:to>
                                        <p:strVal val="visible"/>
                                      </p:to>
                                    </p:set>
                                    <p:animEffect transition="in" filter="checkerboard(across)">
                                      <p:cBhvr>
                                        <p:cTn id="86" dur="500"/>
                                        <p:tgtEl>
                                          <p:spTgt spid="214021">
                                            <p:txEl>
                                              <p:pRg st="11" end="11"/>
                                            </p:txEl>
                                          </p:spTgt>
                                        </p:tgtEl>
                                      </p:cBhvr>
                                    </p:animEffect>
                                  </p:childTnLst>
                                </p:cTn>
                              </p:par>
                            </p:childTnLst>
                          </p:cTn>
                        </p:par>
                      </p:childTnLst>
                    </p:cTn>
                  </p:par>
                  <p:par>
                    <p:cTn id="87" fill="hold" nodeType="clickPar">
                      <p:stCondLst>
                        <p:cond delay="indefinite"/>
                      </p:stCondLst>
                      <p:childTnLst>
                        <p:par>
                          <p:cTn id="88" fill="hold" nodeType="withGroup">
                            <p:stCondLst>
                              <p:cond delay="0"/>
                            </p:stCondLst>
                            <p:childTnLst>
                              <p:par>
                                <p:cTn id="89" presetID="2" presetClass="entr" presetSubtype="4" fill="hold" nodeType="clickEffect">
                                  <p:stCondLst>
                                    <p:cond delay="0"/>
                                  </p:stCondLst>
                                  <p:childTnLst>
                                    <p:set>
                                      <p:cBhvr>
                                        <p:cTn id="90" dur="1" fill="hold">
                                          <p:stCondLst>
                                            <p:cond delay="0"/>
                                          </p:stCondLst>
                                        </p:cTn>
                                        <p:tgtEl>
                                          <p:spTgt spid="24"/>
                                        </p:tgtEl>
                                        <p:attrNameLst>
                                          <p:attrName>style.visibility</p:attrName>
                                        </p:attrNameLst>
                                      </p:cBhvr>
                                      <p:to>
                                        <p:strVal val="visible"/>
                                      </p:to>
                                    </p:set>
                                    <p:anim calcmode="lin" valueType="num">
                                      <p:cBhvr additive="base">
                                        <p:cTn id="91" dur="500" fill="hold"/>
                                        <p:tgtEl>
                                          <p:spTgt spid="24"/>
                                        </p:tgtEl>
                                        <p:attrNameLst>
                                          <p:attrName>ppt_x</p:attrName>
                                        </p:attrNameLst>
                                      </p:cBhvr>
                                      <p:tavLst>
                                        <p:tav tm="0">
                                          <p:val>
                                            <p:strVal val="#ppt_x"/>
                                          </p:val>
                                        </p:tav>
                                        <p:tav tm="100000">
                                          <p:val>
                                            <p:strVal val="#ppt_x"/>
                                          </p:val>
                                        </p:tav>
                                      </p:tavLst>
                                    </p:anim>
                                    <p:anim calcmode="lin" valueType="num">
                                      <p:cBhvr additive="base">
                                        <p:cTn id="92"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93" fill="hold" nodeType="clickPar">
                      <p:stCondLst>
                        <p:cond delay="indefinite"/>
                      </p:stCondLst>
                      <p:childTnLst>
                        <p:par>
                          <p:cTn id="94" fill="hold" nodeType="withGroup">
                            <p:stCondLst>
                              <p:cond delay="0"/>
                            </p:stCondLst>
                            <p:childTnLst>
                              <p:par>
                                <p:cTn id="95" presetID="2" presetClass="exit" presetSubtype="4" fill="hold" nodeType="clickEffect">
                                  <p:stCondLst>
                                    <p:cond delay="0"/>
                                  </p:stCondLst>
                                  <p:childTnLst>
                                    <p:anim calcmode="lin" valueType="num">
                                      <p:cBhvr additive="base">
                                        <p:cTn id="96" dur="500"/>
                                        <p:tgtEl>
                                          <p:spTgt spid="24"/>
                                        </p:tgtEl>
                                        <p:attrNameLst>
                                          <p:attrName>ppt_x</p:attrName>
                                        </p:attrNameLst>
                                      </p:cBhvr>
                                      <p:tavLst>
                                        <p:tav tm="0">
                                          <p:val>
                                            <p:strVal val="ppt_x"/>
                                          </p:val>
                                        </p:tav>
                                        <p:tav tm="100000">
                                          <p:val>
                                            <p:strVal val="ppt_x"/>
                                          </p:val>
                                        </p:tav>
                                      </p:tavLst>
                                    </p:anim>
                                    <p:anim calcmode="lin" valueType="num">
                                      <p:cBhvr additive="base">
                                        <p:cTn id="97" dur="500"/>
                                        <p:tgtEl>
                                          <p:spTgt spid="24"/>
                                        </p:tgtEl>
                                        <p:attrNameLst>
                                          <p:attrName>ppt_y</p:attrName>
                                        </p:attrNameLst>
                                      </p:cBhvr>
                                      <p:tavLst>
                                        <p:tav tm="0">
                                          <p:val>
                                            <p:strVal val="ppt_y"/>
                                          </p:val>
                                        </p:tav>
                                        <p:tav tm="100000">
                                          <p:val>
                                            <p:strVal val="1+ppt_h/2"/>
                                          </p:val>
                                        </p:tav>
                                      </p:tavLst>
                                    </p:anim>
                                    <p:set>
                                      <p:cBhvr>
                                        <p:cTn id="98" dur="1" fill="hold">
                                          <p:stCondLst>
                                            <p:cond delay="499"/>
                                          </p:stCondLst>
                                        </p:cTn>
                                        <p:tgtEl>
                                          <p:spTgt spid="2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Number Placeholder 3">
            <a:extLst>
              <a:ext uri="{FF2B5EF4-FFF2-40B4-BE49-F238E27FC236}">
                <a16:creationId xmlns:a16="http://schemas.microsoft.com/office/drawing/2014/main" id="{83CA40EF-3F80-D353-7BF8-01A0EBD3F170}"/>
              </a:ext>
            </a:extLst>
          </p:cNvPr>
          <p:cNvSpPr txBox="1">
            <a:spLocks noGrp="1"/>
          </p:cNvSpPr>
          <p:nvPr/>
        </p:nvSpPr>
        <p:spPr bwMode="auto">
          <a:xfrm>
            <a:off x="8077200" y="6324600"/>
            <a:ext cx="381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marL="342900" indent="-342900">
              <a:defRPr sz="2400">
                <a:solidFill>
                  <a:schemeClr val="tx1"/>
                </a:solidFill>
                <a:latin typeface="Times New Roman" panose="02020603050405020304" pitchFamily="18" charset="0"/>
                <a:ea typeface="ＭＳ Ｐゴシック" panose="020B0600070205080204" pitchFamily="34" charset="-128"/>
              </a:defRPr>
            </a:lvl1pPr>
            <a:lvl2pPr>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lvl="1" algn="r"/>
            <a:fld id="{45541631-66A7-472B-BD6E-80399894DF04}" type="slidenum">
              <a:rPr lang="es-ES" altLang="en-US" sz="1000">
                <a:latin typeface="Arial" panose="020B0604020202020204" pitchFamily="34" charset="0"/>
              </a:rPr>
              <a:pPr lvl="1" algn="r"/>
              <a:t>24</a:t>
            </a:fld>
            <a:endParaRPr lang="es-ES" altLang="en-US" sz="1000">
              <a:latin typeface="Arial" panose="020B0604020202020204" pitchFamily="34" charset="0"/>
            </a:endParaRPr>
          </a:p>
        </p:txBody>
      </p:sp>
      <p:pic>
        <p:nvPicPr>
          <p:cNvPr id="20483" name="Picture 5" descr="AN06F01">
            <a:extLst>
              <a:ext uri="{FF2B5EF4-FFF2-40B4-BE49-F238E27FC236}">
                <a16:creationId xmlns:a16="http://schemas.microsoft.com/office/drawing/2014/main" id="{BF2DF162-A63B-9FFA-9134-4E5141BA55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84800" y="4076700"/>
            <a:ext cx="3570288" cy="2738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045" name="Rectangle 2">
            <a:extLst>
              <a:ext uri="{FF2B5EF4-FFF2-40B4-BE49-F238E27FC236}">
                <a16:creationId xmlns:a16="http://schemas.microsoft.com/office/drawing/2014/main" id="{2DBB4AB6-624F-DC95-F428-58C7EF216371}"/>
              </a:ext>
            </a:extLst>
          </p:cNvPr>
          <p:cNvSpPr>
            <a:spLocks noGrp="1" noChangeArrowheads="1"/>
          </p:cNvSpPr>
          <p:nvPr>
            <p:ph type="title" idx="4294967295"/>
          </p:nvPr>
        </p:nvSpPr>
        <p:spPr>
          <a:xfrm>
            <a:off x="1447800" y="0"/>
            <a:ext cx="6248400" cy="1066800"/>
          </a:xfrm>
        </p:spPr>
        <p:txBody>
          <a:bodyPr/>
          <a:lstStyle/>
          <a:p>
            <a:r>
              <a:rPr lang="en-US" altLang="en-US">
                <a:ea typeface="ＭＳ Ｐゴシック" panose="020B0600070205080204" pitchFamily="34" charset="-128"/>
              </a:rPr>
              <a:t>Scattering </a:t>
            </a:r>
          </a:p>
        </p:txBody>
      </p:sp>
      <p:sp>
        <p:nvSpPr>
          <p:cNvPr id="215046" name="Rectangle 3">
            <a:extLst>
              <a:ext uri="{FF2B5EF4-FFF2-40B4-BE49-F238E27FC236}">
                <a16:creationId xmlns:a16="http://schemas.microsoft.com/office/drawing/2014/main" id="{EAE2B474-9D41-3A31-0FFD-9729EA04F86A}"/>
              </a:ext>
            </a:extLst>
          </p:cNvPr>
          <p:cNvSpPr>
            <a:spLocks noGrp="1" noChangeArrowheads="1"/>
          </p:cNvSpPr>
          <p:nvPr>
            <p:ph type="body" idx="4294967295"/>
          </p:nvPr>
        </p:nvSpPr>
        <p:spPr>
          <a:xfrm>
            <a:off x="0" y="1524000"/>
            <a:ext cx="6781800" cy="5334000"/>
          </a:xfrm>
        </p:spPr>
        <p:txBody>
          <a:bodyPr/>
          <a:lstStyle/>
          <a:p>
            <a:pPr>
              <a:lnSpc>
                <a:spcPct val="90000"/>
              </a:lnSpc>
            </a:pPr>
            <a:r>
              <a:rPr lang="en-US" altLang="en-US">
                <a:ea typeface="ＭＳ Ｐゴシック" panose="020B0600070205080204" pitchFamily="34" charset="-128"/>
              </a:rPr>
              <a:t>Light strikes</a:t>
            </a:r>
            <a:r>
              <a:rPr lang="en-US" altLang="en-US" b="1">
                <a:solidFill>
                  <a:srgbClr val="FF0000"/>
                </a:solidFill>
                <a:ea typeface="ＭＳ Ｐゴシック" panose="020B0600070205080204" pitchFamily="34" charset="-128"/>
              </a:rPr>
              <a:t> A</a:t>
            </a:r>
            <a:r>
              <a:rPr lang="en-US" altLang="en-US">
                <a:ea typeface="ＭＳ Ｐゴシック" panose="020B0600070205080204" pitchFamily="34" charset="-128"/>
              </a:rPr>
              <a:t> </a:t>
            </a:r>
          </a:p>
          <a:p>
            <a:pPr lvl="1">
              <a:lnSpc>
                <a:spcPct val="90000"/>
              </a:lnSpc>
            </a:pPr>
            <a:r>
              <a:rPr lang="en-US" altLang="en-US">
                <a:ea typeface="ＭＳ Ｐゴシック" panose="020B0600070205080204" pitchFamily="34" charset="-128"/>
              </a:rPr>
              <a:t>Some scattered</a:t>
            </a:r>
          </a:p>
          <a:p>
            <a:pPr lvl="1">
              <a:lnSpc>
                <a:spcPct val="90000"/>
              </a:lnSpc>
            </a:pPr>
            <a:r>
              <a:rPr lang="en-US" altLang="en-US">
                <a:ea typeface="ＭＳ Ｐゴシック" panose="020B0600070205080204" pitchFamily="34" charset="-128"/>
              </a:rPr>
              <a:t>Some absorbed</a:t>
            </a:r>
          </a:p>
          <a:p>
            <a:pPr lvl="1">
              <a:lnSpc>
                <a:spcPct val="90000"/>
              </a:lnSpc>
              <a:buFontTx/>
              <a:buNone/>
            </a:pPr>
            <a:endParaRPr lang="en-US" altLang="en-US">
              <a:ea typeface="ＭＳ Ｐゴシック" panose="020B0600070205080204" pitchFamily="34" charset="-128"/>
            </a:endParaRPr>
          </a:p>
          <a:p>
            <a:pPr>
              <a:lnSpc>
                <a:spcPct val="90000"/>
              </a:lnSpc>
            </a:pPr>
            <a:r>
              <a:rPr lang="en-US" altLang="en-US">
                <a:ea typeface="ＭＳ Ｐゴシック" panose="020B0600070205080204" pitchFamily="34" charset="-128"/>
              </a:rPr>
              <a:t>Some of scattered light strikes </a:t>
            </a:r>
            <a:r>
              <a:rPr lang="en-US" altLang="en-US" b="1">
                <a:solidFill>
                  <a:schemeClr val="accent2"/>
                </a:solidFill>
                <a:ea typeface="ＭＳ Ｐゴシック" panose="020B0600070205080204" pitchFamily="34" charset="-128"/>
              </a:rPr>
              <a:t>B</a:t>
            </a:r>
          </a:p>
          <a:p>
            <a:pPr lvl="1">
              <a:lnSpc>
                <a:spcPct val="90000"/>
              </a:lnSpc>
            </a:pPr>
            <a:r>
              <a:rPr lang="en-US" altLang="en-US">
                <a:ea typeface="ＭＳ Ｐゴシック" panose="020B0600070205080204" pitchFamily="34" charset="-128"/>
              </a:rPr>
              <a:t>Some scattered</a:t>
            </a:r>
          </a:p>
          <a:p>
            <a:pPr lvl="1">
              <a:lnSpc>
                <a:spcPct val="90000"/>
              </a:lnSpc>
            </a:pPr>
            <a:r>
              <a:rPr lang="en-US" altLang="en-US">
                <a:ea typeface="ＭＳ Ｐゴシック" panose="020B0600070205080204" pitchFamily="34" charset="-128"/>
              </a:rPr>
              <a:t>Some absorbed</a:t>
            </a:r>
          </a:p>
          <a:p>
            <a:pPr lvl="1">
              <a:lnSpc>
                <a:spcPct val="90000"/>
              </a:lnSpc>
              <a:buFontTx/>
              <a:buNone/>
            </a:pPr>
            <a:endParaRPr lang="en-US" altLang="en-US">
              <a:ea typeface="ＭＳ Ｐゴシック" panose="020B0600070205080204" pitchFamily="34" charset="-128"/>
            </a:endParaRPr>
          </a:p>
          <a:p>
            <a:pPr>
              <a:lnSpc>
                <a:spcPct val="90000"/>
              </a:lnSpc>
            </a:pPr>
            <a:r>
              <a:rPr lang="en-US" altLang="en-US">
                <a:ea typeface="ＭＳ Ｐゴシック" panose="020B0600070205080204" pitchFamily="34" charset="-128"/>
              </a:rPr>
              <a:t>Some of this scattered</a:t>
            </a:r>
          </a:p>
          <a:p>
            <a:pPr>
              <a:lnSpc>
                <a:spcPct val="90000"/>
              </a:lnSpc>
              <a:buFontTx/>
              <a:buNone/>
            </a:pPr>
            <a:r>
              <a:rPr lang="en-US" altLang="en-US">
                <a:ea typeface="ＭＳ Ｐゴシック" panose="020B0600070205080204" pitchFamily="34" charset="-128"/>
              </a:rPr>
              <a:t>light strikes </a:t>
            </a:r>
            <a:r>
              <a:rPr lang="en-US" altLang="en-US" b="1">
                <a:solidFill>
                  <a:srgbClr val="FF0000"/>
                </a:solidFill>
                <a:ea typeface="ＭＳ Ｐゴシック" panose="020B0600070205080204" pitchFamily="34" charset="-128"/>
              </a:rPr>
              <a:t>A</a:t>
            </a:r>
          </a:p>
          <a:p>
            <a:pPr>
              <a:lnSpc>
                <a:spcPct val="90000"/>
              </a:lnSpc>
              <a:buFontTx/>
              <a:buNone/>
            </a:pPr>
            <a:r>
              <a:rPr lang="en-US" altLang="en-US" b="1">
                <a:solidFill>
                  <a:srgbClr val="FF0000"/>
                </a:solidFill>
                <a:ea typeface="ＭＳ Ｐゴシック" panose="020B0600070205080204" pitchFamily="34" charset="-128"/>
              </a:rPr>
              <a:t>and so on</a:t>
            </a:r>
          </a:p>
        </p:txBody>
      </p:sp>
      <p:sp>
        <p:nvSpPr>
          <p:cNvPr id="215047" name="Rectangle 7">
            <a:extLst>
              <a:ext uri="{FF2B5EF4-FFF2-40B4-BE49-F238E27FC236}">
                <a16:creationId xmlns:a16="http://schemas.microsoft.com/office/drawing/2014/main" id="{79389D30-6984-FDC1-13F8-31DE2EC64388}"/>
              </a:ext>
            </a:extLst>
          </p:cNvPr>
          <p:cNvSpPr>
            <a:spLocks noChangeArrowheads="1"/>
          </p:cNvSpPr>
          <p:nvPr/>
        </p:nvSpPr>
        <p:spPr bwMode="auto">
          <a:xfrm>
            <a:off x="8736013" y="5486400"/>
            <a:ext cx="481012"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1">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a:t> </a:t>
            </a:r>
            <a:r>
              <a:rPr lang="en-US" altLang="en-US" b="1">
                <a:solidFill>
                  <a:srgbClr val="FF0000"/>
                </a:solidFill>
              </a:rPr>
              <a:t>A</a:t>
            </a:r>
          </a:p>
        </p:txBody>
      </p:sp>
      <p:sp>
        <p:nvSpPr>
          <p:cNvPr id="215048" name="Rectangle 8">
            <a:extLst>
              <a:ext uri="{FF2B5EF4-FFF2-40B4-BE49-F238E27FC236}">
                <a16:creationId xmlns:a16="http://schemas.microsoft.com/office/drawing/2014/main" id="{49790099-693B-4A8A-9466-E1DF387DF06B}"/>
              </a:ext>
            </a:extLst>
          </p:cNvPr>
          <p:cNvSpPr>
            <a:spLocks noChangeArrowheads="1"/>
          </p:cNvSpPr>
          <p:nvPr/>
        </p:nvSpPr>
        <p:spPr bwMode="auto">
          <a:xfrm>
            <a:off x="8805863" y="4462463"/>
            <a:ext cx="387350"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1">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b="1">
                <a:solidFill>
                  <a:schemeClr val="accent2"/>
                </a:solidFill>
              </a:rPr>
              <a:t>B</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6" presetClass="emph" presetSubtype="0" fill="hold" nodeType="clickEffect">
                                  <p:stCondLst>
                                    <p:cond delay="0"/>
                                  </p:stCondLst>
                                  <p:childTnLst>
                                    <p:animScale>
                                      <p:cBhvr>
                                        <p:cTn id="6" dur="2000" fill="hold"/>
                                        <p:tgtEl>
                                          <p:spTgt spid="215045"/>
                                        </p:tgtEl>
                                      </p:cBhvr>
                                      <p:by x="100000" y="150000"/>
                                    </p:animScale>
                                  </p:childTnLst>
                                </p:cTn>
                              </p:par>
                            </p:childTnLst>
                          </p:cTn>
                        </p:par>
                      </p:childTnLst>
                    </p:cTn>
                  </p:par>
                  <p:par>
                    <p:cTn id="7" fill="hold" nodeType="clickPar">
                      <p:stCondLst>
                        <p:cond delay="indefinite"/>
                      </p:stCondLst>
                      <p:childTnLst>
                        <p:par>
                          <p:cTn id="8" fill="hold" nodeType="withGroup">
                            <p:stCondLst>
                              <p:cond delay="0"/>
                            </p:stCondLst>
                            <p:childTnLst>
                              <p:par>
                                <p:cTn id="9" presetID="3" presetClass="entr" presetSubtype="10" fill="hold" nodeType="clickEffect">
                                  <p:stCondLst>
                                    <p:cond delay="0"/>
                                  </p:stCondLst>
                                  <p:childTnLst>
                                    <p:set>
                                      <p:cBhvr>
                                        <p:cTn id="10" dur="1" fill="hold">
                                          <p:stCondLst>
                                            <p:cond delay="0"/>
                                          </p:stCondLst>
                                        </p:cTn>
                                        <p:tgtEl>
                                          <p:spTgt spid="215046">
                                            <p:txEl>
                                              <p:pRg st="0" end="0"/>
                                            </p:txEl>
                                          </p:spTgt>
                                        </p:tgtEl>
                                        <p:attrNameLst>
                                          <p:attrName>style.visibility</p:attrName>
                                        </p:attrNameLst>
                                      </p:cBhvr>
                                      <p:to>
                                        <p:strVal val="visible"/>
                                      </p:to>
                                    </p:set>
                                    <p:animEffect transition="in" filter="blinds(horizontal)">
                                      <p:cBhvr>
                                        <p:cTn id="11" dur="500"/>
                                        <p:tgtEl>
                                          <p:spTgt spid="215046">
                                            <p:txEl>
                                              <p:pRg st="0" end="0"/>
                                            </p:txEl>
                                          </p:spTgt>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3" presetClass="entr" presetSubtype="10" fill="hold" nodeType="clickEffect">
                                  <p:stCondLst>
                                    <p:cond delay="0"/>
                                  </p:stCondLst>
                                  <p:childTnLst>
                                    <p:set>
                                      <p:cBhvr>
                                        <p:cTn id="15" dur="1" fill="hold">
                                          <p:stCondLst>
                                            <p:cond delay="0"/>
                                          </p:stCondLst>
                                        </p:cTn>
                                        <p:tgtEl>
                                          <p:spTgt spid="215047"/>
                                        </p:tgtEl>
                                        <p:attrNameLst>
                                          <p:attrName>style.visibility</p:attrName>
                                        </p:attrNameLst>
                                      </p:cBhvr>
                                      <p:to>
                                        <p:strVal val="visible"/>
                                      </p:to>
                                    </p:set>
                                    <p:animEffect transition="in" filter="blinds(horizontal)">
                                      <p:cBhvr>
                                        <p:cTn id="16" dur="500"/>
                                        <p:tgtEl>
                                          <p:spTgt spid="215047"/>
                                        </p:tgtEl>
                                      </p:cBhvr>
                                    </p:animEffect>
                                  </p:childTnLst>
                                </p:cTn>
                              </p:par>
                              <p:par>
                                <p:cTn id="17" presetID="3" presetClass="entr" presetSubtype="10" fill="hold" nodeType="withEffect">
                                  <p:stCondLst>
                                    <p:cond delay="0"/>
                                  </p:stCondLst>
                                  <p:childTnLst>
                                    <p:set>
                                      <p:cBhvr>
                                        <p:cTn id="18" dur="1" fill="hold">
                                          <p:stCondLst>
                                            <p:cond delay="0"/>
                                          </p:stCondLst>
                                        </p:cTn>
                                        <p:tgtEl>
                                          <p:spTgt spid="215046">
                                            <p:txEl>
                                              <p:pRg st="1" end="1"/>
                                            </p:txEl>
                                          </p:spTgt>
                                        </p:tgtEl>
                                        <p:attrNameLst>
                                          <p:attrName>style.visibility</p:attrName>
                                        </p:attrNameLst>
                                      </p:cBhvr>
                                      <p:to>
                                        <p:strVal val="visible"/>
                                      </p:to>
                                    </p:set>
                                    <p:animEffect transition="in" filter="blinds(horizontal)">
                                      <p:cBhvr>
                                        <p:cTn id="19" dur="500"/>
                                        <p:tgtEl>
                                          <p:spTgt spid="215046">
                                            <p:txEl>
                                              <p:pRg st="1" end="1"/>
                                            </p:txEl>
                                          </p:spTgt>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5" presetClass="entr" presetSubtype="10" fill="hold" nodeType="clickEffect">
                                  <p:stCondLst>
                                    <p:cond delay="0"/>
                                  </p:stCondLst>
                                  <p:childTnLst>
                                    <p:set>
                                      <p:cBhvr>
                                        <p:cTn id="23" dur="1" fill="hold">
                                          <p:stCondLst>
                                            <p:cond delay="0"/>
                                          </p:stCondLst>
                                        </p:cTn>
                                        <p:tgtEl>
                                          <p:spTgt spid="215048"/>
                                        </p:tgtEl>
                                        <p:attrNameLst>
                                          <p:attrName>style.visibility</p:attrName>
                                        </p:attrNameLst>
                                      </p:cBhvr>
                                      <p:to>
                                        <p:strVal val="visible"/>
                                      </p:to>
                                    </p:set>
                                    <p:animEffect transition="in" filter="checkerboard(across)">
                                      <p:cBhvr>
                                        <p:cTn id="24" dur="500"/>
                                        <p:tgtEl>
                                          <p:spTgt spid="215048"/>
                                        </p:tgtEl>
                                      </p:cBhvr>
                                    </p:animEffect>
                                  </p:childTnLst>
                                </p:cTn>
                              </p:par>
                              <p:par>
                                <p:cTn id="25" presetID="3" presetClass="entr" presetSubtype="10" fill="hold" nodeType="withEffect">
                                  <p:stCondLst>
                                    <p:cond delay="0"/>
                                  </p:stCondLst>
                                  <p:childTnLst>
                                    <p:set>
                                      <p:cBhvr>
                                        <p:cTn id="26" dur="1" fill="hold">
                                          <p:stCondLst>
                                            <p:cond delay="0"/>
                                          </p:stCondLst>
                                        </p:cTn>
                                        <p:tgtEl>
                                          <p:spTgt spid="215046">
                                            <p:txEl>
                                              <p:pRg st="2" end="2"/>
                                            </p:txEl>
                                          </p:spTgt>
                                        </p:tgtEl>
                                        <p:attrNameLst>
                                          <p:attrName>style.visibility</p:attrName>
                                        </p:attrNameLst>
                                      </p:cBhvr>
                                      <p:to>
                                        <p:strVal val="visible"/>
                                      </p:to>
                                    </p:set>
                                    <p:animEffect transition="in" filter="blinds(horizontal)">
                                      <p:cBhvr>
                                        <p:cTn id="27" dur="500"/>
                                        <p:tgtEl>
                                          <p:spTgt spid="215046">
                                            <p:txEl>
                                              <p:pRg st="2" end="2"/>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8" presetClass="entr" presetSubtype="16" fill="hold" nodeType="clickEffect">
                                  <p:stCondLst>
                                    <p:cond delay="0"/>
                                  </p:stCondLst>
                                  <p:childTnLst>
                                    <p:set>
                                      <p:cBhvr>
                                        <p:cTn id="31" dur="1" fill="hold">
                                          <p:stCondLst>
                                            <p:cond delay="0"/>
                                          </p:stCondLst>
                                        </p:cTn>
                                        <p:tgtEl>
                                          <p:spTgt spid="215046">
                                            <p:txEl>
                                              <p:pRg st="4" end="4"/>
                                            </p:txEl>
                                          </p:spTgt>
                                        </p:tgtEl>
                                        <p:attrNameLst>
                                          <p:attrName>style.visibility</p:attrName>
                                        </p:attrNameLst>
                                      </p:cBhvr>
                                      <p:to>
                                        <p:strVal val="visible"/>
                                      </p:to>
                                    </p:set>
                                    <p:animEffect transition="in" filter="diamond(in)">
                                      <p:cBhvr>
                                        <p:cTn id="32" dur="2000"/>
                                        <p:tgtEl>
                                          <p:spTgt spid="215046">
                                            <p:txEl>
                                              <p:pRg st="4" end="4"/>
                                            </p:txEl>
                                          </p:spTgt>
                                        </p:tgtEl>
                                      </p:cBhvr>
                                    </p:animEffect>
                                  </p:childTnLst>
                                </p:cTn>
                              </p:par>
                              <p:par>
                                <p:cTn id="33" presetID="8" presetClass="entr" presetSubtype="16" fill="hold" nodeType="withEffect">
                                  <p:stCondLst>
                                    <p:cond delay="0"/>
                                  </p:stCondLst>
                                  <p:childTnLst>
                                    <p:set>
                                      <p:cBhvr>
                                        <p:cTn id="34" dur="1" fill="hold">
                                          <p:stCondLst>
                                            <p:cond delay="0"/>
                                          </p:stCondLst>
                                        </p:cTn>
                                        <p:tgtEl>
                                          <p:spTgt spid="215046">
                                            <p:txEl>
                                              <p:pRg st="5" end="5"/>
                                            </p:txEl>
                                          </p:spTgt>
                                        </p:tgtEl>
                                        <p:attrNameLst>
                                          <p:attrName>style.visibility</p:attrName>
                                        </p:attrNameLst>
                                      </p:cBhvr>
                                      <p:to>
                                        <p:strVal val="visible"/>
                                      </p:to>
                                    </p:set>
                                    <p:animEffect transition="in" filter="diamond(in)">
                                      <p:cBhvr>
                                        <p:cTn id="35" dur="2000"/>
                                        <p:tgtEl>
                                          <p:spTgt spid="215046">
                                            <p:txEl>
                                              <p:pRg st="5" end="5"/>
                                            </p:txEl>
                                          </p:spTgt>
                                        </p:tgtEl>
                                      </p:cBhvr>
                                    </p:animEffect>
                                  </p:childTnLst>
                                </p:cTn>
                              </p:par>
                              <p:par>
                                <p:cTn id="36" presetID="8" presetClass="entr" presetSubtype="16" fill="hold" nodeType="withEffect">
                                  <p:stCondLst>
                                    <p:cond delay="0"/>
                                  </p:stCondLst>
                                  <p:childTnLst>
                                    <p:set>
                                      <p:cBhvr>
                                        <p:cTn id="37" dur="1" fill="hold">
                                          <p:stCondLst>
                                            <p:cond delay="0"/>
                                          </p:stCondLst>
                                        </p:cTn>
                                        <p:tgtEl>
                                          <p:spTgt spid="215046">
                                            <p:txEl>
                                              <p:pRg st="6" end="6"/>
                                            </p:txEl>
                                          </p:spTgt>
                                        </p:tgtEl>
                                        <p:attrNameLst>
                                          <p:attrName>style.visibility</p:attrName>
                                        </p:attrNameLst>
                                      </p:cBhvr>
                                      <p:to>
                                        <p:strVal val="visible"/>
                                      </p:to>
                                    </p:set>
                                    <p:animEffect transition="in" filter="diamond(in)">
                                      <p:cBhvr>
                                        <p:cTn id="38" dur="2000"/>
                                        <p:tgtEl>
                                          <p:spTgt spid="215046">
                                            <p:txEl>
                                              <p:pRg st="6" end="6"/>
                                            </p:txEl>
                                          </p:spTgt>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5" presetClass="entr" presetSubtype="10" fill="hold" nodeType="clickEffect">
                                  <p:stCondLst>
                                    <p:cond delay="0"/>
                                  </p:stCondLst>
                                  <p:childTnLst>
                                    <p:set>
                                      <p:cBhvr>
                                        <p:cTn id="42" dur="1" fill="hold">
                                          <p:stCondLst>
                                            <p:cond delay="0"/>
                                          </p:stCondLst>
                                        </p:cTn>
                                        <p:tgtEl>
                                          <p:spTgt spid="215046">
                                            <p:txEl>
                                              <p:pRg st="8" end="8"/>
                                            </p:txEl>
                                          </p:spTgt>
                                        </p:tgtEl>
                                        <p:attrNameLst>
                                          <p:attrName>style.visibility</p:attrName>
                                        </p:attrNameLst>
                                      </p:cBhvr>
                                      <p:to>
                                        <p:strVal val="visible"/>
                                      </p:to>
                                    </p:set>
                                    <p:animEffect transition="in" filter="checkerboard(across)">
                                      <p:cBhvr>
                                        <p:cTn id="43" dur="500"/>
                                        <p:tgtEl>
                                          <p:spTgt spid="215046">
                                            <p:txEl>
                                              <p:pRg st="8" end="8"/>
                                            </p:txEl>
                                          </p:spTgt>
                                        </p:tgtEl>
                                      </p:cBhvr>
                                    </p:animEffect>
                                  </p:childTnLst>
                                </p:cTn>
                              </p:par>
                              <p:par>
                                <p:cTn id="44" presetID="5" presetClass="entr" presetSubtype="10" fill="hold" nodeType="withEffect">
                                  <p:stCondLst>
                                    <p:cond delay="0"/>
                                  </p:stCondLst>
                                  <p:childTnLst>
                                    <p:set>
                                      <p:cBhvr>
                                        <p:cTn id="45" dur="1" fill="hold">
                                          <p:stCondLst>
                                            <p:cond delay="0"/>
                                          </p:stCondLst>
                                        </p:cTn>
                                        <p:tgtEl>
                                          <p:spTgt spid="215046">
                                            <p:txEl>
                                              <p:pRg st="9" end="9"/>
                                            </p:txEl>
                                          </p:spTgt>
                                        </p:tgtEl>
                                        <p:attrNameLst>
                                          <p:attrName>style.visibility</p:attrName>
                                        </p:attrNameLst>
                                      </p:cBhvr>
                                      <p:to>
                                        <p:strVal val="visible"/>
                                      </p:to>
                                    </p:set>
                                    <p:animEffect transition="in" filter="checkerboard(across)">
                                      <p:cBhvr>
                                        <p:cTn id="46" dur="500"/>
                                        <p:tgtEl>
                                          <p:spTgt spid="215046">
                                            <p:txEl>
                                              <p:pRg st="9" end="9"/>
                                            </p:txEl>
                                          </p:spTgt>
                                        </p:tgtEl>
                                      </p:cBhvr>
                                    </p:animEffect>
                                  </p:childTnLst>
                                </p:cTn>
                              </p:par>
                              <p:par>
                                <p:cTn id="47" presetID="5" presetClass="entr" presetSubtype="10" fill="hold" nodeType="withEffect">
                                  <p:stCondLst>
                                    <p:cond delay="0"/>
                                  </p:stCondLst>
                                  <p:childTnLst>
                                    <p:set>
                                      <p:cBhvr>
                                        <p:cTn id="48" dur="1" fill="hold">
                                          <p:stCondLst>
                                            <p:cond delay="0"/>
                                          </p:stCondLst>
                                        </p:cTn>
                                        <p:tgtEl>
                                          <p:spTgt spid="215046">
                                            <p:txEl>
                                              <p:pRg st="10" end="10"/>
                                            </p:txEl>
                                          </p:spTgt>
                                        </p:tgtEl>
                                        <p:attrNameLst>
                                          <p:attrName>style.visibility</p:attrName>
                                        </p:attrNameLst>
                                      </p:cBhvr>
                                      <p:to>
                                        <p:strVal val="visible"/>
                                      </p:to>
                                    </p:set>
                                    <p:animEffect transition="in" filter="checkerboard(across)">
                                      <p:cBhvr>
                                        <p:cTn id="49" dur="500"/>
                                        <p:tgtEl>
                                          <p:spTgt spid="215046">
                                            <p:txEl>
                                              <p:pRg st="10" end="10"/>
                                            </p:txEl>
                                          </p:spTgt>
                                        </p:tgtEl>
                                      </p:cBhvr>
                                    </p:animEffect>
                                  </p:childTnLst>
                                </p:cTn>
                              </p:par>
                            </p:childTnLst>
                          </p:cTn>
                        </p:par>
                      </p:childTnLst>
                    </p:cTn>
                  </p:par>
                  <p:par>
                    <p:cTn id="50" fill="hold" nodeType="clickPar">
                      <p:stCondLst>
                        <p:cond delay="indefinite"/>
                      </p:stCondLst>
                      <p:childTnLst>
                        <p:par>
                          <p:cTn id="51" fill="hold" nodeType="withGroup">
                            <p:stCondLst>
                              <p:cond delay="0"/>
                            </p:stCondLst>
                            <p:childTnLst>
                              <p:par>
                                <p:cTn id="52" presetID="6" presetClass="emph" presetSubtype="0" fill="hold" nodeType="clickEffect">
                                  <p:stCondLst>
                                    <p:cond delay="0"/>
                                  </p:stCondLst>
                                  <p:childTnLst>
                                    <p:animScale>
                                      <p:cBhvr>
                                        <p:cTn id="53" dur="2000" fill="hold"/>
                                        <p:tgtEl>
                                          <p:spTgt spid="215046">
                                            <p:txEl>
                                              <p:pRg st="10" end="10"/>
                                            </p:txEl>
                                          </p:spTgt>
                                        </p:tgtEl>
                                      </p:cBhvr>
                                      <p:by x="10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045" grpId="0"/>
      <p:bldP spid="215047" grpId="0" animBg="1"/>
      <p:bldP spid="215048"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Slide Number Placeholder 3">
            <a:extLst>
              <a:ext uri="{FF2B5EF4-FFF2-40B4-BE49-F238E27FC236}">
                <a16:creationId xmlns:a16="http://schemas.microsoft.com/office/drawing/2014/main" id="{7892D528-34B9-0E83-1493-A42144799225}"/>
              </a:ext>
            </a:extLst>
          </p:cNvPr>
          <p:cNvSpPr txBox="1">
            <a:spLocks noGrp="1"/>
          </p:cNvSpPr>
          <p:nvPr/>
        </p:nvSpPr>
        <p:spPr bwMode="auto">
          <a:xfrm>
            <a:off x="8077200" y="6324600"/>
            <a:ext cx="381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marL="342900" indent="-342900">
              <a:defRPr sz="2400">
                <a:solidFill>
                  <a:schemeClr val="tx1"/>
                </a:solidFill>
                <a:latin typeface="Times New Roman" panose="02020603050405020304" pitchFamily="18" charset="0"/>
                <a:ea typeface="ＭＳ Ｐゴシック" panose="020B0600070205080204" pitchFamily="34" charset="-128"/>
              </a:defRPr>
            </a:lvl1pPr>
            <a:lvl2pPr>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lvl="1" algn="r"/>
            <a:fld id="{A11857C5-8418-49B4-B46E-047DE1F99C54}" type="slidenum">
              <a:rPr lang="es-ES" altLang="en-US" sz="1000">
                <a:latin typeface="Arial" panose="020B0604020202020204" pitchFamily="34" charset="0"/>
              </a:rPr>
              <a:pPr lvl="1" algn="r"/>
              <a:t>25</a:t>
            </a:fld>
            <a:endParaRPr lang="es-ES" altLang="en-US" sz="1000">
              <a:latin typeface="Arial" panose="020B0604020202020204" pitchFamily="34" charset="0"/>
            </a:endParaRPr>
          </a:p>
        </p:txBody>
      </p:sp>
      <p:sp>
        <p:nvSpPr>
          <p:cNvPr id="21507" name="Rectangle 2">
            <a:extLst>
              <a:ext uri="{FF2B5EF4-FFF2-40B4-BE49-F238E27FC236}">
                <a16:creationId xmlns:a16="http://schemas.microsoft.com/office/drawing/2014/main" id="{6A64B260-01A7-BA9F-3593-4DBFB1E68B32}"/>
              </a:ext>
            </a:extLst>
          </p:cNvPr>
          <p:cNvSpPr>
            <a:spLocks noGrp="1" noChangeArrowheads="1"/>
          </p:cNvSpPr>
          <p:nvPr>
            <p:ph type="title" idx="4294967295"/>
          </p:nvPr>
        </p:nvSpPr>
        <p:spPr/>
        <p:txBody>
          <a:bodyPr/>
          <a:lstStyle/>
          <a:p>
            <a:r>
              <a:rPr lang="en-US" altLang="en-US">
                <a:ea typeface="ＭＳ Ｐゴシック" panose="020B0600070205080204" pitchFamily="34" charset="-128"/>
              </a:rPr>
              <a:t>Rendering Equation</a:t>
            </a:r>
          </a:p>
        </p:txBody>
      </p:sp>
      <p:sp>
        <p:nvSpPr>
          <p:cNvPr id="216069" name="Rectangle 3">
            <a:extLst>
              <a:ext uri="{FF2B5EF4-FFF2-40B4-BE49-F238E27FC236}">
                <a16:creationId xmlns:a16="http://schemas.microsoft.com/office/drawing/2014/main" id="{9FC6D190-8A95-C5B5-1F1E-4971EDDAB168}"/>
              </a:ext>
            </a:extLst>
          </p:cNvPr>
          <p:cNvSpPr>
            <a:spLocks noGrp="1" noChangeArrowheads="1"/>
          </p:cNvSpPr>
          <p:nvPr>
            <p:ph type="body" idx="4294967295"/>
          </p:nvPr>
        </p:nvSpPr>
        <p:spPr>
          <a:xfrm>
            <a:off x="-287338" y="1524000"/>
            <a:ext cx="9829801" cy="4724400"/>
          </a:xfrm>
        </p:spPr>
        <p:txBody>
          <a:bodyPr/>
          <a:lstStyle/>
          <a:p>
            <a:r>
              <a:rPr lang="en-US" altLang="en-US">
                <a:ea typeface="ＭＳ Ｐゴシック" panose="020B0600070205080204" pitchFamily="34" charset="-128"/>
              </a:rPr>
              <a:t>The </a:t>
            </a:r>
            <a:r>
              <a:rPr lang="en-US" altLang="en-US" b="1">
                <a:solidFill>
                  <a:srgbClr val="FF0000"/>
                </a:solidFill>
                <a:ea typeface="ＭＳ Ｐゴシック" panose="020B0600070205080204" pitchFamily="34" charset="-128"/>
              </a:rPr>
              <a:t>infinite </a:t>
            </a:r>
            <a:r>
              <a:rPr lang="en-US" altLang="en-US">
                <a:ea typeface="ＭＳ Ｐゴシック" panose="020B0600070205080204" pitchFamily="34" charset="-128"/>
              </a:rPr>
              <a:t>scattering and absorption of light can be described by the </a:t>
            </a:r>
            <a:r>
              <a:rPr lang="en-US" altLang="en-US" b="1" i="1">
                <a:solidFill>
                  <a:srgbClr val="FF0000"/>
                </a:solidFill>
                <a:ea typeface="ＭＳ Ｐゴシック" panose="020B0600070205080204" pitchFamily="34" charset="-128"/>
              </a:rPr>
              <a:t>rendering equation </a:t>
            </a:r>
          </a:p>
          <a:p>
            <a:pPr>
              <a:buFontTx/>
              <a:buNone/>
            </a:pPr>
            <a:r>
              <a:rPr lang="en-US" altLang="en-US" b="1" i="1">
                <a:solidFill>
                  <a:srgbClr val="FF0000"/>
                </a:solidFill>
                <a:ea typeface="ＭＳ Ｐゴシック" panose="020B0600070205080204" pitchFamily="34" charset="-128"/>
              </a:rPr>
              <a:t>  (</a:t>
            </a:r>
            <a:r>
              <a:rPr lang="en-US" altLang="en-US" sz="2400" b="1">
                <a:ea typeface="ＭＳ Ｐゴシック" panose="020B0600070205080204" pitchFamily="34" charset="-128"/>
              </a:rPr>
              <a:t>Bidirectional Reflection Distribution Function ( </a:t>
            </a:r>
            <a:r>
              <a:rPr lang="en-US" altLang="en-US" sz="2400" b="1">
                <a:solidFill>
                  <a:schemeClr val="accent2"/>
                </a:solidFill>
                <a:ea typeface="ＭＳ Ｐゴシック" panose="020B0600070205080204" pitchFamily="34" charset="-128"/>
              </a:rPr>
              <a:t>BRDF</a:t>
            </a:r>
            <a:r>
              <a:rPr lang="en-US" altLang="en-US" b="1">
                <a:ea typeface="ＭＳ Ｐゴシック" panose="020B0600070205080204" pitchFamily="34" charset="-128"/>
              </a:rPr>
              <a:t>)</a:t>
            </a:r>
            <a:r>
              <a:rPr lang="en-US" altLang="en-US" b="1" i="1">
                <a:solidFill>
                  <a:srgbClr val="FF0000"/>
                </a:solidFill>
                <a:ea typeface="ＭＳ Ｐゴシック" panose="020B0600070205080204" pitchFamily="34" charset="-128"/>
              </a:rPr>
              <a:t>)</a:t>
            </a:r>
            <a:endParaRPr lang="en-US" altLang="en-US" b="1">
              <a:solidFill>
                <a:srgbClr val="FF0000"/>
              </a:solidFill>
              <a:ea typeface="ＭＳ Ｐゴシック" panose="020B0600070205080204" pitchFamily="34" charset="-128"/>
            </a:endParaRPr>
          </a:p>
          <a:p>
            <a:pPr lvl="1"/>
            <a:r>
              <a:rPr lang="en-US" altLang="en-US" b="1">
                <a:solidFill>
                  <a:schemeClr val="accent2"/>
                </a:solidFill>
                <a:ea typeface="ＭＳ Ｐゴシック" panose="020B0600070205080204" pitchFamily="34" charset="-128"/>
              </a:rPr>
              <a:t>Cannot</a:t>
            </a:r>
            <a:r>
              <a:rPr lang="en-US" altLang="en-US" b="1" i="1">
                <a:solidFill>
                  <a:schemeClr val="accent2"/>
                </a:solidFill>
                <a:ea typeface="ＭＳ Ｐゴシック" panose="020B0600070205080204" pitchFamily="34" charset="-128"/>
              </a:rPr>
              <a:t> </a:t>
            </a:r>
            <a:r>
              <a:rPr lang="en-US" altLang="en-US" b="1">
                <a:solidFill>
                  <a:schemeClr val="accent2"/>
                </a:solidFill>
                <a:ea typeface="ＭＳ Ｐゴシック" panose="020B0600070205080204" pitchFamily="34" charset="-128"/>
              </a:rPr>
              <a:t>be</a:t>
            </a:r>
            <a:r>
              <a:rPr lang="en-US" altLang="en-US" b="1" i="1">
                <a:solidFill>
                  <a:schemeClr val="accent2"/>
                </a:solidFill>
                <a:ea typeface="ＭＳ Ｐゴシック" panose="020B0600070205080204" pitchFamily="34" charset="-128"/>
              </a:rPr>
              <a:t> </a:t>
            </a:r>
            <a:r>
              <a:rPr lang="en-US" altLang="en-US" b="1">
                <a:solidFill>
                  <a:schemeClr val="accent2"/>
                </a:solidFill>
                <a:ea typeface="ＭＳ Ｐゴシック" panose="020B0600070205080204" pitchFamily="34" charset="-128"/>
              </a:rPr>
              <a:t>solved in general</a:t>
            </a:r>
          </a:p>
          <a:p>
            <a:pPr lvl="1"/>
            <a:r>
              <a:rPr lang="en-US" altLang="en-US" b="1">
                <a:ea typeface="ＭＳ Ｐゴシック" panose="020B0600070205080204" pitchFamily="34" charset="-128"/>
              </a:rPr>
              <a:t>Ray tracing </a:t>
            </a:r>
            <a:r>
              <a:rPr lang="en-US" altLang="en-US">
                <a:solidFill>
                  <a:srgbClr val="FF0000"/>
                </a:solidFill>
                <a:ea typeface="ＭＳ Ｐゴシック" panose="020B0600070205080204" pitchFamily="34" charset="-128"/>
              </a:rPr>
              <a:t>is a special case for perfectly reflecting surfaces</a:t>
            </a:r>
          </a:p>
          <a:p>
            <a:endParaRPr lang="en-US" altLang="en-US" sz="2600">
              <a:solidFill>
                <a:srgbClr val="FF0000"/>
              </a:solidFill>
              <a:ea typeface="ＭＳ Ｐゴシック" panose="020B0600070205080204" pitchFamily="34" charset="-128"/>
            </a:endParaRPr>
          </a:p>
          <a:p>
            <a:r>
              <a:rPr lang="en-US" altLang="en-US" b="1">
                <a:solidFill>
                  <a:schemeClr val="accent2"/>
                </a:solidFill>
                <a:ea typeface="ＭＳ Ｐゴシック" panose="020B0600070205080204" pitchFamily="34" charset="-128"/>
              </a:rPr>
              <a:t>Rendering equation</a:t>
            </a:r>
            <a:r>
              <a:rPr lang="en-US" altLang="en-US">
                <a:ea typeface="ＭＳ Ｐゴシック" panose="020B0600070205080204" pitchFamily="34" charset="-128"/>
              </a:rPr>
              <a:t> is </a:t>
            </a:r>
            <a:r>
              <a:rPr lang="en-US" altLang="en-US" b="1">
                <a:solidFill>
                  <a:srgbClr val="7030A0"/>
                </a:solidFill>
                <a:ea typeface="ＭＳ Ｐゴシック" panose="020B0600070205080204" pitchFamily="34" charset="-128"/>
              </a:rPr>
              <a:t>global</a:t>
            </a:r>
            <a:r>
              <a:rPr lang="en-US" altLang="en-US">
                <a:solidFill>
                  <a:srgbClr val="7030A0"/>
                </a:solidFill>
                <a:ea typeface="ＭＳ Ｐゴシック" panose="020B0600070205080204" pitchFamily="34" charset="-128"/>
              </a:rPr>
              <a:t> </a:t>
            </a:r>
            <a:r>
              <a:rPr lang="en-US" altLang="en-US">
                <a:ea typeface="ＭＳ Ｐゴシック" panose="020B0600070205080204" pitchFamily="34" charset="-128"/>
              </a:rPr>
              <a:t>and includes</a:t>
            </a:r>
          </a:p>
          <a:p>
            <a:pPr lvl="1"/>
            <a:r>
              <a:rPr lang="en-US" altLang="en-US" b="1">
                <a:solidFill>
                  <a:srgbClr val="FF0000"/>
                </a:solidFill>
                <a:ea typeface="ＭＳ Ｐゴシック" panose="020B0600070205080204" pitchFamily="34" charset="-128"/>
              </a:rPr>
              <a:t>Shadows</a:t>
            </a:r>
          </a:p>
          <a:p>
            <a:pPr lvl="1"/>
            <a:r>
              <a:rPr lang="en-US" altLang="en-US" b="1">
                <a:solidFill>
                  <a:srgbClr val="FF0000"/>
                </a:solidFill>
                <a:ea typeface="ＭＳ Ｐゴシック" panose="020B0600070205080204" pitchFamily="34" charset="-128"/>
              </a:rPr>
              <a:t>Multiple scattering from </a:t>
            </a:r>
            <a:r>
              <a:rPr lang="en-US" altLang="en-US" b="1">
                <a:solidFill>
                  <a:srgbClr val="FF9900"/>
                </a:solidFill>
                <a:ea typeface="ＭＳ Ｐゴシック" panose="020B0600070205080204" pitchFamily="34" charset="-128"/>
              </a:rPr>
              <a:t>object</a:t>
            </a:r>
            <a:r>
              <a:rPr lang="en-US" altLang="en-US" b="1">
                <a:solidFill>
                  <a:srgbClr val="FF0000"/>
                </a:solidFill>
                <a:ea typeface="ＭＳ Ｐゴシック" panose="020B0600070205080204" pitchFamily="34" charset="-128"/>
              </a:rPr>
              <a:t> to </a:t>
            </a:r>
            <a:r>
              <a:rPr lang="en-US" altLang="en-US" b="1">
                <a:solidFill>
                  <a:srgbClr val="FF9900"/>
                </a:solidFill>
                <a:ea typeface="ＭＳ Ｐゴシック" panose="020B0600070205080204" pitchFamily="34" charset="-128"/>
              </a:rPr>
              <a:t>object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8" presetClass="entr" presetSubtype="16" fill="hold" nodeType="clickEffect">
                                  <p:stCondLst>
                                    <p:cond delay="0"/>
                                  </p:stCondLst>
                                  <p:childTnLst>
                                    <p:set>
                                      <p:cBhvr>
                                        <p:cTn id="6" dur="1" fill="hold">
                                          <p:stCondLst>
                                            <p:cond delay="0"/>
                                          </p:stCondLst>
                                        </p:cTn>
                                        <p:tgtEl>
                                          <p:spTgt spid="216069">
                                            <p:txEl>
                                              <p:pRg st="3" end="3"/>
                                            </p:txEl>
                                          </p:spTgt>
                                        </p:tgtEl>
                                        <p:attrNameLst>
                                          <p:attrName>style.visibility</p:attrName>
                                        </p:attrNameLst>
                                      </p:cBhvr>
                                      <p:to>
                                        <p:strVal val="visible"/>
                                      </p:to>
                                    </p:set>
                                    <p:animEffect transition="in" filter="diamond(in)">
                                      <p:cBhvr>
                                        <p:cTn id="7" dur="2000"/>
                                        <p:tgtEl>
                                          <p:spTgt spid="216069">
                                            <p:txEl>
                                              <p:pRg st="3" end="3"/>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8" presetClass="entr" presetSubtype="16" fill="hold" nodeType="clickEffect">
                                  <p:stCondLst>
                                    <p:cond delay="0"/>
                                  </p:stCondLst>
                                  <p:childTnLst>
                                    <p:set>
                                      <p:cBhvr>
                                        <p:cTn id="11" dur="1" fill="hold">
                                          <p:stCondLst>
                                            <p:cond delay="0"/>
                                          </p:stCondLst>
                                        </p:cTn>
                                        <p:tgtEl>
                                          <p:spTgt spid="216069">
                                            <p:txEl>
                                              <p:pRg st="5" end="5"/>
                                            </p:txEl>
                                          </p:spTgt>
                                        </p:tgtEl>
                                        <p:attrNameLst>
                                          <p:attrName>style.visibility</p:attrName>
                                        </p:attrNameLst>
                                      </p:cBhvr>
                                      <p:to>
                                        <p:strVal val="visible"/>
                                      </p:to>
                                    </p:set>
                                    <p:animEffect transition="in" filter="diamond(in)">
                                      <p:cBhvr>
                                        <p:cTn id="12" dur="2000"/>
                                        <p:tgtEl>
                                          <p:spTgt spid="216069">
                                            <p:txEl>
                                              <p:pRg st="5" end="5"/>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8" presetClass="entr" presetSubtype="16" fill="hold" nodeType="clickEffect">
                                  <p:stCondLst>
                                    <p:cond delay="0"/>
                                  </p:stCondLst>
                                  <p:childTnLst>
                                    <p:set>
                                      <p:cBhvr>
                                        <p:cTn id="16" dur="1" fill="hold">
                                          <p:stCondLst>
                                            <p:cond delay="0"/>
                                          </p:stCondLst>
                                        </p:cTn>
                                        <p:tgtEl>
                                          <p:spTgt spid="216069">
                                            <p:txEl>
                                              <p:pRg st="6" end="6"/>
                                            </p:txEl>
                                          </p:spTgt>
                                        </p:tgtEl>
                                        <p:attrNameLst>
                                          <p:attrName>style.visibility</p:attrName>
                                        </p:attrNameLst>
                                      </p:cBhvr>
                                      <p:to>
                                        <p:strVal val="visible"/>
                                      </p:to>
                                    </p:set>
                                    <p:animEffect transition="in" filter="diamond(in)">
                                      <p:cBhvr>
                                        <p:cTn id="17" dur="2000"/>
                                        <p:tgtEl>
                                          <p:spTgt spid="216069">
                                            <p:txEl>
                                              <p:pRg st="6" end="6"/>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8" presetClass="entr" presetSubtype="16" fill="hold" nodeType="clickEffect">
                                  <p:stCondLst>
                                    <p:cond delay="0"/>
                                  </p:stCondLst>
                                  <p:childTnLst>
                                    <p:set>
                                      <p:cBhvr>
                                        <p:cTn id="21" dur="1" fill="hold">
                                          <p:stCondLst>
                                            <p:cond delay="0"/>
                                          </p:stCondLst>
                                        </p:cTn>
                                        <p:tgtEl>
                                          <p:spTgt spid="216069">
                                            <p:txEl>
                                              <p:pRg st="7" end="7"/>
                                            </p:txEl>
                                          </p:spTgt>
                                        </p:tgtEl>
                                        <p:attrNameLst>
                                          <p:attrName>style.visibility</p:attrName>
                                        </p:attrNameLst>
                                      </p:cBhvr>
                                      <p:to>
                                        <p:strVal val="visible"/>
                                      </p:to>
                                    </p:set>
                                    <p:animEffect transition="in" filter="diamond(in)">
                                      <p:cBhvr>
                                        <p:cTn id="22" dur="2000"/>
                                        <p:tgtEl>
                                          <p:spTgt spid="216069">
                                            <p:txEl>
                                              <p:pRg st="7" end="7"/>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6" presetClass="emph" presetSubtype="0" fill="hold" nodeType="clickEffect">
                                  <p:stCondLst>
                                    <p:cond delay="0"/>
                                  </p:stCondLst>
                                  <p:childTnLst>
                                    <p:animScale>
                                      <p:cBhvr>
                                        <p:cTn id="26" dur="2000" fill="hold"/>
                                        <p:tgtEl>
                                          <p:spTgt spid="216069">
                                            <p:txEl>
                                              <p:pRg st="2" end="2"/>
                                            </p:txEl>
                                          </p:spTgt>
                                        </p:tgtEl>
                                      </p:cBhvr>
                                      <p:by x="10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Number Placeholder 3">
            <a:extLst>
              <a:ext uri="{FF2B5EF4-FFF2-40B4-BE49-F238E27FC236}">
                <a16:creationId xmlns:a16="http://schemas.microsoft.com/office/drawing/2014/main" id="{9B49E826-3C9F-0524-1447-2D86FF916F69}"/>
              </a:ext>
            </a:extLst>
          </p:cNvPr>
          <p:cNvSpPr txBox="1">
            <a:spLocks noGrp="1"/>
          </p:cNvSpPr>
          <p:nvPr/>
        </p:nvSpPr>
        <p:spPr bwMode="auto">
          <a:xfrm>
            <a:off x="8077200" y="6324600"/>
            <a:ext cx="381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marL="342900" indent="-342900">
              <a:defRPr sz="2400">
                <a:solidFill>
                  <a:schemeClr val="tx1"/>
                </a:solidFill>
                <a:latin typeface="Times New Roman" panose="02020603050405020304" pitchFamily="18" charset="0"/>
                <a:ea typeface="ＭＳ Ｐゴシック" panose="020B0600070205080204" pitchFamily="34" charset="-128"/>
              </a:defRPr>
            </a:lvl1pPr>
            <a:lvl2pPr>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lvl="1" algn="r"/>
            <a:fld id="{E86ECB91-7622-4732-9061-280C1C1ADCDF}" type="slidenum">
              <a:rPr lang="es-ES" altLang="en-US" sz="1000">
                <a:latin typeface="Arial" panose="020B0604020202020204" pitchFamily="34" charset="0"/>
              </a:rPr>
              <a:pPr lvl="1" algn="r"/>
              <a:t>26</a:t>
            </a:fld>
            <a:endParaRPr lang="es-ES" altLang="en-US" sz="1000">
              <a:latin typeface="Arial" panose="020B0604020202020204" pitchFamily="34" charset="0"/>
            </a:endParaRPr>
          </a:p>
        </p:txBody>
      </p:sp>
      <p:sp>
        <p:nvSpPr>
          <p:cNvPr id="217092" name="Rectangle 2">
            <a:extLst>
              <a:ext uri="{FF2B5EF4-FFF2-40B4-BE49-F238E27FC236}">
                <a16:creationId xmlns:a16="http://schemas.microsoft.com/office/drawing/2014/main" id="{636B01EB-AC88-C676-E583-50D1D49DE5CD}"/>
              </a:ext>
            </a:extLst>
          </p:cNvPr>
          <p:cNvSpPr>
            <a:spLocks noGrp="1" noChangeArrowheads="1"/>
          </p:cNvSpPr>
          <p:nvPr>
            <p:ph type="title" idx="4294967295"/>
          </p:nvPr>
        </p:nvSpPr>
        <p:spPr>
          <a:xfrm>
            <a:off x="1219200" y="0"/>
            <a:ext cx="6248400" cy="1066800"/>
          </a:xfrm>
        </p:spPr>
        <p:txBody>
          <a:bodyPr/>
          <a:lstStyle/>
          <a:p>
            <a:r>
              <a:rPr lang="en-US" altLang="en-US">
                <a:solidFill>
                  <a:srgbClr val="7030A0"/>
                </a:solidFill>
                <a:ea typeface="ＭＳ Ｐゴシック" panose="020B0600070205080204" pitchFamily="34" charset="-128"/>
              </a:rPr>
              <a:t>Global</a:t>
            </a:r>
            <a:r>
              <a:rPr lang="en-US" altLang="en-US">
                <a:ea typeface="ＭＳ Ｐゴシック" panose="020B0600070205080204" pitchFamily="34" charset="-128"/>
              </a:rPr>
              <a:t> Effects</a:t>
            </a:r>
          </a:p>
        </p:txBody>
      </p:sp>
      <p:pic>
        <p:nvPicPr>
          <p:cNvPr id="22532" name="Picture 5" descr="AN06F02">
            <a:extLst>
              <a:ext uri="{FF2B5EF4-FFF2-40B4-BE49-F238E27FC236}">
                <a16:creationId xmlns:a16="http://schemas.microsoft.com/office/drawing/2014/main" id="{3715092F-D41F-7F1A-9C57-4AABDE51B7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38400" y="1981200"/>
            <a:ext cx="3846513" cy="418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3" name="Line 6">
            <a:extLst>
              <a:ext uri="{FF2B5EF4-FFF2-40B4-BE49-F238E27FC236}">
                <a16:creationId xmlns:a16="http://schemas.microsoft.com/office/drawing/2014/main" id="{D659AF18-64CE-72E0-CFBE-3BE0654DD60C}"/>
              </a:ext>
            </a:extLst>
          </p:cNvPr>
          <p:cNvSpPr>
            <a:spLocks noChangeShapeType="1"/>
          </p:cNvSpPr>
          <p:nvPr/>
        </p:nvSpPr>
        <p:spPr bwMode="auto">
          <a:xfrm flipH="1" flipV="1">
            <a:off x="5410200" y="3200400"/>
            <a:ext cx="685800" cy="1676400"/>
          </a:xfrm>
          <a:prstGeom prst="line">
            <a:avLst/>
          </a:prstGeom>
          <a:noFill/>
          <a:ln w="12700">
            <a:solidFill>
              <a:srgbClr val="FF0000"/>
            </a:solidFill>
            <a:round/>
            <a:headEnd type="none" w="sm" len="sm"/>
            <a:tailEnd type="triangle" w="sm" len="sm"/>
          </a:ln>
          <a:extLst>
            <a:ext uri="{909E8E84-426E-40DD-AFC4-6F175D3DCCD1}">
              <a14:hiddenFill xmlns:a14="http://schemas.microsoft.com/office/drawing/2010/main">
                <a:noFill/>
              </a14:hiddenFill>
            </a:ext>
          </a:extLst>
        </p:spPr>
        <p:txBody>
          <a:bodyPr anchor="ctr" anchorCtr="1"/>
          <a:lstStyle/>
          <a:p>
            <a:endParaRPr lang="en-US"/>
          </a:p>
        </p:txBody>
      </p:sp>
      <p:sp>
        <p:nvSpPr>
          <p:cNvPr id="22534" name="Text Box 7">
            <a:extLst>
              <a:ext uri="{FF2B5EF4-FFF2-40B4-BE49-F238E27FC236}">
                <a16:creationId xmlns:a16="http://schemas.microsoft.com/office/drawing/2014/main" id="{E6855522-828B-4A13-75E9-CA603169BC69}"/>
              </a:ext>
            </a:extLst>
          </p:cNvPr>
          <p:cNvSpPr txBox="1">
            <a:spLocks noChangeArrowheads="1"/>
          </p:cNvSpPr>
          <p:nvPr/>
        </p:nvSpPr>
        <p:spPr bwMode="auto">
          <a:xfrm>
            <a:off x="4783138" y="4918075"/>
            <a:ext cx="24749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1">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a:t>translucent surface</a:t>
            </a:r>
          </a:p>
        </p:txBody>
      </p:sp>
      <p:sp>
        <p:nvSpPr>
          <p:cNvPr id="22535" name="Line 8">
            <a:extLst>
              <a:ext uri="{FF2B5EF4-FFF2-40B4-BE49-F238E27FC236}">
                <a16:creationId xmlns:a16="http://schemas.microsoft.com/office/drawing/2014/main" id="{7AD6EB46-AE46-39E4-3F99-33F369457C1C}"/>
              </a:ext>
            </a:extLst>
          </p:cNvPr>
          <p:cNvSpPr>
            <a:spLocks noChangeShapeType="1"/>
          </p:cNvSpPr>
          <p:nvPr/>
        </p:nvSpPr>
        <p:spPr bwMode="auto">
          <a:xfrm flipH="1">
            <a:off x="5638800" y="2133600"/>
            <a:ext cx="990600" cy="533400"/>
          </a:xfrm>
          <a:prstGeom prst="line">
            <a:avLst/>
          </a:prstGeom>
          <a:noFill/>
          <a:ln w="12700">
            <a:solidFill>
              <a:srgbClr val="FF0000"/>
            </a:solidFill>
            <a:round/>
            <a:headEnd type="none" w="sm" len="sm"/>
            <a:tailEnd type="triangle" w="sm" len="sm"/>
          </a:ln>
          <a:extLst>
            <a:ext uri="{909E8E84-426E-40DD-AFC4-6F175D3DCCD1}">
              <a14:hiddenFill xmlns:a14="http://schemas.microsoft.com/office/drawing/2010/main">
                <a:noFill/>
              </a14:hiddenFill>
            </a:ext>
          </a:extLst>
        </p:spPr>
        <p:txBody>
          <a:bodyPr anchor="ctr" anchorCtr="1"/>
          <a:lstStyle/>
          <a:p>
            <a:endParaRPr lang="en-US"/>
          </a:p>
        </p:txBody>
      </p:sp>
      <p:sp>
        <p:nvSpPr>
          <p:cNvPr id="22536" name="Text Box 9">
            <a:extLst>
              <a:ext uri="{FF2B5EF4-FFF2-40B4-BE49-F238E27FC236}">
                <a16:creationId xmlns:a16="http://schemas.microsoft.com/office/drawing/2014/main" id="{3884DC5C-E069-162D-3B53-0103580D9228}"/>
              </a:ext>
            </a:extLst>
          </p:cNvPr>
          <p:cNvSpPr txBox="1">
            <a:spLocks noChangeArrowheads="1"/>
          </p:cNvSpPr>
          <p:nvPr/>
        </p:nvSpPr>
        <p:spPr bwMode="auto">
          <a:xfrm>
            <a:off x="6248400" y="1676400"/>
            <a:ext cx="11160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1">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a:t>shadow</a:t>
            </a:r>
          </a:p>
        </p:txBody>
      </p:sp>
      <p:sp>
        <p:nvSpPr>
          <p:cNvPr id="22537" name="Line 11">
            <a:extLst>
              <a:ext uri="{FF2B5EF4-FFF2-40B4-BE49-F238E27FC236}">
                <a16:creationId xmlns:a16="http://schemas.microsoft.com/office/drawing/2014/main" id="{70E26590-60A6-F8B2-0560-309C5995655E}"/>
              </a:ext>
            </a:extLst>
          </p:cNvPr>
          <p:cNvSpPr>
            <a:spLocks noChangeShapeType="1"/>
          </p:cNvSpPr>
          <p:nvPr/>
        </p:nvSpPr>
        <p:spPr bwMode="auto">
          <a:xfrm>
            <a:off x="3505200" y="2286000"/>
            <a:ext cx="685800" cy="53340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nchor="ctr" anchorCtr="1"/>
          <a:lstStyle/>
          <a:p>
            <a:endParaRPr lang="en-US"/>
          </a:p>
        </p:txBody>
      </p:sp>
      <p:sp>
        <p:nvSpPr>
          <p:cNvPr id="22538" name="Line 12">
            <a:extLst>
              <a:ext uri="{FF2B5EF4-FFF2-40B4-BE49-F238E27FC236}">
                <a16:creationId xmlns:a16="http://schemas.microsoft.com/office/drawing/2014/main" id="{FF7E4C9E-A6B9-2DA5-C2F1-0684BF8C32FC}"/>
              </a:ext>
            </a:extLst>
          </p:cNvPr>
          <p:cNvSpPr>
            <a:spLocks noChangeShapeType="1"/>
          </p:cNvSpPr>
          <p:nvPr/>
        </p:nvSpPr>
        <p:spPr bwMode="auto">
          <a:xfrm flipV="1">
            <a:off x="4495800" y="2590800"/>
            <a:ext cx="685800" cy="30480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nchor="ctr" anchorCtr="1"/>
          <a:lstStyle/>
          <a:p>
            <a:endParaRPr lang="en-US"/>
          </a:p>
        </p:txBody>
      </p:sp>
      <p:sp>
        <p:nvSpPr>
          <p:cNvPr id="22539" name="Line 13">
            <a:extLst>
              <a:ext uri="{FF2B5EF4-FFF2-40B4-BE49-F238E27FC236}">
                <a16:creationId xmlns:a16="http://schemas.microsoft.com/office/drawing/2014/main" id="{B69631F9-DBC2-928D-EB19-E59954837FA3}"/>
              </a:ext>
            </a:extLst>
          </p:cNvPr>
          <p:cNvSpPr>
            <a:spLocks noChangeShapeType="1"/>
          </p:cNvSpPr>
          <p:nvPr/>
        </p:nvSpPr>
        <p:spPr bwMode="auto">
          <a:xfrm>
            <a:off x="5181600" y="2590800"/>
            <a:ext cx="1600200" cy="1066800"/>
          </a:xfrm>
          <a:prstGeom prst="line">
            <a:avLst/>
          </a:prstGeom>
          <a:noFill/>
          <a:ln w="28575">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anchor="ctr" anchorCtr="1"/>
          <a:lstStyle/>
          <a:p>
            <a:endParaRPr lang="en-US"/>
          </a:p>
        </p:txBody>
      </p:sp>
      <p:sp>
        <p:nvSpPr>
          <p:cNvPr id="22540" name="Line 14">
            <a:extLst>
              <a:ext uri="{FF2B5EF4-FFF2-40B4-BE49-F238E27FC236}">
                <a16:creationId xmlns:a16="http://schemas.microsoft.com/office/drawing/2014/main" id="{128F0C73-17E2-7EFA-96C3-12A5066F6D18}"/>
              </a:ext>
            </a:extLst>
          </p:cNvPr>
          <p:cNvSpPr>
            <a:spLocks noChangeShapeType="1"/>
          </p:cNvSpPr>
          <p:nvPr/>
        </p:nvSpPr>
        <p:spPr bwMode="auto">
          <a:xfrm flipH="1" flipV="1">
            <a:off x="6400800" y="3429000"/>
            <a:ext cx="457200" cy="990600"/>
          </a:xfrm>
          <a:prstGeom prst="line">
            <a:avLst/>
          </a:prstGeom>
          <a:noFill/>
          <a:ln w="12700">
            <a:solidFill>
              <a:srgbClr val="FF0000"/>
            </a:solidFill>
            <a:round/>
            <a:headEnd type="none" w="sm" len="sm"/>
            <a:tailEnd type="triangle" w="sm" len="sm"/>
          </a:ln>
          <a:extLst>
            <a:ext uri="{909E8E84-426E-40DD-AFC4-6F175D3DCCD1}">
              <a14:hiddenFill xmlns:a14="http://schemas.microsoft.com/office/drawing/2010/main">
                <a:noFill/>
              </a14:hiddenFill>
            </a:ext>
          </a:extLst>
        </p:spPr>
        <p:txBody>
          <a:bodyPr anchor="ctr" anchorCtr="1"/>
          <a:lstStyle/>
          <a:p>
            <a:endParaRPr lang="en-US"/>
          </a:p>
        </p:txBody>
      </p:sp>
      <p:sp>
        <p:nvSpPr>
          <p:cNvPr id="22541" name="Text Box 15">
            <a:extLst>
              <a:ext uri="{FF2B5EF4-FFF2-40B4-BE49-F238E27FC236}">
                <a16:creationId xmlns:a16="http://schemas.microsoft.com/office/drawing/2014/main" id="{A587B6BF-58AA-588A-0F5F-EEBBB2BA6838}"/>
              </a:ext>
            </a:extLst>
          </p:cNvPr>
          <p:cNvSpPr txBox="1">
            <a:spLocks noChangeArrowheads="1"/>
          </p:cNvSpPr>
          <p:nvPr/>
        </p:nvSpPr>
        <p:spPr bwMode="auto">
          <a:xfrm>
            <a:off x="6172200" y="4343400"/>
            <a:ext cx="2438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1">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a:t>multiple reflection</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6" presetClass="emph" presetSubtype="0" fill="hold" nodeType="clickEffect">
                                  <p:stCondLst>
                                    <p:cond delay="0"/>
                                  </p:stCondLst>
                                  <p:childTnLst>
                                    <p:animScale>
                                      <p:cBhvr>
                                        <p:cTn id="6" dur="2000" fill="hold"/>
                                        <p:tgtEl>
                                          <p:spTgt spid="217092"/>
                                        </p:tgtEl>
                                      </p:cBhvr>
                                      <p:by x="10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709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Number Placeholder 3">
            <a:extLst>
              <a:ext uri="{FF2B5EF4-FFF2-40B4-BE49-F238E27FC236}">
                <a16:creationId xmlns:a16="http://schemas.microsoft.com/office/drawing/2014/main" id="{9DEAC110-F6CE-7846-D343-D5F0BDA9E137}"/>
              </a:ext>
            </a:extLst>
          </p:cNvPr>
          <p:cNvSpPr txBox="1">
            <a:spLocks noGrp="1"/>
          </p:cNvSpPr>
          <p:nvPr/>
        </p:nvSpPr>
        <p:spPr bwMode="auto">
          <a:xfrm>
            <a:off x="8020050" y="6324600"/>
            <a:ext cx="381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marL="342900" indent="-342900">
              <a:defRPr sz="2400">
                <a:solidFill>
                  <a:schemeClr val="tx1"/>
                </a:solidFill>
                <a:latin typeface="Times New Roman" panose="02020603050405020304" pitchFamily="18" charset="0"/>
                <a:ea typeface="ＭＳ Ｐゴシック" panose="020B0600070205080204" pitchFamily="34" charset="-128"/>
              </a:defRPr>
            </a:lvl1pPr>
            <a:lvl2pPr>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lvl="1" algn="r"/>
            <a:fld id="{A1451887-935F-4842-A5D4-932425CD87CE}" type="slidenum">
              <a:rPr lang="es-ES" altLang="en-US" sz="1000">
                <a:latin typeface="Arial" panose="020B0604020202020204" pitchFamily="34" charset="0"/>
              </a:rPr>
              <a:pPr lvl="1" algn="r"/>
              <a:t>27</a:t>
            </a:fld>
            <a:endParaRPr lang="es-ES" altLang="en-US" sz="1000">
              <a:latin typeface="Arial" panose="020B0604020202020204" pitchFamily="34" charset="0"/>
            </a:endParaRPr>
          </a:p>
        </p:txBody>
      </p:sp>
      <p:sp>
        <p:nvSpPr>
          <p:cNvPr id="218116" name="Rectangle 2">
            <a:extLst>
              <a:ext uri="{FF2B5EF4-FFF2-40B4-BE49-F238E27FC236}">
                <a16:creationId xmlns:a16="http://schemas.microsoft.com/office/drawing/2014/main" id="{780FC46C-AF82-173E-2778-6D5AD490406D}"/>
              </a:ext>
            </a:extLst>
          </p:cNvPr>
          <p:cNvSpPr>
            <a:spLocks noGrp="1" noChangeArrowheads="1"/>
          </p:cNvSpPr>
          <p:nvPr>
            <p:ph type="title" idx="4294967295"/>
          </p:nvPr>
        </p:nvSpPr>
        <p:spPr/>
        <p:txBody>
          <a:bodyPr/>
          <a:lstStyle/>
          <a:p>
            <a:r>
              <a:rPr lang="en-US" altLang="en-US">
                <a:solidFill>
                  <a:srgbClr val="7030A0"/>
                </a:solidFill>
                <a:ea typeface="ＭＳ Ｐゴシック" panose="020B0600070205080204" pitchFamily="34" charset="-128"/>
              </a:rPr>
              <a:t>Local</a:t>
            </a:r>
            <a:r>
              <a:rPr lang="en-US" altLang="en-US">
                <a:ea typeface="ＭＳ Ｐゴシック" panose="020B0600070205080204" pitchFamily="34" charset="-128"/>
              </a:rPr>
              <a:t> </a:t>
            </a:r>
            <a:r>
              <a:rPr lang="en-US" altLang="en-US">
                <a:solidFill>
                  <a:schemeClr val="tx1"/>
                </a:solidFill>
                <a:ea typeface="ＭＳ Ｐゴシック" panose="020B0600070205080204" pitchFamily="34" charset="-128"/>
              </a:rPr>
              <a:t>vs</a:t>
            </a:r>
            <a:r>
              <a:rPr lang="en-US" altLang="en-US">
                <a:ea typeface="ＭＳ Ｐゴシック" panose="020B0600070205080204" pitchFamily="34" charset="-128"/>
              </a:rPr>
              <a:t> </a:t>
            </a:r>
            <a:r>
              <a:rPr lang="en-US" altLang="en-US">
                <a:solidFill>
                  <a:srgbClr val="7030A0"/>
                </a:solidFill>
                <a:ea typeface="ＭＳ Ｐゴシック" panose="020B0600070205080204" pitchFamily="34" charset="-128"/>
              </a:rPr>
              <a:t>Global</a:t>
            </a:r>
            <a:r>
              <a:rPr lang="en-US" altLang="en-US">
                <a:ea typeface="ＭＳ Ｐゴシック" panose="020B0600070205080204" pitchFamily="34" charset="-128"/>
              </a:rPr>
              <a:t> Rendering</a:t>
            </a:r>
          </a:p>
        </p:txBody>
      </p:sp>
      <p:sp>
        <p:nvSpPr>
          <p:cNvPr id="218117" name="Rectangle 3">
            <a:extLst>
              <a:ext uri="{FF2B5EF4-FFF2-40B4-BE49-F238E27FC236}">
                <a16:creationId xmlns:a16="http://schemas.microsoft.com/office/drawing/2014/main" id="{E19BE7CE-2412-1C1F-C7CE-B07ED5150768}"/>
              </a:ext>
            </a:extLst>
          </p:cNvPr>
          <p:cNvSpPr>
            <a:spLocks noGrp="1" noChangeArrowheads="1"/>
          </p:cNvSpPr>
          <p:nvPr>
            <p:ph type="body" idx="4294967295"/>
          </p:nvPr>
        </p:nvSpPr>
        <p:spPr>
          <a:xfrm>
            <a:off x="-228600" y="1524000"/>
            <a:ext cx="10058400" cy="4724400"/>
          </a:xfrm>
        </p:spPr>
        <p:txBody>
          <a:bodyPr/>
          <a:lstStyle/>
          <a:p>
            <a:r>
              <a:rPr lang="en-US" altLang="en-US" b="1">
                <a:solidFill>
                  <a:schemeClr val="accent2"/>
                </a:solidFill>
                <a:ea typeface="ＭＳ Ｐゴシック" panose="020B0600070205080204" pitchFamily="34" charset="-128"/>
              </a:rPr>
              <a:t>Correct shading requires a </a:t>
            </a:r>
            <a:r>
              <a:rPr lang="en-US" altLang="en-US" b="1">
                <a:solidFill>
                  <a:srgbClr val="7030A0"/>
                </a:solidFill>
                <a:ea typeface="ＭＳ Ｐゴシック" panose="020B0600070205080204" pitchFamily="34" charset="-128"/>
              </a:rPr>
              <a:t>global</a:t>
            </a:r>
            <a:r>
              <a:rPr lang="en-US" altLang="en-US" b="1">
                <a:solidFill>
                  <a:schemeClr val="accent2"/>
                </a:solidFill>
                <a:ea typeface="ＭＳ Ｐゴシック" panose="020B0600070205080204" pitchFamily="34" charset="-128"/>
              </a:rPr>
              <a:t> calculation</a:t>
            </a:r>
            <a:r>
              <a:rPr lang="en-US" altLang="en-US">
                <a:ea typeface="ＭＳ Ｐゴシック" panose="020B0600070205080204" pitchFamily="34" charset="-128"/>
              </a:rPr>
              <a:t> involving </a:t>
            </a:r>
            <a:r>
              <a:rPr lang="en-US" altLang="en-US" b="1">
                <a:solidFill>
                  <a:srgbClr val="FF0000"/>
                </a:solidFill>
                <a:ea typeface="ＭＳ Ｐゴシック" panose="020B0600070205080204" pitchFamily="34" charset="-128"/>
              </a:rPr>
              <a:t>all </a:t>
            </a:r>
            <a:r>
              <a:rPr lang="en-US" altLang="en-US" b="1">
                <a:solidFill>
                  <a:srgbClr val="FF9900"/>
                </a:solidFill>
                <a:ea typeface="ＭＳ Ｐゴシック" panose="020B0600070205080204" pitchFamily="34" charset="-128"/>
              </a:rPr>
              <a:t>objects</a:t>
            </a:r>
            <a:r>
              <a:rPr lang="en-US" altLang="en-US" b="1">
                <a:solidFill>
                  <a:srgbClr val="FF0000"/>
                </a:solidFill>
                <a:ea typeface="ＭＳ Ｐゴシック" panose="020B0600070205080204" pitchFamily="34" charset="-128"/>
              </a:rPr>
              <a:t> and light sources</a:t>
            </a:r>
          </a:p>
          <a:p>
            <a:pPr lvl="1"/>
            <a:r>
              <a:rPr lang="en-US" altLang="en-US" b="1">
                <a:ea typeface="ＭＳ Ｐゴシック" panose="020B0600070205080204" pitchFamily="34" charset="-128"/>
              </a:rPr>
              <a:t>Incompatible with pipeline model which shades each polygon independently (</a:t>
            </a:r>
            <a:r>
              <a:rPr lang="en-US" altLang="en-US" b="1">
                <a:solidFill>
                  <a:srgbClr val="7030A0"/>
                </a:solidFill>
                <a:ea typeface="ＭＳ Ｐゴシック" panose="020B0600070205080204" pitchFamily="34" charset="-128"/>
              </a:rPr>
              <a:t>local</a:t>
            </a:r>
            <a:r>
              <a:rPr lang="en-US" altLang="en-US" b="1">
                <a:solidFill>
                  <a:srgbClr val="FF0000"/>
                </a:solidFill>
                <a:ea typeface="ＭＳ Ｐゴシック" panose="020B0600070205080204" pitchFamily="34" charset="-128"/>
              </a:rPr>
              <a:t> rendering</a:t>
            </a:r>
            <a:r>
              <a:rPr lang="en-US" altLang="en-US" b="1">
                <a:ea typeface="ＭＳ Ｐゴシック" panose="020B0600070205080204" pitchFamily="34" charset="-128"/>
              </a:rPr>
              <a:t>)</a:t>
            </a:r>
          </a:p>
          <a:p>
            <a:pPr lvl="1">
              <a:buFontTx/>
              <a:buNone/>
            </a:pPr>
            <a:endParaRPr lang="en-US" altLang="en-US" b="1">
              <a:ea typeface="ＭＳ Ｐゴシック" panose="020B0600070205080204" pitchFamily="34" charset="-128"/>
            </a:endParaRPr>
          </a:p>
          <a:p>
            <a:r>
              <a:rPr lang="en-US" altLang="en-US" b="1">
                <a:solidFill>
                  <a:schemeClr val="accent2"/>
                </a:solidFill>
                <a:ea typeface="ＭＳ Ｐゴシック" panose="020B0600070205080204" pitchFamily="34" charset="-128"/>
              </a:rPr>
              <a:t>However, in computer graphics, especially real time graphics, we are happy if </a:t>
            </a:r>
            <a:r>
              <a:rPr lang="en-US" altLang="en-US" b="1">
                <a:solidFill>
                  <a:srgbClr val="FF0000"/>
                </a:solidFill>
                <a:ea typeface="ＭＳ Ｐゴシック" panose="020B0600070205080204" pitchFamily="34" charset="-128"/>
              </a:rPr>
              <a:t>things “look right”</a:t>
            </a:r>
          </a:p>
          <a:p>
            <a:pPr lvl="1"/>
            <a:r>
              <a:rPr lang="en-US" altLang="en-US" b="1">
                <a:ea typeface="ＭＳ Ｐゴシック" panose="020B0600070205080204" pitchFamily="34" charset="-128"/>
              </a:rPr>
              <a:t>Exist many techniques for </a:t>
            </a:r>
            <a:r>
              <a:rPr lang="en-US" altLang="en-US" b="1">
                <a:solidFill>
                  <a:srgbClr val="FF0000"/>
                </a:solidFill>
                <a:ea typeface="ＭＳ Ｐゴシック" panose="020B0600070205080204" pitchFamily="34" charset="-128"/>
              </a:rPr>
              <a:t>approximating </a:t>
            </a:r>
            <a:r>
              <a:rPr lang="en-US" altLang="en-US" b="1">
                <a:solidFill>
                  <a:srgbClr val="7030A0"/>
                </a:solidFill>
                <a:ea typeface="ＭＳ Ｐゴシック" panose="020B0600070205080204" pitchFamily="34" charset="-128"/>
              </a:rPr>
              <a:t>global</a:t>
            </a:r>
            <a:r>
              <a:rPr lang="en-US" altLang="en-US" b="1">
                <a:solidFill>
                  <a:srgbClr val="FF0000"/>
                </a:solidFill>
                <a:ea typeface="ＭＳ Ｐゴシック" panose="020B0600070205080204" pitchFamily="34" charset="-128"/>
              </a:rPr>
              <a:t> effects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6" presetClass="emph" presetSubtype="0" fill="hold" nodeType="clickEffect">
                                  <p:stCondLst>
                                    <p:cond delay="0"/>
                                  </p:stCondLst>
                                  <p:childTnLst>
                                    <p:animScale>
                                      <p:cBhvr>
                                        <p:cTn id="6" dur="2000" fill="hold"/>
                                        <p:tgtEl>
                                          <p:spTgt spid="218116"/>
                                        </p:tgtEl>
                                      </p:cBhvr>
                                      <p:by x="100000" y="150000"/>
                                    </p:animScale>
                                  </p:childTnLst>
                                </p:cTn>
                              </p:par>
                            </p:childTnLst>
                          </p:cTn>
                        </p:par>
                      </p:childTnLst>
                    </p:cTn>
                  </p:par>
                  <p:par>
                    <p:cTn id="7" fill="hold" nodeType="clickPar">
                      <p:stCondLst>
                        <p:cond delay="indefinite"/>
                      </p:stCondLst>
                      <p:childTnLst>
                        <p:par>
                          <p:cTn id="8" fill="hold" nodeType="withGroup">
                            <p:stCondLst>
                              <p:cond delay="0"/>
                            </p:stCondLst>
                            <p:childTnLst>
                              <p:par>
                                <p:cTn id="9" presetID="55" presetClass="entr" presetSubtype="0" fill="hold" nodeType="clickEffect">
                                  <p:stCondLst>
                                    <p:cond delay="0"/>
                                  </p:stCondLst>
                                  <p:childTnLst>
                                    <p:set>
                                      <p:cBhvr>
                                        <p:cTn id="10" dur="1" fill="hold">
                                          <p:stCondLst>
                                            <p:cond delay="0"/>
                                          </p:stCondLst>
                                        </p:cTn>
                                        <p:tgtEl>
                                          <p:spTgt spid="218117">
                                            <p:txEl>
                                              <p:pRg st="0" end="0"/>
                                            </p:txEl>
                                          </p:spTgt>
                                        </p:tgtEl>
                                        <p:attrNameLst>
                                          <p:attrName>style.visibility</p:attrName>
                                        </p:attrNameLst>
                                      </p:cBhvr>
                                      <p:to>
                                        <p:strVal val="visible"/>
                                      </p:to>
                                    </p:set>
                                    <p:anim calcmode="lin" valueType="num">
                                      <p:cBhvr>
                                        <p:cTn id="11" dur="1000" fill="hold"/>
                                        <p:tgtEl>
                                          <p:spTgt spid="218117">
                                            <p:txEl>
                                              <p:pRg st="0" end="0"/>
                                            </p:txEl>
                                          </p:spTgt>
                                        </p:tgtEl>
                                        <p:attrNameLst>
                                          <p:attrName>ppt_w</p:attrName>
                                        </p:attrNameLst>
                                      </p:cBhvr>
                                      <p:tavLst>
                                        <p:tav tm="0">
                                          <p:val>
                                            <p:strVal val="#ppt_w*0.70"/>
                                          </p:val>
                                        </p:tav>
                                        <p:tav tm="100000">
                                          <p:val>
                                            <p:strVal val="#ppt_w"/>
                                          </p:val>
                                        </p:tav>
                                      </p:tavLst>
                                    </p:anim>
                                    <p:anim calcmode="lin" valueType="num">
                                      <p:cBhvr>
                                        <p:cTn id="12" dur="1000" fill="hold"/>
                                        <p:tgtEl>
                                          <p:spTgt spid="218117">
                                            <p:txEl>
                                              <p:pRg st="0" end="0"/>
                                            </p:txEl>
                                          </p:spTgt>
                                        </p:tgtEl>
                                        <p:attrNameLst>
                                          <p:attrName>ppt_h</p:attrName>
                                        </p:attrNameLst>
                                      </p:cBhvr>
                                      <p:tavLst>
                                        <p:tav tm="0">
                                          <p:val>
                                            <p:strVal val="#ppt_h"/>
                                          </p:val>
                                        </p:tav>
                                        <p:tav tm="100000">
                                          <p:val>
                                            <p:strVal val="#ppt_h"/>
                                          </p:val>
                                        </p:tav>
                                      </p:tavLst>
                                    </p:anim>
                                    <p:animEffect transition="in" filter="fade">
                                      <p:cBhvr>
                                        <p:cTn id="13" dur="1000"/>
                                        <p:tgtEl>
                                          <p:spTgt spid="218117">
                                            <p:txEl>
                                              <p:pRg st="0" end="0"/>
                                            </p:txEl>
                                          </p:spTgt>
                                        </p:tgtEl>
                                      </p:cBhvr>
                                    </p:animEffect>
                                  </p:childTnLst>
                                </p:cTn>
                              </p:par>
                              <p:par>
                                <p:cTn id="14" presetID="55" presetClass="entr" presetSubtype="0" fill="hold" nodeType="withEffect">
                                  <p:stCondLst>
                                    <p:cond delay="0"/>
                                  </p:stCondLst>
                                  <p:childTnLst>
                                    <p:set>
                                      <p:cBhvr>
                                        <p:cTn id="15" dur="1" fill="hold">
                                          <p:stCondLst>
                                            <p:cond delay="0"/>
                                          </p:stCondLst>
                                        </p:cTn>
                                        <p:tgtEl>
                                          <p:spTgt spid="218117">
                                            <p:txEl>
                                              <p:pRg st="1" end="1"/>
                                            </p:txEl>
                                          </p:spTgt>
                                        </p:tgtEl>
                                        <p:attrNameLst>
                                          <p:attrName>style.visibility</p:attrName>
                                        </p:attrNameLst>
                                      </p:cBhvr>
                                      <p:to>
                                        <p:strVal val="visible"/>
                                      </p:to>
                                    </p:set>
                                    <p:anim calcmode="lin" valueType="num">
                                      <p:cBhvr>
                                        <p:cTn id="16" dur="1000" fill="hold"/>
                                        <p:tgtEl>
                                          <p:spTgt spid="218117">
                                            <p:txEl>
                                              <p:pRg st="1" end="1"/>
                                            </p:txEl>
                                          </p:spTgt>
                                        </p:tgtEl>
                                        <p:attrNameLst>
                                          <p:attrName>ppt_w</p:attrName>
                                        </p:attrNameLst>
                                      </p:cBhvr>
                                      <p:tavLst>
                                        <p:tav tm="0">
                                          <p:val>
                                            <p:strVal val="#ppt_w*0.70"/>
                                          </p:val>
                                        </p:tav>
                                        <p:tav tm="100000">
                                          <p:val>
                                            <p:strVal val="#ppt_w"/>
                                          </p:val>
                                        </p:tav>
                                      </p:tavLst>
                                    </p:anim>
                                    <p:anim calcmode="lin" valueType="num">
                                      <p:cBhvr>
                                        <p:cTn id="17" dur="1000" fill="hold"/>
                                        <p:tgtEl>
                                          <p:spTgt spid="218117">
                                            <p:txEl>
                                              <p:pRg st="1" end="1"/>
                                            </p:txEl>
                                          </p:spTgt>
                                        </p:tgtEl>
                                        <p:attrNameLst>
                                          <p:attrName>ppt_h</p:attrName>
                                        </p:attrNameLst>
                                      </p:cBhvr>
                                      <p:tavLst>
                                        <p:tav tm="0">
                                          <p:val>
                                            <p:strVal val="#ppt_h"/>
                                          </p:val>
                                        </p:tav>
                                        <p:tav tm="100000">
                                          <p:val>
                                            <p:strVal val="#ppt_h"/>
                                          </p:val>
                                        </p:tav>
                                      </p:tavLst>
                                    </p:anim>
                                    <p:animEffect transition="in" filter="fade">
                                      <p:cBhvr>
                                        <p:cTn id="18" dur="1000"/>
                                        <p:tgtEl>
                                          <p:spTgt spid="218117">
                                            <p:txEl>
                                              <p:pRg st="1" end="1"/>
                                            </p:txEl>
                                          </p:spTgt>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55" presetClass="entr" presetSubtype="0" fill="hold" nodeType="clickEffect">
                                  <p:stCondLst>
                                    <p:cond delay="0"/>
                                  </p:stCondLst>
                                  <p:childTnLst>
                                    <p:set>
                                      <p:cBhvr>
                                        <p:cTn id="22" dur="1" fill="hold">
                                          <p:stCondLst>
                                            <p:cond delay="0"/>
                                          </p:stCondLst>
                                        </p:cTn>
                                        <p:tgtEl>
                                          <p:spTgt spid="218117">
                                            <p:txEl>
                                              <p:pRg st="3" end="3"/>
                                            </p:txEl>
                                          </p:spTgt>
                                        </p:tgtEl>
                                        <p:attrNameLst>
                                          <p:attrName>style.visibility</p:attrName>
                                        </p:attrNameLst>
                                      </p:cBhvr>
                                      <p:to>
                                        <p:strVal val="visible"/>
                                      </p:to>
                                    </p:set>
                                    <p:anim calcmode="lin" valueType="num">
                                      <p:cBhvr>
                                        <p:cTn id="23" dur="1000" fill="hold"/>
                                        <p:tgtEl>
                                          <p:spTgt spid="218117">
                                            <p:txEl>
                                              <p:pRg st="3" end="3"/>
                                            </p:txEl>
                                          </p:spTgt>
                                        </p:tgtEl>
                                        <p:attrNameLst>
                                          <p:attrName>ppt_w</p:attrName>
                                        </p:attrNameLst>
                                      </p:cBhvr>
                                      <p:tavLst>
                                        <p:tav tm="0">
                                          <p:val>
                                            <p:strVal val="#ppt_w*0.70"/>
                                          </p:val>
                                        </p:tav>
                                        <p:tav tm="100000">
                                          <p:val>
                                            <p:strVal val="#ppt_w"/>
                                          </p:val>
                                        </p:tav>
                                      </p:tavLst>
                                    </p:anim>
                                    <p:anim calcmode="lin" valueType="num">
                                      <p:cBhvr>
                                        <p:cTn id="24" dur="1000" fill="hold"/>
                                        <p:tgtEl>
                                          <p:spTgt spid="218117">
                                            <p:txEl>
                                              <p:pRg st="3" end="3"/>
                                            </p:txEl>
                                          </p:spTgt>
                                        </p:tgtEl>
                                        <p:attrNameLst>
                                          <p:attrName>ppt_h</p:attrName>
                                        </p:attrNameLst>
                                      </p:cBhvr>
                                      <p:tavLst>
                                        <p:tav tm="0">
                                          <p:val>
                                            <p:strVal val="#ppt_h"/>
                                          </p:val>
                                        </p:tav>
                                        <p:tav tm="100000">
                                          <p:val>
                                            <p:strVal val="#ppt_h"/>
                                          </p:val>
                                        </p:tav>
                                      </p:tavLst>
                                    </p:anim>
                                    <p:animEffect transition="in" filter="fade">
                                      <p:cBhvr>
                                        <p:cTn id="25" dur="1000"/>
                                        <p:tgtEl>
                                          <p:spTgt spid="218117">
                                            <p:txEl>
                                              <p:pRg st="3" end="3"/>
                                            </p:txEl>
                                          </p:spTgt>
                                        </p:tgtEl>
                                      </p:cBhvr>
                                    </p:animEffect>
                                  </p:childTnLst>
                                </p:cTn>
                              </p:par>
                              <p:par>
                                <p:cTn id="26" presetID="55" presetClass="entr" presetSubtype="0" fill="hold" nodeType="withEffect">
                                  <p:stCondLst>
                                    <p:cond delay="0"/>
                                  </p:stCondLst>
                                  <p:childTnLst>
                                    <p:set>
                                      <p:cBhvr>
                                        <p:cTn id="27" dur="1" fill="hold">
                                          <p:stCondLst>
                                            <p:cond delay="0"/>
                                          </p:stCondLst>
                                        </p:cTn>
                                        <p:tgtEl>
                                          <p:spTgt spid="218117">
                                            <p:txEl>
                                              <p:pRg st="4" end="4"/>
                                            </p:txEl>
                                          </p:spTgt>
                                        </p:tgtEl>
                                        <p:attrNameLst>
                                          <p:attrName>style.visibility</p:attrName>
                                        </p:attrNameLst>
                                      </p:cBhvr>
                                      <p:to>
                                        <p:strVal val="visible"/>
                                      </p:to>
                                    </p:set>
                                    <p:anim calcmode="lin" valueType="num">
                                      <p:cBhvr>
                                        <p:cTn id="28" dur="1000" fill="hold"/>
                                        <p:tgtEl>
                                          <p:spTgt spid="218117">
                                            <p:txEl>
                                              <p:pRg st="4" end="4"/>
                                            </p:txEl>
                                          </p:spTgt>
                                        </p:tgtEl>
                                        <p:attrNameLst>
                                          <p:attrName>ppt_w</p:attrName>
                                        </p:attrNameLst>
                                      </p:cBhvr>
                                      <p:tavLst>
                                        <p:tav tm="0">
                                          <p:val>
                                            <p:strVal val="#ppt_w*0.70"/>
                                          </p:val>
                                        </p:tav>
                                        <p:tav tm="100000">
                                          <p:val>
                                            <p:strVal val="#ppt_w"/>
                                          </p:val>
                                        </p:tav>
                                      </p:tavLst>
                                    </p:anim>
                                    <p:anim calcmode="lin" valueType="num">
                                      <p:cBhvr>
                                        <p:cTn id="29" dur="1000" fill="hold"/>
                                        <p:tgtEl>
                                          <p:spTgt spid="218117">
                                            <p:txEl>
                                              <p:pRg st="4" end="4"/>
                                            </p:txEl>
                                          </p:spTgt>
                                        </p:tgtEl>
                                        <p:attrNameLst>
                                          <p:attrName>ppt_h</p:attrName>
                                        </p:attrNameLst>
                                      </p:cBhvr>
                                      <p:tavLst>
                                        <p:tav tm="0">
                                          <p:val>
                                            <p:strVal val="#ppt_h"/>
                                          </p:val>
                                        </p:tav>
                                        <p:tav tm="100000">
                                          <p:val>
                                            <p:strVal val="#ppt_h"/>
                                          </p:val>
                                        </p:tav>
                                      </p:tavLst>
                                    </p:anim>
                                    <p:animEffect transition="in" filter="fade">
                                      <p:cBhvr>
                                        <p:cTn id="30" dur="1000"/>
                                        <p:tgtEl>
                                          <p:spTgt spid="218117">
                                            <p:txEl>
                                              <p:pRg st="4" end="4"/>
                                            </p:txEl>
                                          </p:spTgt>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8" presetClass="entr" presetSubtype="16" fill="hold" nodeType="clickEffect">
                                  <p:stCondLst>
                                    <p:cond delay="0"/>
                                  </p:stCondLst>
                                  <p:childTnLst>
                                    <p:set>
                                      <p:cBhvr>
                                        <p:cTn id="34" dur="1" fill="hold">
                                          <p:stCondLst>
                                            <p:cond delay="0"/>
                                          </p:stCondLst>
                                        </p:cTn>
                                        <p:tgtEl>
                                          <p:spTgt spid="218117">
                                            <p:txEl>
                                              <p:pRg st="1" end="1"/>
                                            </p:txEl>
                                          </p:spTgt>
                                        </p:tgtEl>
                                        <p:attrNameLst>
                                          <p:attrName>style.visibility</p:attrName>
                                        </p:attrNameLst>
                                      </p:cBhvr>
                                      <p:to>
                                        <p:strVal val="visible"/>
                                      </p:to>
                                    </p:set>
                                    <p:animEffect transition="in" filter="diamond(in)">
                                      <p:cBhvr>
                                        <p:cTn id="35" dur="2000"/>
                                        <p:tgtEl>
                                          <p:spTgt spid="218117">
                                            <p:txEl>
                                              <p:pRg st="1" end="1"/>
                                            </p:txEl>
                                          </p:spTgt>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45" presetClass="entr" presetSubtype="0" fill="hold" nodeType="clickEffect">
                                  <p:stCondLst>
                                    <p:cond delay="0"/>
                                  </p:stCondLst>
                                  <p:childTnLst>
                                    <p:set>
                                      <p:cBhvr>
                                        <p:cTn id="39" dur="1" fill="hold">
                                          <p:stCondLst>
                                            <p:cond delay="0"/>
                                          </p:stCondLst>
                                        </p:cTn>
                                        <p:tgtEl>
                                          <p:spTgt spid="218117">
                                            <p:txEl>
                                              <p:pRg st="1" end="1"/>
                                            </p:txEl>
                                          </p:spTgt>
                                        </p:tgtEl>
                                        <p:attrNameLst>
                                          <p:attrName>style.visibility</p:attrName>
                                        </p:attrNameLst>
                                      </p:cBhvr>
                                      <p:to>
                                        <p:strVal val="visible"/>
                                      </p:to>
                                    </p:set>
                                    <p:animEffect transition="in" filter="fade">
                                      <p:cBhvr>
                                        <p:cTn id="40" dur="2000"/>
                                        <p:tgtEl>
                                          <p:spTgt spid="218117">
                                            <p:txEl>
                                              <p:pRg st="1" end="1"/>
                                            </p:txEl>
                                          </p:spTgt>
                                        </p:tgtEl>
                                      </p:cBhvr>
                                    </p:animEffect>
                                    <p:anim calcmode="lin" valueType="num">
                                      <p:cBhvr>
                                        <p:cTn id="41" dur="2000" fill="hold"/>
                                        <p:tgtEl>
                                          <p:spTgt spid="218117">
                                            <p:txEl>
                                              <p:pRg st="1" end="1"/>
                                            </p:txEl>
                                          </p:spTgt>
                                        </p:tgtEl>
                                        <p:attrNameLst>
                                          <p:attrName>ppt_w</p:attrName>
                                        </p:attrNameLst>
                                      </p:cBhvr>
                                      <p:tavLst>
                                        <p:tav tm="0" fmla="#ppt_w*sin(2.5*pi*$)">
                                          <p:val>
                                            <p:fltVal val="0"/>
                                          </p:val>
                                        </p:tav>
                                        <p:tav tm="100000">
                                          <p:val>
                                            <p:fltVal val="1"/>
                                          </p:val>
                                        </p:tav>
                                      </p:tavLst>
                                    </p:anim>
                                    <p:anim calcmode="lin" valueType="num">
                                      <p:cBhvr>
                                        <p:cTn id="42" dur="2000" fill="hold"/>
                                        <p:tgtEl>
                                          <p:spTgt spid="218117">
                                            <p:txEl>
                                              <p:pRg st="1" end="1"/>
                                            </p:txEl>
                                          </p:spTgt>
                                        </p:tgtEl>
                                        <p:attrNameLst>
                                          <p:attrName>ppt_h</p:attrName>
                                        </p:attrNameLst>
                                      </p:cBhvr>
                                      <p:tavLst>
                                        <p:tav tm="0">
                                          <p:val>
                                            <p:strVal val="#ppt_h"/>
                                          </p:val>
                                        </p:tav>
                                        <p:tav tm="100000">
                                          <p:val>
                                            <p:strVal val="#ppt_h"/>
                                          </p:val>
                                        </p:tav>
                                      </p:tavLst>
                                    </p:anim>
                                  </p:childTnLst>
                                </p:cTn>
                              </p:par>
                            </p:childTnLst>
                          </p:cTn>
                        </p:par>
                      </p:childTnLst>
                    </p:cTn>
                  </p:par>
                  <p:par>
                    <p:cTn id="43" fill="hold" nodeType="clickPar">
                      <p:stCondLst>
                        <p:cond delay="indefinite"/>
                      </p:stCondLst>
                      <p:childTnLst>
                        <p:par>
                          <p:cTn id="44" fill="hold" nodeType="withGroup">
                            <p:stCondLst>
                              <p:cond delay="0"/>
                            </p:stCondLst>
                            <p:childTnLst>
                              <p:par>
                                <p:cTn id="45" presetID="8" presetClass="entr" presetSubtype="16" fill="hold" nodeType="clickEffect">
                                  <p:stCondLst>
                                    <p:cond delay="0"/>
                                  </p:stCondLst>
                                  <p:childTnLst>
                                    <p:set>
                                      <p:cBhvr>
                                        <p:cTn id="46" dur="1" fill="hold">
                                          <p:stCondLst>
                                            <p:cond delay="0"/>
                                          </p:stCondLst>
                                        </p:cTn>
                                        <p:tgtEl>
                                          <p:spTgt spid="218117">
                                            <p:txEl>
                                              <p:pRg st="3" end="3"/>
                                            </p:txEl>
                                          </p:spTgt>
                                        </p:tgtEl>
                                        <p:attrNameLst>
                                          <p:attrName>style.visibility</p:attrName>
                                        </p:attrNameLst>
                                      </p:cBhvr>
                                      <p:to>
                                        <p:strVal val="visible"/>
                                      </p:to>
                                    </p:set>
                                    <p:animEffect transition="in" filter="diamond(in)">
                                      <p:cBhvr>
                                        <p:cTn id="47" dur="2000"/>
                                        <p:tgtEl>
                                          <p:spTgt spid="21811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8116" grpId="0"/>
      <p:bldP spid="218117"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Number Placeholder 3">
            <a:extLst>
              <a:ext uri="{FF2B5EF4-FFF2-40B4-BE49-F238E27FC236}">
                <a16:creationId xmlns:a16="http://schemas.microsoft.com/office/drawing/2014/main" id="{712EF541-4187-BE3E-C4BF-BF7446D4CA3B}"/>
              </a:ext>
            </a:extLst>
          </p:cNvPr>
          <p:cNvSpPr txBox="1">
            <a:spLocks noGrp="1"/>
          </p:cNvSpPr>
          <p:nvPr/>
        </p:nvSpPr>
        <p:spPr bwMode="auto">
          <a:xfrm>
            <a:off x="8077200" y="6324600"/>
            <a:ext cx="381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marL="342900" indent="-342900">
              <a:defRPr sz="2400">
                <a:solidFill>
                  <a:schemeClr val="tx1"/>
                </a:solidFill>
                <a:latin typeface="Times New Roman" panose="02020603050405020304" pitchFamily="18" charset="0"/>
                <a:ea typeface="ＭＳ Ｐゴシック" panose="020B0600070205080204" pitchFamily="34" charset="-128"/>
              </a:defRPr>
            </a:lvl1pPr>
            <a:lvl2pPr>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lvl="1" algn="r"/>
            <a:fld id="{8E14960F-9F3C-4209-9209-7C863C40E8C6}" type="slidenum">
              <a:rPr lang="es-ES" altLang="en-US" sz="1000">
                <a:latin typeface="Arial" panose="020B0604020202020204" pitchFamily="34" charset="0"/>
              </a:rPr>
              <a:pPr lvl="1" algn="r"/>
              <a:t>28</a:t>
            </a:fld>
            <a:endParaRPr lang="es-ES" altLang="en-US" sz="1000">
              <a:latin typeface="Arial" panose="020B0604020202020204" pitchFamily="34" charset="0"/>
            </a:endParaRPr>
          </a:p>
        </p:txBody>
      </p:sp>
      <p:sp>
        <p:nvSpPr>
          <p:cNvPr id="24579" name="Rectangle 2">
            <a:extLst>
              <a:ext uri="{FF2B5EF4-FFF2-40B4-BE49-F238E27FC236}">
                <a16:creationId xmlns:a16="http://schemas.microsoft.com/office/drawing/2014/main" id="{F8C2E2A9-FB56-74A3-CBB0-1FAFF8CB18CF}"/>
              </a:ext>
            </a:extLst>
          </p:cNvPr>
          <p:cNvSpPr>
            <a:spLocks noGrp="1" noChangeArrowheads="1"/>
          </p:cNvSpPr>
          <p:nvPr>
            <p:ph type="title" idx="4294967295"/>
          </p:nvPr>
        </p:nvSpPr>
        <p:spPr>
          <a:xfrm>
            <a:off x="1371600" y="152400"/>
            <a:ext cx="6248400" cy="1066800"/>
          </a:xfrm>
        </p:spPr>
        <p:txBody>
          <a:bodyPr/>
          <a:lstStyle/>
          <a:p>
            <a:r>
              <a:rPr lang="en-US" altLang="en-US">
                <a:ea typeface="ＭＳ Ｐゴシック" panose="020B0600070205080204" pitchFamily="34" charset="-128"/>
              </a:rPr>
              <a:t>Objectives</a:t>
            </a:r>
          </a:p>
        </p:txBody>
      </p:sp>
      <p:sp>
        <p:nvSpPr>
          <p:cNvPr id="276485" name="Rectangle 3">
            <a:extLst>
              <a:ext uri="{FF2B5EF4-FFF2-40B4-BE49-F238E27FC236}">
                <a16:creationId xmlns:a16="http://schemas.microsoft.com/office/drawing/2014/main" id="{5315607B-B185-7F96-DC42-49F9D936B537}"/>
              </a:ext>
            </a:extLst>
          </p:cNvPr>
          <p:cNvSpPr>
            <a:spLocks noGrp="1" noChangeArrowheads="1"/>
          </p:cNvSpPr>
          <p:nvPr>
            <p:ph type="body" idx="4294967295"/>
          </p:nvPr>
        </p:nvSpPr>
        <p:spPr>
          <a:xfrm>
            <a:off x="-190500" y="1524000"/>
            <a:ext cx="9448800" cy="4724400"/>
          </a:xfrm>
        </p:spPr>
        <p:txBody>
          <a:bodyPr/>
          <a:lstStyle/>
          <a:p>
            <a:r>
              <a:rPr lang="en-US" altLang="en-US">
                <a:solidFill>
                  <a:schemeClr val="hlink"/>
                </a:solidFill>
                <a:ea typeface="ＭＳ Ｐゴシック" panose="020B0600070205080204" pitchFamily="34" charset="-128"/>
              </a:rPr>
              <a:t>Learn to shade objects so their images appear three-dimensional</a:t>
            </a:r>
          </a:p>
          <a:p>
            <a:pPr>
              <a:buFontTx/>
              <a:buNone/>
            </a:pPr>
            <a:endParaRPr lang="en-US" altLang="en-US">
              <a:solidFill>
                <a:schemeClr val="hlink"/>
              </a:solidFill>
              <a:ea typeface="ＭＳ Ｐゴシック" panose="020B0600070205080204" pitchFamily="34" charset="-128"/>
            </a:endParaRPr>
          </a:p>
          <a:p>
            <a:r>
              <a:rPr lang="en-US" altLang="en-US">
                <a:ea typeface="ＭＳ Ｐゴシック" panose="020B0600070205080204" pitchFamily="34" charset="-128"/>
              </a:rPr>
              <a:t>Introduce the </a:t>
            </a:r>
            <a:r>
              <a:rPr lang="en-US" altLang="en-US" b="1">
                <a:ea typeface="ＭＳ Ｐゴシック" panose="020B0600070205080204" pitchFamily="34" charset="-128"/>
              </a:rPr>
              <a:t>types of </a:t>
            </a:r>
            <a:r>
              <a:rPr lang="en-US" altLang="en-US">
                <a:solidFill>
                  <a:srgbClr val="FF0000"/>
                </a:solidFill>
                <a:ea typeface="ＭＳ Ｐゴシック" panose="020B0600070205080204" pitchFamily="34" charset="-128"/>
              </a:rPr>
              <a:t>light-material interactions</a:t>
            </a:r>
          </a:p>
          <a:p>
            <a:pPr>
              <a:buFontTx/>
              <a:buNone/>
            </a:pPr>
            <a:endParaRPr lang="en-US" altLang="en-US">
              <a:solidFill>
                <a:srgbClr val="FF0000"/>
              </a:solidFill>
              <a:ea typeface="ＭＳ Ｐゴシック" panose="020B0600070205080204" pitchFamily="34" charset="-128"/>
            </a:endParaRPr>
          </a:p>
          <a:p>
            <a:r>
              <a:rPr lang="en-US" altLang="en-US">
                <a:solidFill>
                  <a:schemeClr val="hlink"/>
                </a:solidFill>
                <a:ea typeface="ＭＳ Ｐゴシック" panose="020B0600070205080204" pitchFamily="34" charset="-128"/>
              </a:rPr>
              <a:t>Build a simple reflection model---the Phong model--- that can be used with real time graphics hardware</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6" presetClass="emph" presetSubtype="0" fill="hold" nodeType="clickEffect">
                                  <p:stCondLst>
                                    <p:cond delay="0"/>
                                  </p:stCondLst>
                                  <p:childTnLst>
                                    <p:animScale>
                                      <p:cBhvr>
                                        <p:cTn id="6" dur="2000" fill="hold"/>
                                        <p:tgtEl>
                                          <p:spTgt spid="276485">
                                            <p:txEl>
                                              <p:pRg st="2" end="2"/>
                                            </p:txEl>
                                          </p:spTgt>
                                        </p:tgtEl>
                                      </p:cBhvr>
                                      <p:by x="10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Number Placeholder 3">
            <a:extLst>
              <a:ext uri="{FF2B5EF4-FFF2-40B4-BE49-F238E27FC236}">
                <a16:creationId xmlns:a16="http://schemas.microsoft.com/office/drawing/2014/main" id="{91FC5CE7-B715-3CD0-E43E-03BA5A71264B}"/>
              </a:ext>
            </a:extLst>
          </p:cNvPr>
          <p:cNvSpPr txBox="1">
            <a:spLocks noGrp="1"/>
          </p:cNvSpPr>
          <p:nvPr/>
        </p:nvSpPr>
        <p:spPr bwMode="auto">
          <a:xfrm>
            <a:off x="8077200" y="6324600"/>
            <a:ext cx="381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marL="342900" indent="-342900">
              <a:defRPr sz="2400">
                <a:solidFill>
                  <a:schemeClr val="tx1"/>
                </a:solidFill>
                <a:latin typeface="Times New Roman" panose="02020603050405020304" pitchFamily="18" charset="0"/>
                <a:ea typeface="ＭＳ Ｐゴシック" panose="020B0600070205080204" pitchFamily="34" charset="-128"/>
              </a:defRPr>
            </a:lvl1pPr>
            <a:lvl2pPr>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lvl="1" algn="r"/>
            <a:fld id="{AEA7F20C-DE06-4438-A5F6-38F72206A6B6}" type="slidenum">
              <a:rPr lang="es-ES" altLang="en-US" sz="1000">
                <a:latin typeface="Arial" panose="020B0604020202020204" pitchFamily="34" charset="0"/>
              </a:rPr>
              <a:pPr lvl="1" algn="r"/>
              <a:t>29</a:t>
            </a:fld>
            <a:endParaRPr lang="es-ES" altLang="en-US" sz="1000">
              <a:latin typeface="Arial" panose="020B0604020202020204" pitchFamily="34" charset="0"/>
            </a:endParaRPr>
          </a:p>
        </p:txBody>
      </p:sp>
      <p:sp>
        <p:nvSpPr>
          <p:cNvPr id="25603" name="Rectangle 2">
            <a:extLst>
              <a:ext uri="{FF2B5EF4-FFF2-40B4-BE49-F238E27FC236}">
                <a16:creationId xmlns:a16="http://schemas.microsoft.com/office/drawing/2014/main" id="{68D07F8C-D7CB-C2A6-5B2E-3D71621D7926}"/>
              </a:ext>
            </a:extLst>
          </p:cNvPr>
          <p:cNvSpPr>
            <a:spLocks noGrp="1" noChangeArrowheads="1"/>
          </p:cNvSpPr>
          <p:nvPr>
            <p:ph type="title" idx="4294967295"/>
          </p:nvPr>
        </p:nvSpPr>
        <p:spPr/>
        <p:txBody>
          <a:bodyPr/>
          <a:lstStyle/>
          <a:p>
            <a:r>
              <a:rPr lang="en-US" altLang="en-US">
                <a:ea typeface="ＭＳ Ｐゴシック" panose="020B0600070205080204" pitchFamily="34" charset="-128"/>
              </a:rPr>
              <a:t>Light-Material Interaction</a:t>
            </a:r>
          </a:p>
        </p:txBody>
      </p:sp>
      <p:sp>
        <p:nvSpPr>
          <p:cNvPr id="219141" name="Rectangle 3">
            <a:extLst>
              <a:ext uri="{FF2B5EF4-FFF2-40B4-BE49-F238E27FC236}">
                <a16:creationId xmlns:a16="http://schemas.microsoft.com/office/drawing/2014/main" id="{33E2A05F-42AD-D547-A490-7FED385FEED4}"/>
              </a:ext>
            </a:extLst>
          </p:cNvPr>
          <p:cNvSpPr>
            <a:spLocks noGrp="1" noChangeArrowheads="1"/>
          </p:cNvSpPr>
          <p:nvPr>
            <p:ph type="body" idx="4294967295"/>
          </p:nvPr>
        </p:nvSpPr>
        <p:spPr>
          <a:xfrm>
            <a:off x="-304800" y="1600200"/>
            <a:ext cx="9448800" cy="4724400"/>
          </a:xfrm>
        </p:spPr>
        <p:txBody>
          <a:bodyPr/>
          <a:lstStyle/>
          <a:p>
            <a:pPr>
              <a:lnSpc>
                <a:spcPct val="90000"/>
              </a:lnSpc>
            </a:pPr>
            <a:r>
              <a:rPr lang="en-US" altLang="en-US" sz="2800" b="1">
                <a:solidFill>
                  <a:schemeClr val="accent2"/>
                </a:solidFill>
                <a:ea typeface="ＭＳ Ｐゴシック" panose="020B0600070205080204" pitchFamily="34" charset="-128"/>
              </a:rPr>
              <a:t>Light that strikes an </a:t>
            </a:r>
            <a:r>
              <a:rPr lang="en-US" altLang="en-US" sz="2800" b="1">
                <a:solidFill>
                  <a:srgbClr val="FFC000"/>
                </a:solidFill>
                <a:ea typeface="ＭＳ Ｐゴシック" panose="020B0600070205080204" pitchFamily="34" charset="-128"/>
              </a:rPr>
              <a:t>object</a:t>
            </a:r>
            <a:r>
              <a:rPr lang="en-US" altLang="en-US" sz="2800" b="1">
                <a:solidFill>
                  <a:schemeClr val="accent2"/>
                </a:solidFill>
                <a:ea typeface="ＭＳ Ｐゴシック" panose="020B0600070205080204" pitchFamily="34" charset="-128"/>
              </a:rPr>
              <a:t> is partially </a:t>
            </a:r>
            <a:r>
              <a:rPr lang="en-US" altLang="en-US" sz="2800" b="1">
                <a:solidFill>
                  <a:srgbClr val="00B0F0"/>
                </a:solidFill>
                <a:ea typeface="ＭＳ Ｐゴシック" panose="020B0600070205080204" pitchFamily="34" charset="-128"/>
              </a:rPr>
              <a:t>absorbed</a:t>
            </a:r>
            <a:r>
              <a:rPr lang="en-US" altLang="en-US" sz="2800" b="1">
                <a:solidFill>
                  <a:schemeClr val="accent2"/>
                </a:solidFill>
                <a:ea typeface="ＭＳ Ｐゴシック" panose="020B0600070205080204" pitchFamily="34" charset="-128"/>
              </a:rPr>
              <a:t> and partially </a:t>
            </a:r>
            <a:r>
              <a:rPr lang="en-US" altLang="en-US" sz="2800" b="1">
                <a:solidFill>
                  <a:srgbClr val="FF0000"/>
                </a:solidFill>
                <a:ea typeface="ＭＳ Ｐゴシック" panose="020B0600070205080204" pitchFamily="34" charset="-128"/>
              </a:rPr>
              <a:t>scattered (</a:t>
            </a:r>
            <a:r>
              <a:rPr lang="en-US" altLang="en-US" sz="2800" b="1">
                <a:ea typeface="ＭＳ Ｐゴシック" panose="020B0600070205080204" pitchFamily="34" charset="-128"/>
              </a:rPr>
              <a:t>reflected</a:t>
            </a:r>
            <a:r>
              <a:rPr lang="en-US" altLang="en-US" sz="2800" b="1">
                <a:solidFill>
                  <a:srgbClr val="FF0000"/>
                </a:solidFill>
                <a:ea typeface="ＭＳ Ｐゴシック" panose="020B0600070205080204" pitchFamily="34" charset="-128"/>
              </a:rPr>
              <a:t>)</a:t>
            </a:r>
          </a:p>
          <a:p>
            <a:pPr>
              <a:lnSpc>
                <a:spcPct val="90000"/>
              </a:lnSpc>
              <a:buFontTx/>
              <a:buNone/>
            </a:pPr>
            <a:endParaRPr lang="en-US" altLang="en-US" sz="2800" b="1">
              <a:solidFill>
                <a:srgbClr val="FF0000"/>
              </a:solidFill>
              <a:ea typeface="ＭＳ Ｐゴシック" panose="020B0600070205080204" pitchFamily="34" charset="-128"/>
            </a:endParaRPr>
          </a:p>
          <a:p>
            <a:pPr>
              <a:lnSpc>
                <a:spcPct val="90000"/>
              </a:lnSpc>
            </a:pPr>
            <a:r>
              <a:rPr lang="en-US" altLang="en-US" sz="2800" b="1">
                <a:solidFill>
                  <a:srgbClr val="FF0000"/>
                </a:solidFill>
                <a:ea typeface="ＭＳ Ｐゴシック" panose="020B0600070205080204" pitchFamily="34" charset="-128"/>
              </a:rPr>
              <a:t>The amount </a:t>
            </a:r>
            <a:r>
              <a:rPr lang="en-US" altLang="en-US" sz="2800" b="1">
                <a:ea typeface="ＭＳ Ｐゴシック" panose="020B0600070205080204" pitchFamily="34" charset="-128"/>
              </a:rPr>
              <a:t>reflected</a:t>
            </a:r>
            <a:r>
              <a:rPr lang="en-US" altLang="en-US" sz="2800" b="1">
                <a:solidFill>
                  <a:srgbClr val="FF0000"/>
                </a:solidFill>
                <a:ea typeface="ＭＳ Ｐゴシック" panose="020B0600070205080204" pitchFamily="34" charset="-128"/>
              </a:rPr>
              <a:t> determines the color and brightness of the </a:t>
            </a:r>
            <a:r>
              <a:rPr lang="en-US" altLang="en-US" sz="2800" b="1">
                <a:solidFill>
                  <a:srgbClr val="FFC000"/>
                </a:solidFill>
                <a:ea typeface="ＭＳ Ｐゴシック" panose="020B0600070205080204" pitchFamily="34" charset="-128"/>
              </a:rPr>
              <a:t>object</a:t>
            </a:r>
          </a:p>
          <a:p>
            <a:pPr lvl="1">
              <a:lnSpc>
                <a:spcPct val="90000"/>
              </a:lnSpc>
            </a:pPr>
            <a:r>
              <a:rPr lang="en-US" altLang="en-US" sz="2200">
                <a:ea typeface="ＭＳ Ｐゴシック" panose="020B0600070205080204" pitchFamily="34" charset="-128"/>
              </a:rPr>
              <a:t>A surface appears red under white light because the </a:t>
            </a:r>
            <a:r>
              <a:rPr lang="en-US" altLang="en-US" sz="2200">
                <a:solidFill>
                  <a:srgbClr val="FF0000"/>
                </a:solidFill>
                <a:ea typeface="ＭＳ Ｐゴシック" panose="020B0600070205080204" pitchFamily="34" charset="-128"/>
              </a:rPr>
              <a:t>red component</a:t>
            </a:r>
            <a:r>
              <a:rPr lang="en-US" altLang="en-US" sz="2200">
                <a:ea typeface="ＭＳ Ｐゴシック" panose="020B0600070205080204" pitchFamily="34" charset="-128"/>
              </a:rPr>
              <a:t> </a:t>
            </a:r>
            <a:r>
              <a:rPr lang="en-US" altLang="en-US" sz="2200">
                <a:solidFill>
                  <a:srgbClr val="FF0000"/>
                </a:solidFill>
                <a:ea typeface="ＭＳ Ｐゴシック" panose="020B0600070205080204" pitchFamily="34" charset="-128"/>
              </a:rPr>
              <a:t>of the light is reflected</a:t>
            </a:r>
            <a:r>
              <a:rPr lang="en-US" altLang="en-US" sz="2200">
                <a:ea typeface="ＭＳ Ｐゴシック" panose="020B0600070205080204" pitchFamily="34" charset="-128"/>
              </a:rPr>
              <a:t> and the rest is </a:t>
            </a:r>
            <a:r>
              <a:rPr lang="en-US" altLang="en-US" sz="2200" b="1">
                <a:solidFill>
                  <a:srgbClr val="00B0F0"/>
                </a:solidFill>
                <a:ea typeface="ＭＳ Ｐゴシック" panose="020B0600070205080204" pitchFamily="34" charset="-128"/>
              </a:rPr>
              <a:t>absorbed</a:t>
            </a:r>
          </a:p>
          <a:p>
            <a:pPr lvl="1">
              <a:lnSpc>
                <a:spcPct val="90000"/>
              </a:lnSpc>
              <a:buFontTx/>
              <a:buNone/>
            </a:pPr>
            <a:endParaRPr lang="en-US" altLang="en-US" sz="2200">
              <a:ea typeface="ＭＳ Ｐゴシック" panose="020B0600070205080204" pitchFamily="34" charset="-128"/>
            </a:endParaRPr>
          </a:p>
          <a:p>
            <a:pPr>
              <a:lnSpc>
                <a:spcPct val="90000"/>
              </a:lnSpc>
            </a:pPr>
            <a:r>
              <a:rPr lang="en-US" altLang="en-US" sz="2800" b="1">
                <a:solidFill>
                  <a:srgbClr val="FF0000"/>
                </a:solidFill>
                <a:ea typeface="ＭＳ Ｐゴシック" panose="020B0600070205080204" pitchFamily="34" charset="-128"/>
              </a:rPr>
              <a:t>The </a:t>
            </a:r>
            <a:r>
              <a:rPr lang="en-US" altLang="en-US" sz="2800" b="1">
                <a:ea typeface="ＭＳ Ｐゴシック" panose="020B0600070205080204" pitchFamily="34" charset="-128"/>
              </a:rPr>
              <a:t>reflected</a:t>
            </a:r>
            <a:r>
              <a:rPr lang="en-US" altLang="en-US" sz="2800" b="1">
                <a:solidFill>
                  <a:srgbClr val="FF0000"/>
                </a:solidFill>
                <a:ea typeface="ＭＳ Ｐゴシック" panose="020B0600070205080204" pitchFamily="34" charset="-128"/>
              </a:rPr>
              <a:t> light is scattered (</a:t>
            </a:r>
            <a:r>
              <a:rPr lang="en-US" altLang="en-US" sz="2800" b="1">
                <a:ea typeface="ＭＳ Ｐゴシック" panose="020B0600070205080204" pitchFamily="34" charset="-128"/>
              </a:rPr>
              <a:t>diffuse</a:t>
            </a:r>
            <a:r>
              <a:rPr lang="en-US" altLang="en-US" sz="2800" b="1">
                <a:solidFill>
                  <a:srgbClr val="FF0000"/>
                </a:solidFill>
                <a:ea typeface="ＭＳ Ｐゴシック" panose="020B0600070205080204" pitchFamily="34" charset="-128"/>
              </a:rPr>
              <a:t>) in a manner that depends on the </a:t>
            </a:r>
            <a:r>
              <a:rPr lang="en-US" altLang="en-US" sz="2800" b="1">
                <a:solidFill>
                  <a:schemeClr val="accent2"/>
                </a:solidFill>
                <a:ea typeface="ＭＳ Ｐゴシック" panose="020B0600070205080204" pitchFamily="34" charset="-128"/>
              </a:rPr>
              <a:t>smoothness and orientation of the surface (</a:t>
            </a:r>
            <a:r>
              <a:rPr lang="en-US" altLang="en-US" sz="2800" b="1">
                <a:ea typeface="ＭＳ Ｐゴシック" panose="020B0600070205080204" pitchFamily="34" charset="-128"/>
              </a:rPr>
              <a:t>n</a:t>
            </a:r>
            <a:r>
              <a:rPr lang="en-US" altLang="en-US" sz="2800" b="1">
                <a:solidFill>
                  <a:schemeClr val="accent2"/>
                </a:solidFill>
                <a:ea typeface="ＭＳ Ｐゴシック" panose="020B0600070205080204" pitchFamily="34" charset="-128"/>
              </a:rPr>
              <a:t>)</a:t>
            </a:r>
          </a:p>
        </p:txBody>
      </p:sp>
      <p:sp>
        <p:nvSpPr>
          <p:cNvPr id="25605" name="Rectangle 6">
            <a:extLst>
              <a:ext uri="{FF2B5EF4-FFF2-40B4-BE49-F238E27FC236}">
                <a16:creationId xmlns:a16="http://schemas.microsoft.com/office/drawing/2014/main" id="{15C8512E-8966-D9AE-A552-28C4B1874FDE}"/>
              </a:ext>
            </a:extLst>
          </p:cNvPr>
          <p:cNvSpPr>
            <a:spLocks noChangeArrowheads="1"/>
          </p:cNvSpPr>
          <p:nvPr/>
        </p:nvSpPr>
        <p:spPr bwMode="auto">
          <a:xfrm>
            <a:off x="19050" y="6362700"/>
            <a:ext cx="9144000" cy="457200"/>
          </a:xfrm>
          <a:prstGeom prst="rect">
            <a:avLst/>
          </a:prstGeom>
          <a:solidFill>
            <a:srgbClr val="990033"/>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1">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a:hlinkClick r:id="rId2"/>
              </a:rPr>
              <a:t>http://www.walter-fendt.de/ph14e/refraction.htm</a:t>
            </a:r>
            <a:r>
              <a:rPr lang="en-US" altLang="en-US"/>
              <a:t> </a:t>
            </a:r>
          </a:p>
        </p:txBody>
      </p:sp>
      <p:pic>
        <p:nvPicPr>
          <p:cNvPr id="25606" name="Picture 6">
            <a:extLst>
              <a:ext uri="{FF2B5EF4-FFF2-40B4-BE49-F238E27FC236}">
                <a16:creationId xmlns:a16="http://schemas.microsoft.com/office/drawing/2014/main" id="{6BAC967C-155A-3BAC-01FE-DAA7D40855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24800" y="60325"/>
            <a:ext cx="1219200" cy="1260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5" descr="AN06F01">
            <a:extLst>
              <a:ext uri="{FF2B5EF4-FFF2-40B4-BE49-F238E27FC236}">
                <a16:creationId xmlns:a16="http://schemas.microsoft.com/office/drawing/2014/main" id="{C4E8C361-0652-3635-7383-5B5D72398CF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8495" r="76816" b="84859"/>
          <a:stretch>
            <a:fillRect/>
          </a:stretch>
        </p:blipFill>
        <p:spPr bwMode="auto">
          <a:xfrm>
            <a:off x="7662863" y="228600"/>
            <a:ext cx="261937" cy="207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5"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2000"/>
                                        <p:tgtEl>
                                          <p:spTgt spid="7"/>
                                        </p:tgtEl>
                                      </p:cBhvr>
                                    </p:animEffect>
                                    <p:anim calcmode="lin" valueType="num">
                                      <p:cBhvr>
                                        <p:cTn id="8" dur="2000" fill="hold"/>
                                        <p:tgtEl>
                                          <p:spTgt spid="7"/>
                                        </p:tgtEl>
                                        <p:attrNameLst>
                                          <p:attrName>ppt_w</p:attrName>
                                        </p:attrNameLst>
                                      </p:cBhvr>
                                      <p:tavLst>
                                        <p:tav tm="0" fmla="#ppt_w*sin(2.5*pi*$)">
                                          <p:val>
                                            <p:fltVal val="0"/>
                                          </p:val>
                                        </p:tav>
                                        <p:tav tm="100000">
                                          <p:val>
                                            <p:fltVal val="1"/>
                                          </p:val>
                                        </p:tav>
                                      </p:tavLst>
                                    </p:anim>
                                    <p:anim calcmode="lin" valueType="num">
                                      <p:cBhvr>
                                        <p:cTn id="9" dur="2000" fill="hold"/>
                                        <p:tgtEl>
                                          <p:spTgt spid="7"/>
                                        </p:tgtEl>
                                        <p:attrNameLst>
                                          <p:attrName>ppt_h</p:attrName>
                                        </p:attrNameLst>
                                      </p:cBhvr>
                                      <p:tavLst>
                                        <p:tav tm="0">
                                          <p:val>
                                            <p:strVal val="#ppt_h"/>
                                          </p:val>
                                        </p:tav>
                                        <p:tav tm="100000">
                                          <p:val>
                                            <p:strVal val="#ppt_h"/>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8" presetClass="entr" presetSubtype="16" fill="hold" nodeType="clickEffect">
                                  <p:stCondLst>
                                    <p:cond delay="0"/>
                                  </p:stCondLst>
                                  <p:childTnLst>
                                    <p:set>
                                      <p:cBhvr>
                                        <p:cTn id="13" dur="1" fill="hold">
                                          <p:stCondLst>
                                            <p:cond delay="0"/>
                                          </p:stCondLst>
                                        </p:cTn>
                                        <p:tgtEl>
                                          <p:spTgt spid="219141">
                                            <p:txEl>
                                              <p:pRg st="0" end="0"/>
                                            </p:txEl>
                                          </p:spTgt>
                                        </p:tgtEl>
                                        <p:attrNameLst>
                                          <p:attrName>style.visibility</p:attrName>
                                        </p:attrNameLst>
                                      </p:cBhvr>
                                      <p:to>
                                        <p:strVal val="visible"/>
                                      </p:to>
                                    </p:set>
                                    <p:animEffect transition="in" filter="diamond(in)">
                                      <p:cBhvr>
                                        <p:cTn id="14" dur="2000"/>
                                        <p:tgtEl>
                                          <p:spTgt spid="219141">
                                            <p:txEl>
                                              <p:pRg st="0" end="0"/>
                                            </p:txEl>
                                          </p:spTgt>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8" presetClass="entr" presetSubtype="16" fill="hold" nodeType="clickEffect">
                                  <p:stCondLst>
                                    <p:cond delay="0"/>
                                  </p:stCondLst>
                                  <p:childTnLst>
                                    <p:set>
                                      <p:cBhvr>
                                        <p:cTn id="18" dur="1" fill="hold">
                                          <p:stCondLst>
                                            <p:cond delay="0"/>
                                          </p:stCondLst>
                                        </p:cTn>
                                        <p:tgtEl>
                                          <p:spTgt spid="219141">
                                            <p:txEl>
                                              <p:pRg st="2" end="2"/>
                                            </p:txEl>
                                          </p:spTgt>
                                        </p:tgtEl>
                                        <p:attrNameLst>
                                          <p:attrName>style.visibility</p:attrName>
                                        </p:attrNameLst>
                                      </p:cBhvr>
                                      <p:to>
                                        <p:strVal val="visible"/>
                                      </p:to>
                                    </p:set>
                                    <p:animEffect transition="in" filter="diamond(in)">
                                      <p:cBhvr>
                                        <p:cTn id="19" dur="2000"/>
                                        <p:tgtEl>
                                          <p:spTgt spid="219141">
                                            <p:txEl>
                                              <p:pRg st="2" end="2"/>
                                            </p:txEl>
                                          </p:spTgt>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8" presetClass="entr" presetSubtype="16" fill="hold" nodeType="clickEffect">
                                  <p:stCondLst>
                                    <p:cond delay="0"/>
                                  </p:stCondLst>
                                  <p:childTnLst>
                                    <p:set>
                                      <p:cBhvr>
                                        <p:cTn id="23" dur="1" fill="hold">
                                          <p:stCondLst>
                                            <p:cond delay="0"/>
                                          </p:stCondLst>
                                        </p:cTn>
                                        <p:tgtEl>
                                          <p:spTgt spid="219141">
                                            <p:txEl>
                                              <p:pRg st="3" end="3"/>
                                            </p:txEl>
                                          </p:spTgt>
                                        </p:tgtEl>
                                        <p:attrNameLst>
                                          <p:attrName>style.visibility</p:attrName>
                                        </p:attrNameLst>
                                      </p:cBhvr>
                                      <p:to>
                                        <p:strVal val="visible"/>
                                      </p:to>
                                    </p:set>
                                    <p:animEffect transition="in" filter="diamond(in)">
                                      <p:cBhvr>
                                        <p:cTn id="24" dur="2000"/>
                                        <p:tgtEl>
                                          <p:spTgt spid="219141">
                                            <p:txEl>
                                              <p:pRg st="3" end="3"/>
                                            </p:txEl>
                                          </p:spTgt>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8" presetClass="entr" presetSubtype="16" fill="hold" nodeType="clickEffect">
                                  <p:stCondLst>
                                    <p:cond delay="0"/>
                                  </p:stCondLst>
                                  <p:childTnLst>
                                    <p:set>
                                      <p:cBhvr>
                                        <p:cTn id="28" dur="1" fill="hold">
                                          <p:stCondLst>
                                            <p:cond delay="0"/>
                                          </p:stCondLst>
                                        </p:cTn>
                                        <p:tgtEl>
                                          <p:spTgt spid="219141">
                                            <p:txEl>
                                              <p:pRg st="5" end="5"/>
                                            </p:txEl>
                                          </p:spTgt>
                                        </p:tgtEl>
                                        <p:attrNameLst>
                                          <p:attrName>style.visibility</p:attrName>
                                        </p:attrNameLst>
                                      </p:cBhvr>
                                      <p:to>
                                        <p:strVal val="visible"/>
                                      </p:to>
                                    </p:set>
                                    <p:animEffect transition="in" filter="diamond(in)">
                                      <p:cBhvr>
                                        <p:cTn id="29" dur="2000"/>
                                        <p:tgtEl>
                                          <p:spTgt spid="219141">
                                            <p:txEl>
                                              <p:pRg st="5" end="5"/>
                                            </p:txEl>
                                          </p:spTgt>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45" presetClass="entr" presetSubtype="0" fill="hold" nodeType="clickEffect">
                                  <p:stCondLst>
                                    <p:cond delay="0"/>
                                  </p:stCondLst>
                                  <p:childTnLst>
                                    <p:set>
                                      <p:cBhvr>
                                        <p:cTn id="33" dur="1" fill="hold">
                                          <p:stCondLst>
                                            <p:cond delay="0"/>
                                          </p:stCondLst>
                                        </p:cTn>
                                        <p:tgtEl>
                                          <p:spTgt spid="219141">
                                            <p:txEl>
                                              <p:pRg st="2" end="2"/>
                                            </p:txEl>
                                          </p:spTgt>
                                        </p:tgtEl>
                                        <p:attrNameLst>
                                          <p:attrName>style.visibility</p:attrName>
                                        </p:attrNameLst>
                                      </p:cBhvr>
                                      <p:to>
                                        <p:strVal val="visible"/>
                                      </p:to>
                                    </p:set>
                                    <p:animEffect transition="in" filter="fade">
                                      <p:cBhvr>
                                        <p:cTn id="34" dur="2000"/>
                                        <p:tgtEl>
                                          <p:spTgt spid="219141">
                                            <p:txEl>
                                              <p:pRg st="2" end="2"/>
                                            </p:txEl>
                                          </p:spTgt>
                                        </p:tgtEl>
                                      </p:cBhvr>
                                    </p:animEffect>
                                    <p:anim calcmode="lin" valueType="num">
                                      <p:cBhvr>
                                        <p:cTn id="35" dur="2000" fill="hold"/>
                                        <p:tgtEl>
                                          <p:spTgt spid="219141">
                                            <p:txEl>
                                              <p:pRg st="2" end="2"/>
                                            </p:txEl>
                                          </p:spTgt>
                                        </p:tgtEl>
                                        <p:attrNameLst>
                                          <p:attrName>ppt_w</p:attrName>
                                        </p:attrNameLst>
                                      </p:cBhvr>
                                      <p:tavLst>
                                        <p:tav tm="0" fmla="#ppt_w*sin(2.5*pi*$)">
                                          <p:val>
                                            <p:fltVal val="0"/>
                                          </p:val>
                                        </p:tav>
                                        <p:tav tm="100000">
                                          <p:val>
                                            <p:fltVal val="1"/>
                                          </p:val>
                                        </p:tav>
                                      </p:tavLst>
                                    </p:anim>
                                    <p:anim calcmode="lin" valueType="num">
                                      <p:cBhvr>
                                        <p:cTn id="36" dur="2000" fill="hold"/>
                                        <p:tgtEl>
                                          <p:spTgt spid="219141">
                                            <p:txEl>
                                              <p:pRg st="2" end="2"/>
                                            </p:txEl>
                                          </p:spTgt>
                                        </p:tgtEl>
                                        <p:attrNameLst>
                                          <p:attrName>ppt_h</p:attrName>
                                        </p:attrNameLst>
                                      </p:cBhvr>
                                      <p:tavLst>
                                        <p:tav tm="0">
                                          <p:val>
                                            <p:strVal val="#ppt_h"/>
                                          </p:val>
                                        </p:tav>
                                        <p:tav tm="100000">
                                          <p:val>
                                            <p:strVal val="#ppt_h"/>
                                          </p:val>
                                        </p:tav>
                                      </p:tavLst>
                                    </p:anim>
                                  </p:childTnLst>
                                </p:cTn>
                              </p:par>
                              <p:par>
                                <p:cTn id="37" presetID="45" presetClass="entr" presetSubtype="0" fill="hold" nodeType="withEffect">
                                  <p:stCondLst>
                                    <p:cond delay="0"/>
                                  </p:stCondLst>
                                  <p:childTnLst>
                                    <p:set>
                                      <p:cBhvr>
                                        <p:cTn id="38" dur="1" fill="hold">
                                          <p:stCondLst>
                                            <p:cond delay="0"/>
                                          </p:stCondLst>
                                        </p:cTn>
                                        <p:tgtEl>
                                          <p:spTgt spid="219141">
                                            <p:txEl>
                                              <p:pRg st="3" end="3"/>
                                            </p:txEl>
                                          </p:spTgt>
                                        </p:tgtEl>
                                        <p:attrNameLst>
                                          <p:attrName>style.visibility</p:attrName>
                                        </p:attrNameLst>
                                      </p:cBhvr>
                                      <p:to>
                                        <p:strVal val="visible"/>
                                      </p:to>
                                    </p:set>
                                    <p:animEffect transition="in" filter="fade">
                                      <p:cBhvr>
                                        <p:cTn id="39" dur="2000"/>
                                        <p:tgtEl>
                                          <p:spTgt spid="219141">
                                            <p:txEl>
                                              <p:pRg st="3" end="3"/>
                                            </p:txEl>
                                          </p:spTgt>
                                        </p:tgtEl>
                                      </p:cBhvr>
                                    </p:animEffect>
                                    <p:anim calcmode="lin" valueType="num">
                                      <p:cBhvr>
                                        <p:cTn id="40" dur="2000" fill="hold"/>
                                        <p:tgtEl>
                                          <p:spTgt spid="219141">
                                            <p:txEl>
                                              <p:pRg st="3" end="3"/>
                                            </p:txEl>
                                          </p:spTgt>
                                        </p:tgtEl>
                                        <p:attrNameLst>
                                          <p:attrName>ppt_w</p:attrName>
                                        </p:attrNameLst>
                                      </p:cBhvr>
                                      <p:tavLst>
                                        <p:tav tm="0" fmla="#ppt_w*sin(2.5*pi*$)">
                                          <p:val>
                                            <p:fltVal val="0"/>
                                          </p:val>
                                        </p:tav>
                                        <p:tav tm="100000">
                                          <p:val>
                                            <p:fltVal val="1"/>
                                          </p:val>
                                        </p:tav>
                                      </p:tavLst>
                                    </p:anim>
                                    <p:anim calcmode="lin" valueType="num">
                                      <p:cBhvr>
                                        <p:cTn id="41" dur="2000" fill="hold"/>
                                        <p:tgtEl>
                                          <p:spTgt spid="219141">
                                            <p:txEl>
                                              <p:pRg st="3" end="3"/>
                                            </p:txEl>
                                          </p:spTgt>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02" name="Picture 2">
            <a:extLst>
              <a:ext uri="{FF2B5EF4-FFF2-40B4-BE49-F238E27FC236}">
                <a16:creationId xmlns:a16="http://schemas.microsoft.com/office/drawing/2014/main" id="{807418D7-37EF-0EBB-1A3D-7B809D49314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1667" t="26134" r="25833" b="20486"/>
          <a:stretch/>
        </p:blipFill>
        <p:spPr bwMode="auto">
          <a:xfrm>
            <a:off x="838200" y="1676400"/>
            <a:ext cx="7239000"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03" name="Slide Number Placeholder 3">
            <a:extLst>
              <a:ext uri="{FF2B5EF4-FFF2-40B4-BE49-F238E27FC236}">
                <a16:creationId xmlns:a16="http://schemas.microsoft.com/office/drawing/2014/main" id="{9407497A-1B5F-AE0E-5C56-1D358658EF8C}"/>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400">
                <a:solidFill>
                  <a:schemeClr val="tx1"/>
                </a:solidFill>
                <a:latin typeface="Times New Roman" panose="02020603050405020304" pitchFamily="18" charset="0"/>
                <a:ea typeface="ＭＳ Ｐゴシック" panose="020B0600070205080204" pitchFamily="34" charset="-128"/>
              </a:defRPr>
            </a:lvl1pPr>
            <a:lvl2pPr>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marL="457200" marR="0" lvl="1" indent="0" algn="r" defTabSz="914400" rtl="0" eaLnBrk="0" fontAlgn="base" latinLnBrk="0" hangingPunct="0">
              <a:lnSpc>
                <a:spcPct val="100000"/>
              </a:lnSpc>
              <a:spcBef>
                <a:spcPct val="50000"/>
              </a:spcBef>
              <a:spcAft>
                <a:spcPct val="0"/>
              </a:spcAft>
              <a:buClr>
                <a:srgbClr val="CCCCFF"/>
              </a:buClr>
              <a:buSzPct val="55000"/>
              <a:buFontTx/>
              <a:buNone/>
              <a:tabLst/>
              <a:defRPr/>
            </a:pPr>
            <a:fld id="{7F1C29A9-6804-4D3D-B973-DCDDC1E64615}" type="slidenum">
              <a:rPr kumimoji="0" lang="es-ES" altLang="en-US" sz="1000" b="1" i="0" u="none" strike="noStrike" kern="1200" cap="none" spc="0" normalizeH="0" baseline="0" noProof="0" smtClean="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rPr>
              <a:pPr marL="457200" marR="0" lvl="1" indent="0" algn="r" defTabSz="914400" rtl="0" eaLnBrk="0" fontAlgn="base" latinLnBrk="0" hangingPunct="0">
                <a:lnSpc>
                  <a:spcPct val="100000"/>
                </a:lnSpc>
                <a:spcBef>
                  <a:spcPct val="50000"/>
                </a:spcBef>
                <a:spcAft>
                  <a:spcPct val="0"/>
                </a:spcAft>
                <a:buClr>
                  <a:srgbClr val="CCCCFF"/>
                </a:buClr>
                <a:buSzPct val="55000"/>
                <a:buFontTx/>
                <a:buNone/>
                <a:tabLst/>
                <a:defRPr/>
              </a:pPr>
              <a:t>3</a:t>
            </a:fld>
            <a:endParaRPr kumimoji="0" lang="es-ES" altLang="en-US" sz="1000" b="1"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sp>
        <p:nvSpPr>
          <p:cNvPr id="51204" name="Rectangle 5">
            <a:extLst>
              <a:ext uri="{FF2B5EF4-FFF2-40B4-BE49-F238E27FC236}">
                <a16:creationId xmlns:a16="http://schemas.microsoft.com/office/drawing/2014/main" id="{B53FC85A-A88D-77DF-3EA7-E29DD5C976A4}"/>
              </a:ext>
              <a:ext uri="{C183D7F6-B498-43B3-948B-1728B52AA6E4}">
                <adec:decorative xmlns:adec="http://schemas.microsoft.com/office/drawing/2017/decorative" val="1"/>
              </a:ext>
            </a:extLst>
          </p:cNvPr>
          <p:cNvSpPr>
            <a:spLocks noChangeArrowheads="1"/>
          </p:cNvSpPr>
          <p:nvPr/>
        </p:nvSpPr>
        <p:spPr bwMode="auto">
          <a:xfrm>
            <a:off x="990600" y="1676400"/>
            <a:ext cx="6934200" cy="914400"/>
          </a:xfrm>
          <a:prstGeom prst="rect">
            <a:avLst/>
          </a:prstGeom>
          <a:noFill/>
          <a:ln w="76200" algn="ctr">
            <a:solidFill>
              <a:srgbClr val="E618D7"/>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1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6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bg2"/>
              </a:buClr>
              <a:buChar char="•"/>
              <a:defRPr sz="20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b="1">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b="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b="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b="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b="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b="1">
                <a:solidFill>
                  <a:schemeClr val="tx1"/>
                </a:solidFill>
                <a:latin typeface="Arial" panose="020B0604020202020204" pitchFamily="34"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endParaRPr kumimoji="0" lang="en-US" altLang="en-US" sz="2400" b="1"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panose="020B0604020202020204" pitchFamily="34" charset="0"/>
            </a:endParaRPr>
          </a:p>
        </p:txBody>
      </p:sp>
      <p:sp>
        <p:nvSpPr>
          <p:cNvPr id="51205" name="TextBox 6">
            <a:extLst>
              <a:ext uri="{FF2B5EF4-FFF2-40B4-BE49-F238E27FC236}">
                <a16:creationId xmlns:a16="http://schemas.microsoft.com/office/drawing/2014/main" id="{48D08C5D-7096-FD65-8237-2C3F26F31668}"/>
              </a:ext>
              <a:ext uri="{C183D7F6-B498-43B3-948B-1728B52AA6E4}">
                <adec:decorative xmlns:adec="http://schemas.microsoft.com/office/drawing/2017/decorative" val="1"/>
              </a:ext>
            </a:extLst>
          </p:cNvPr>
          <p:cNvSpPr txBox="1">
            <a:spLocks noChangeArrowheads="1"/>
          </p:cNvSpPr>
          <p:nvPr/>
        </p:nvSpPr>
        <p:spPr bwMode="auto">
          <a:xfrm>
            <a:off x="158750" y="-9525"/>
            <a:ext cx="8859838" cy="400050"/>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1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6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bg2"/>
              </a:buClr>
              <a:buChar char="•"/>
              <a:defRPr sz="20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b="1">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b="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b="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b="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b="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b="1">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000" b="1"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Times New Roman" panose="02020603050405020304" pitchFamily="18" charset="0"/>
              </a:rPr>
              <a:t>NEXT.</a:t>
            </a:r>
          </a:p>
        </p:txBody>
      </p:sp>
      <p:sp>
        <p:nvSpPr>
          <p:cNvPr id="51206" name="Rectangle 6">
            <a:extLst>
              <a:ext uri="{FF2B5EF4-FFF2-40B4-BE49-F238E27FC236}">
                <a16:creationId xmlns:a16="http://schemas.microsoft.com/office/drawing/2014/main" id="{F0E88F57-B1BD-DE0D-4E0A-CA8224D31BCA}"/>
              </a:ext>
              <a:ext uri="{C183D7F6-B498-43B3-948B-1728B52AA6E4}">
                <adec:decorative xmlns:adec="http://schemas.microsoft.com/office/drawing/2017/decorative" val="1"/>
              </a:ext>
            </a:extLst>
          </p:cNvPr>
          <p:cNvSpPr>
            <a:spLocks noChangeArrowheads="1"/>
          </p:cNvSpPr>
          <p:nvPr/>
        </p:nvSpPr>
        <p:spPr bwMode="auto">
          <a:xfrm>
            <a:off x="158750" y="-14288"/>
            <a:ext cx="8867775" cy="452438"/>
          </a:xfrm>
          <a:prstGeom prst="rect">
            <a:avLst/>
          </a:prstGeom>
          <a:noFill/>
          <a:ln w="76200" algn="ctr">
            <a:solidFill>
              <a:srgbClr val="E618D7"/>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1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6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bg2"/>
              </a:buClr>
              <a:buChar char="•"/>
              <a:defRPr sz="20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b="1">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b="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b="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b="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b="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b="1">
                <a:solidFill>
                  <a:schemeClr val="tx1"/>
                </a:solidFill>
                <a:latin typeface="Arial" panose="020B0604020202020204" pitchFamily="34"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endParaRPr kumimoji="0" lang="en-US" altLang="en-US" sz="2400" b="1"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panose="020B0604020202020204" pitchFamily="34" charset="0"/>
            </a:endParaRPr>
          </a:p>
        </p:txBody>
      </p:sp>
      <p:sp>
        <p:nvSpPr>
          <p:cNvPr id="10" name="Rectangle 5">
            <a:extLst>
              <a:ext uri="{FF2B5EF4-FFF2-40B4-BE49-F238E27FC236}">
                <a16:creationId xmlns:a16="http://schemas.microsoft.com/office/drawing/2014/main" id="{4EE7A512-FB4D-7CB4-A8B9-93AD0D11FD25}"/>
              </a:ext>
              <a:ext uri="{C183D7F6-B498-43B3-948B-1728B52AA6E4}">
                <adec:decorative xmlns:adec="http://schemas.microsoft.com/office/drawing/2017/decorative" val="1"/>
              </a:ext>
            </a:extLst>
          </p:cNvPr>
          <p:cNvSpPr>
            <a:spLocks noChangeArrowheads="1"/>
          </p:cNvSpPr>
          <p:nvPr/>
        </p:nvSpPr>
        <p:spPr bwMode="auto">
          <a:xfrm>
            <a:off x="4191000" y="1670050"/>
            <a:ext cx="1600200" cy="387350"/>
          </a:xfrm>
          <a:prstGeom prst="rect">
            <a:avLst/>
          </a:prstGeom>
          <a:noFill/>
          <a:ln w="7620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1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6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bg2"/>
              </a:buClr>
              <a:buChar char="•"/>
              <a:defRPr sz="20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b="1">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b="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b="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b="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b="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b="1">
                <a:solidFill>
                  <a:schemeClr val="tx1"/>
                </a:solidFill>
                <a:latin typeface="Arial" panose="020B0604020202020204" pitchFamily="34" charset="0"/>
                <a:ea typeface="ＭＳ Ｐゴシック" panose="020B0600070205080204" pitchFamily="34" charset="-128"/>
              </a:defRPr>
            </a:lvl9pPr>
          </a:lstStyle>
          <a:p>
            <a:pPr marL="0" marR="0" lvl="0" indent="0" algn="r" defTabSz="914400" rtl="0" eaLnBrk="1" fontAlgn="base" latinLnBrk="0" hangingPunct="1">
              <a:lnSpc>
                <a:spcPct val="100000"/>
              </a:lnSpc>
              <a:spcBef>
                <a:spcPct val="50000"/>
              </a:spcBef>
              <a:spcAft>
                <a:spcPct val="0"/>
              </a:spcAft>
              <a:buClr>
                <a:srgbClr val="CCCCFF"/>
              </a:buClr>
              <a:buSzPct val="55000"/>
              <a:buFontTx/>
              <a:buNone/>
              <a:tabLst/>
              <a:defRPr/>
            </a:pPr>
            <a:endParaRPr kumimoji="0" lang="en-US" altLang="en-US" sz="2400" b="1"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Number Placeholder 3">
            <a:extLst>
              <a:ext uri="{FF2B5EF4-FFF2-40B4-BE49-F238E27FC236}">
                <a16:creationId xmlns:a16="http://schemas.microsoft.com/office/drawing/2014/main" id="{E8D7A460-1761-068C-01EE-CA7739446028}"/>
              </a:ext>
            </a:extLst>
          </p:cNvPr>
          <p:cNvSpPr txBox="1">
            <a:spLocks noGrp="1"/>
          </p:cNvSpPr>
          <p:nvPr/>
        </p:nvSpPr>
        <p:spPr bwMode="auto">
          <a:xfrm>
            <a:off x="8077200" y="6324600"/>
            <a:ext cx="381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marL="342900" indent="-342900">
              <a:defRPr sz="2400">
                <a:solidFill>
                  <a:schemeClr val="tx1"/>
                </a:solidFill>
                <a:latin typeface="Times New Roman" panose="02020603050405020304" pitchFamily="18" charset="0"/>
                <a:ea typeface="ＭＳ Ｐゴシック" panose="020B0600070205080204" pitchFamily="34" charset="-128"/>
              </a:defRPr>
            </a:lvl1pPr>
            <a:lvl2pPr>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lvl="1" algn="r"/>
            <a:fld id="{22AD6A36-2332-425F-9714-332548C0CA20}" type="slidenum">
              <a:rPr lang="es-ES" altLang="en-US" sz="1000">
                <a:latin typeface="Arial" panose="020B0604020202020204" pitchFamily="34" charset="0"/>
              </a:rPr>
              <a:pPr lvl="1" algn="r"/>
              <a:t>30</a:t>
            </a:fld>
            <a:endParaRPr lang="es-ES" altLang="en-US" sz="1000">
              <a:latin typeface="Arial" panose="020B0604020202020204" pitchFamily="34" charset="0"/>
            </a:endParaRPr>
          </a:p>
        </p:txBody>
      </p:sp>
      <p:sp>
        <p:nvSpPr>
          <p:cNvPr id="26627" name="Footer Placeholder 4">
            <a:extLst>
              <a:ext uri="{FF2B5EF4-FFF2-40B4-BE49-F238E27FC236}">
                <a16:creationId xmlns:a16="http://schemas.microsoft.com/office/drawing/2014/main" id="{23A6BB98-D903-4ABF-F9F1-35A3696C8D76}"/>
              </a:ext>
            </a:extLst>
          </p:cNvPr>
          <p:cNvSpPr txBox="1">
            <a:spLocks noGrp="1"/>
          </p:cNvSpPr>
          <p:nvPr/>
        </p:nvSpPr>
        <p:spPr bwMode="auto">
          <a:xfrm>
            <a:off x="457200" y="6400800"/>
            <a:ext cx="56388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algn="ctr"/>
            <a:r>
              <a:rPr lang="en-US" altLang="en-US" sz="1400"/>
              <a:t>Angel: Interactive Computer Graphics 5E © Addison-Wesley 2009</a:t>
            </a:r>
          </a:p>
        </p:txBody>
      </p:sp>
      <p:sp>
        <p:nvSpPr>
          <p:cNvPr id="26628" name="Rectangle 8">
            <a:extLst>
              <a:ext uri="{FF2B5EF4-FFF2-40B4-BE49-F238E27FC236}">
                <a16:creationId xmlns:a16="http://schemas.microsoft.com/office/drawing/2014/main" id="{7DD748CD-4C6B-1903-7857-60F0323A1C81}"/>
              </a:ext>
            </a:extLst>
          </p:cNvPr>
          <p:cNvSpPr>
            <a:spLocks noChangeArrowheads="1"/>
          </p:cNvSpPr>
          <p:nvPr/>
        </p:nvSpPr>
        <p:spPr bwMode="auto">
          <a:xfrm>
            <a:off x="0" y="6400800"/>
            <a:ext cx="9144000" cy="457200"/>
          </a:xfrm>
          <a:prstGeom prst="rect">
            <a:avLst/>
          </a:prstGeom>
          <a:solidFill>
            <a:srgbClr val="990033"/>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1">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a:hlinkClick r:id="rId2"/>
              </a:rPr>
              <a:t>http://www.walter-fendt.de/ph14e/refraction.htm</a:t>
            </a:r>
            <a:r>
              <a:rPr lang="en-US" altLang="en-US"/>
              <a:t> </a:t>
            </a:r>
          </a:p>
        </p:txBody>
      </p:sp>
      <p:pic>
        <p:nvPicPr>
          <p:cNvPr id="26629" name="Picture 9">
            <a:extLst>
              <a:ext uri="{FF2B5EF4-FFF2-40B4-BE49-F238E27FC236}">
                <a16:creationId xmlns:a16="http://schemas.microsoft.com/office/drawing/2014/main" id="{3BD2DE9E-15CA-1560-0EE8-8EB42A2684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914400"/>
            <a:ext cx="9144000" cy="7315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6630" name="Rectangle 2">
            <a:extLst>
              <a:ext uri="{FF2B5EF4-FFF2-40B4-BE49-F238E27FC236}">
                <a16:creationId xmlns:a16="http://schemas.microsoft.com/office/drawing/2014/main" id="{3153D526-C869-2872-DC98-6615E4998053}"/>
              </a:ext>
            </a:extLst>
          </p:cNvPr>
          <p:cNvSpPr>
            <a:spLocks noGrp="1" noChangeArrowheads="1"/>
          </p:cNvSpPr>
          <p:nvPr>
            <p:ph type="title" idx="4294967295"/>
          </p:nvPr>
        </p:nvSpPr>
        <p:spPr>
          <a:xfrm>
            <a:off x="0" y="-762000"/>
            <a:ext cx="9144000" cy="1628775"/>
          </a:xfrm>
          <a:solidFill>
            <a:schemeClr val="bg1"/>
          </a:solidFill>
        </p:spPr>
        <p:txBody>
          <a:bodyPr/>
          <a:lstStyle/>
          <a:p>
            <a:br>
              <a:rPr lang="en-US" altLang="en-US">
                <a:ea typeface="ＭＳ Ｐゴシック" panose="020B0600070205080204" pitchFamily="34" charset="-128"/>
              </a:rPr>
            </a:br>
            <a:r>
              <a:rPr lang="en-US" altLang="en-US">
                <a:ea typeface="ＭＳ Ｐゴシック" panose="020B0600070205080204" pitchFamily="34" charset="-128"/>
              </a:rPr>
              <a:t>Refraction of Light Applet </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Slide Number Placeholder 3">
            <a:extLst>
              <a:ext uri="{FF2B5EF4-FFF2-40B4-BE49-F238E27FC236}">
                <a16:creationId xmlns:a16="http://schemas.microsoft.com/office/drawing/2014/main" id="{E4BBD5F6-A4EE-CA9D-7F35-1111A589404D}"/>
              </a:ext>
            </a:extLst>
          </p:cNvPr>
          <p:cNvSpPr txBox="1">
            <a:spLocks noGrp="1"/>
          </p:cNvSpPr>
          <p:nvPr/>
        </p:nvSpPr>
        <p:spPr bwMode="auto">
          <a:xfrm>
            <a:off x="8077200" y="6324600"/>
            <a:ext cx="381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marL="342900" indent="-342900">
              <a:defRPr sz="2400">
                <a:solidFill>
                  <a:schemeClr val="tx1"/>
                </a:solidFill>
                <a:latin typeface="Times New Roman" panose="02020603050405020304" pitchFamily="18" charset="0"/>
                <a:ea typeface="ＭＳ Ｐゴシック" panose="020B0600070205080204" pitchFamily="34" charset="-128"/>
              </a:defRPr>
            </a:lvl1pPr>
            <a:lvl2pPr>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lvl="1" algn="r"/>
            <a:fld id="{18F7421D-5141-4B19-A764-A551ABB33633}" type="slidenum">
              <a:rPr lang="es-ES" altLang="en-US" sz="1000">
                <a:latin typeface="Arial" panose="020B0604020202020204" pitchFamily="34" charset="0"/>
              </a:rPr>
              <a:pPr lvl="1" algn="r"/>
              <a:t>31</a:t>
            </a:fld>
            <a:endParaRPr lang="es-ES" altLang="en-US" sz="1000">
              <a:latin typeface="Arial" panose="020B0604020202020204" pitchFamily="34" charset="0"/>
            </a:endParaRPr>
          </a:p>
        </p:txBody>
      </p:sp>
      <p:sp>
        <p:nvSpPr>
          <p:cNvPr id="220164" name="Rectangle 2">
            <a:extLst>
              <a:ext uri="{FF2B5EF4-FFF2-40B4-BE49-F238E27FC236}">
                <a16:creationId xmlns:a16="http://schemas.microsoft.com/office/drawing/2014/main" id="{D6921D78-6360-34DF-F351-47BE2C1AD137}"/>
              </a:ext>
            </a:extLst>
          </p:cNvPr>
          <p:cNvSpPr>
            <a:spLocks noGrp="1" noChangeArrowheads="1"/>
          </p:cNvSpPr>
          <p:nvPr>
            <p:ph type="title" idx="4294967295"/>
          </p:nvPr>
        </p:nvSpPr>
        <p:spPr/>
        <p:txBody>
          <a:bodyPr/>
          <a:lstStyle/>
          <a:p>
            <a:r>
              <a:rPr lang="en-US" altLang="en-US">
                <a:ea typeface="ＭＳ Ｐゴシック" panose="020B0600070205080204" pitchFamily="34" charset="-128"/>
              </a:rPr>
              <a:t>Light Sources</a:t>
            </a:r>
          </a:p>
        </p:txBody>
      </p:sp>
      <p:sp>
        <p:nvSpPr>
          <p:cNvPr id="220165" name="Rectangle 3">
            <a:extLst>
              <a:ext uri="{FF2B5EF4-FFF2-40B4-BE49-F238E27FC236}">
                <a16:creationId xmlns:a16="http://schemas.microsoft.com/office/drawing/2014/main" id="{E815BD4D-8774-C574-4570-7C88B28E40D4}"/>
              </a:ext>
            </a:extLst>
          </p:cNvPr>
          <p:cNvSpPr>
            <a:spLocks noGrp="1" noChangeArrowheads="1"/>
          </p:cNvSpPr>
          <p:nvPr>
            <p:ph type="body" idx="4294967295"/>
          </p:nvPr>
        </p:nvSpPr>
        <p:spPr>
          <a:xfrm>
            <a:off x="-114300" y="1524000"/>
            <a:ext cx="9372600" cy="4724400"/>
          </a:xfrm>
        </p:spPr>
        <p:txBody>
          <a:bodyPr/>
          <a:lstStyle/>
          <a:p>
            <a:pPr>
              <a:buFontTx/>
              <a:buNone/>
            </a:pPr>
            <a:r>
              <a:rPr lang="en-US" altLang="en-US">
                <a:ea typeface="ＭＳ Ｐゴシック" panose="020B0600070205080204" pitchFamily="34" charset="-128"/>
              </a:rPr>
              <a:t> </a:t>
            </a:r>
            <a:r>
              <a:rPr lang="en-US" altLang="en-US" b="1">
                <a:solidFill>
                  <a:srgbClr val="7030A0"/>
                </a:solidFill>
                <a:ea typeface="ＭＳ Ｐゴシック" panose="020B0600070205080204" pitchFamily="34" charset="-128"/>
              </a:rPr>
              <a:t>General</a:t>
            </a:r>
            <a:r>
              <a:rPr lang="en-US" altLang="en-US" b="1">
                <a:solidFill>
                  <a:srgbClr val="FF0000"/>
                </a:solidFill>
                <a:ea typeface="ＭＳ Ｐゴシック" panose="020B0600070205080204" pitchFamily="34" charset="-128"/>
              </a:rPr>
              <a:t> light sources are difficult to work with</a:t>
            </a:r>
            <a:r>
              <a:rPr lang="en-US" altLang="en-US">
                <a:ea typeface="ＭＳ Ｐゴシック" panose="020B0600070205080204" pitchFamily="34" charset="-128"/>
              </a:rPr>
              <a:t> because we must </a:t>
            </a:r>
            <a:r>
              <a:rPr lang="en-US" altLang="en-US" b="1">
                <a:solidFill>
                  <a:schemeClr val="accent2"/>
                </a:solidFill>
                <a:ea typeface="ＭＳ Ｐゴシック" panose="020B0600070205080204" pitchFamily="34" charset="-128"/>
              </a:rPr>
              <a:t>integrate light coming from all </a:t>
            </a:r>
            <a:r>
              <a:rPr lang="en-US" altLang="en-US" b="1">
                <a:solidFill>
                  <a:srgbClr val="00B050"/>
                </a:solidFill>
                <a:ea typeface="ＭＳ Ｐゴシック" panose="020B0600070205080204" pitchFamily="34" charset="-128"/>
              </a:rPr>
              <a:t>points</a:t>
            </a:r>
            <a:r>
              <a:rPr lang="en-US" altLang="en-US" b="1">
                <a:solidFill>
                  <a:schemeClr val="accent2"/>
                </a:solidFill>
                <a:ea typeface="ＭＳ Ｐゴシック" panose="020B0600070205080204" pitchFamily="34" charset="-128"/>
              </a:rPr>
              <a:t> on the source </a:t>
            </a:r>
          </a:p>
        </p:txBody>
      </p:sp>
      <p:pic>
        <p:nvPicPr>
          <p:cNvPr id="27653" name="Picture 5" descr="AN06F06">
            <a:extLst>
              <a:ext uri="{FF2B5EF4-FFF2-40B4-BE49-F238E27FC236}">
                <a16:creationId xmlns:a16="http://schemas.microsoft.com/office/drawing/2014/main" id="{89FA3CE2-62E8-9C1A-9B0C-608DC37E8B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7400" y="3200400"/>
            <a:ext cx="4719638" cy="2573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6" presetClass="emph" presetSubtype="0" fill="hold" nodeType="clickEffect">
                                  <p:stCondLst>
                                    <p:cond delay="0"/>
                                  </p:stCondLst>
                                  <p:childTnLst>
                                    <p:animScale>
                                      <p:cBhvr>
                                        <p:cTn id="6" dur="2000" fill="hold"/>
                                        <p:tgtEl>
                                          <p:spTgt spid="220164"/>
                                        </p:tgtEl>
                                      </p:cBhvr>
                                      <p:by x="100000" y="150000"/>
                                    </p:animScale>
                                  </p:childTnLst>
                                </p:cTn>
                              </p:par>
                            </p:childTnLst>
                          </p:cTn>
                        </p:par>
                      </p:childTnLst>
                    </p:cTn>
                  </p:par>
                  <p:par>
                    <p:cTn id="7" fill="hold" nodeType="clickPar">
                      <p:stCondLst>
                        <p:cond delay="indefinite"/>
                      </p:stCondLst>
                      <p:childTnLst>
                        <p:par>
                          <p:cTn id="8" fill="hold" nodeType="withGroup">
                            <p:stCondLst>
                              <p:cond delay="0"/>
                            </p:stCondLst>
                            <p:childTnLst>
                              <p:par>
                                <p:cTn id="9" presetID="5" presetClass="entr" presetSubtype="10" fill="hold" nodeType="clickEffect">
                                  <p:stCondLst>
                                    <p:cond delay="0"/>
                                  </p:stCondLst>
                                  <p:childTnLst>
                                    <p:set>
                                      <p:cBhvr>
                                        <p:cTn id="10" dur="1" fill="hold">
                                          <p:stCondLst>
                                            <p:cond delay="0"/>
                                          </p:stCondLst>
                                        </p:cTn>
                                        <p:tgtEl>
                                          <p:spTgt spid="220165">
                                            <p:txEl>
                                              <p:pRg st="0" end="0"/>
                                            </p:txEl>
                                          </p:spTgt>
                                        </p:tgtEl>
                                        <p:attrNameLst>
                                          <p:attrName>style.visibility</p:attrName>
                                        </p:attrNameLst>
                                      </p:cBhvr>
                                      <p:to>
                                        <p:strVal val="visible"/>
                                      </p:to>
                                    </p:set>
                                    <p:animEffect transition="in" filter="checkerboard(across)">
                                      <p:cBhvr>
                                        <p:cTn id="11" dur="500"/>
                                        <p:tgtEl>
                                          <p:spTgt spid="22016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0164"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a:extLst>
              <a:ext uri="{FF2B5EF4-FFF2-40B4-BE49-F238E27FC236}">
                <a16:creationId xmlns:a16="http://schemas.microsoft.com/office/drawing/2014/main" id="{2DBBB297-7CBB-1A85-22B1-63DD637837D4}"/>
              </a:ext>
            </a:extLst>
          </p:cNvPr>
          <p:cNvSpPr>
            <a:spLocks noGrp="1" noChangeArrowheads="1"/>
          </p:cNvSpPr>
          <p:nvPr>
            <p:ph type="title"/>
          </p:nvPr>
        </p:nvSpPr>
        <p:spPr/>
        <p:txBody>
          <a:bodyPr/>
          <a:lstStyle/>
          <a:p>
            <a:r>
              <a:rPr lang="en-US" altLang="en-US">
                <a:ea typeface="ＭＳ Ｐゴシック" panose="020B0600070205080204" pitchFamily="34" charset="-128"/>
              </a:rPr>
              <a:t>Light Sources</a:t>
            </a:r>
          </a:p>
        </p:txBody>
      </p:sp>
      <p:sp>
        <p:nvSpPr>
          <p:cNvPr id="28675" name="Rectangle 3">
            <a:extLst>
              <a:ext uri="{FF2B5EF4-FFF2-40B4-BE49-F238E27FC236}">
                <a16:creationId xmlns:a16="http://schemas.microsoft.com/office/drawing/2014/main" id="{C5725FE0-BE76-7452-8327-B62C9C8245B0}"/>
              </a:ext>
            </a:extLst>
          </p:cNvPr>
          <p:cNvSpPr>
            <a:spLocks noGrp="1" noChangeArrowheads="1"/>
          </p:cNvSpPr>
          <p:nvPr>
            <p:ph type="body" idx="1"/>
          </p:nvPr>
        </p:nvSpPr>
        <p:spPr>
          <a:xfrm>
            <a:off x="685800" y="1524000"/>
            <a:ext cx="4983163" cy="4724400"/>
          </a:xfrm>
        </p:spPr>
        <p:txBody>
          <a:bodyPr/>
          <a:lstStyle/>
          <a:p>
            <a:pPr marL="0" indent="0"/>
            <a:r>
              <a:rPr lang="en-US" altLang="en-US">
                <a:ea typeface="ＭＳ Ｐゴシック" panose="020B0600070205080204" pitchFamily="34" charset="-128"/>
              </a:rPr>
              <a:t> </a:t>
            </a:r>
            <a:r>
              <a:rPr lang="en-US" altLang="en-US" b="1">
                <a:solidFill>
                  <a:srgbClr val="FF0000"/>
                </a:solidFill>
                <a:ea typeface="ＭＳ Ｐゴシック" panose="020B0600070205080204" pitchFamily="34" charset="-128"/>
              </a:rPr>
              <a:t>directional/parallel </a:t>
            </a:r>
            <a:r>
              <a:rPr lang="en-US" altLang="en-US">
                <a:ea typeface="ＭＳ Ｐゴシック" panose="020B0600070205080204" pitchFamily="34" charset="-128"/>
              </a:rPr>
              <a:t>lights</a:t>
            </a:r>
          </a:p>
          <a:p>
            <a:pPr marL="857250" lvl="2" indent="-285750"/>
            <a:r>
              <a:rPr lang="en-US" altLang="en-US" b="1">
                <a:solidFill>
                  <a:srgbClr val="00B050"/>
                </a:solidFill>
                <a:ea typeface="ＭＳ Ｐゴシック" panose="020B0600070205080204" pitchFamily="34" charset="-128"/>
              </a:rPr>
              <a:t>point</a:t>
            </a:r>
            <a:r>
              <a:rPr lang="en-US" altLang="en-US">
                <a:ea typeface="ＭＳ Ｐゴシック" panose="020B0600070205080204" pitchFamily="34" charset="-128"/>
              </a:rPr>
              <a:t> at infinity: (x,y,z,</a:t>
            </a:r>
            <a:r>
              <a:rPr lang="en-US" altLang="en-US" b="1">
                <a:solidFill>
                  <a:srgbClr val="00B0F0"/>
                </a:solidFill>
                <a:ea typeface="ＭＳ Ｐゴシック" panose="020B0600070205080204" pitchFamily="34" charset="-128"/>
              </a:rPr>
              <a:t>0</a:t>
            </a:r>
            <a:r>
              <a:rPr lang="en-US" altLang="en-US">
                <a:ea typeface="ＭＳ Ｐゴシック" panose="020B0600070205080204" pitchFamily="34" charset="-128"/>
              </a:rPr>
              <a:t>)</a:t>
            </a:r>
            <a:r>
              <a:rPr lang="en-US" altLang="en-US" baseline="30000">
                <a:ea typeface="ＭＳ Ｐゴシック" panose="020B0600070205080204" pitchFamily="34" charset="-128"/>
              </a:rPr>
              <a:t>T </a:t>
            </a:r>
          </a:p>
          <a:p>
            <a:pPr marL="857250" lvl="2" indent="-285750"/>
            <a:endParaRPr lang="en-US" altLang="en-US">
              <a:ea typeface="ＭＳ Ｐゴシック" panose="020B0600070205080204" pitchFamily="34" charset="-128"/>
            </a:endParaRPr>
          </a:p>
          <a:p>
            <a:pPr marL="0" indent="0"/>
            <a:r>
              <a:rPr lang="en-US" altLang="en-US">
                <a:ea typeface="ＭＳ Ｐゴシック" panose="020B0600070205080204" pitchFamily="34" charset="-128"/>
              </a:rPr>
              <a:t> </a:t>
            </a:r>
            <a:r>
              <a:rPr lang="en-US" altLang="en-US" b="1">
                <a:solidFill>
                  <a:srgbClr val="FF0000"/>
                </a:solidFill>
                <a:ea typeface="ＭＳ Ｐゴシック" panose="020B0600070205080204" pitchFamily="34" charset="-128"/>
              </a:rPr>
              <a:t>point </a:t>
            </a:r>
            <a:r>
              <a:rPr lang="en-US" altLang="en-US">
                <a:ea typeface="ＭＳ Ｐゴシック" panose="020B0600070205080204" pitchFamily="34" charset="-128"/>
              </a:rPr>
              <a:t>lights</a:t>
            </a:r>
          </a:p>
          <a:p>
            <a:pPr marL="857250" lvl="2" indent="-285750"/>
            <a:r>
              <a:rPr lang="en-US" altLang="en-US">
                <a:ea typeface="ＭＳ Ｐゴシック" panose="020B0600070205080204" pitchFamily="34" charset="-128"/>
              </a:rPr>
              <a:t>finite </a:t>
            </a:r>
            <a:r>
              <a:rPr lang="en-US" altLang="en-US" b="1">
                <a:solidFill>
                  <a:srgbClr val="00B050"/>
                </a:solidFill>
                <a:ea typeface="ＭＳ Ｐゴシック" panose="020B0600070205080204" pitchFamily="34" charset="-128"/>
              </a:rPr>
              <a:t>position</a:t>
            </a:r>
            <a:r>
              <a:rPr lang="en-US" altLang="en-US">
                <a:ea typeface="ＭＳ Ｐゴシック" panose="020B0600070205080204" pitchFamily="34" charset="-128"/>
              </a:rPr>
              <a:t>: (x,y,z,</a:t>
            </a:r>
            <a:r>
              <a:rPr lang="en-US" altLang="en-US" b="1">
                <a:solidFill>
                  <a:srgbClr val="00B050"/>
                </a:solidFill>
                <a:ea typeface="ＭＳ Ｐゴシック" panose="020B0600070205080204" pitchFamily="34" charset="-128"/>
              </a:rPr>
              <a:t>1</a:t>
            </a:r>
            <a:r>
              <a:rPr lang="en-US" altLang="en-US">
                <a:ea typeface="ＭＳ Ｐゴシック" panose="020B0600070205080204" pitchFamily="34" charset="-128"/>
              </a:rPr>
              <a:t>)</a:t>
            </a:r>
            <a:r>
              <a:rPr lang="en-US" altLang="en-US" baseline="30000">
                <a:ea typeface="ＭＳ Ｐゴシック" panose="020B0600070205080204" pitchFamily="34" charset="-128"/>
              </a:rPr>
              <a:t>T</a:t>
            </a:r>
          </a:p>
          <a:p>
            <a:pPr marL="857250" lvl="2" indent="-285750"/>
            <a:endParaRPr lang="en-US" altLang="en-US">
              <a:ea typeface="ＭＳ Ｐゴシック" panose="020B0600070205080204" pitchFamily="34" charset="-128"/>
            </a:endParaRPr>
          </a:p>
          <a:p>
            <a:pPr marL="0" indent="0"/>
            <a:r>
              <a:rPr lang="en-US" altLang="en-US">
                <a:ea typeface="ＭＳ Ｐゴシック" panose="020B0600070205080204" pitchFamily="34" charset="-128"/>
              </a:rPr>
              <a:t> </a:t>
            </a:r>
            <a:r>
              <a:rPr lang="en-US" altLang="en-US" b="1">
                <a:solidFill>
                  <a:srgbClr val="FF0000"/>
                </a:solidFill>
                <a:ea typeface="ＭＳ Ｐゴシック" panose="020B0600070205080204" pitchFamily="34" charset="-128"/>
              </a:rPr>
              <a:t>spot</a:t>
            </a:r>
            <a:r>
              <a:rPr lang="en-US" altLang="en-US">
                <a:ea typeface="ＭＳ Ｐゴシック" panose="020B0600070205080204" pitchFamily="34" charset="-128"/>
              </a:rPr>
              <a:t>lights</a:t>
            </a:r>
          </a:p>
          <a:p>
            <a:pPr marL="857250" lvl="2" indent="-285750"/>
            <a:r>
              <a:rPr lang="en-US" altLang="en-US" b="1">
                <a:solidFill>
                  <a:srgbClr val="00B050"/>
                </a:solidFill>
                <a:ea typeface="ＭＳ Ｐゴシック" panose="020B0600070205080204" pitchFamily="34" charset="-128"/>
              </a:rPr>
              <a:t>position</a:t>
            </a:r>
            <a:r>
              <a:rPr lang="en-US" altLang="en-US">
                <a:ea typeface="ＭＳ Ｐゴシック" panose="020B0600070205080204" pitchFamily="34" charset="-128"/>
              </a:rPr>
              <a:t>, direction, angle</a:t>
            </a:r>
          </a:p>
          <a:p>
            <a:pPr marL="857250" lvl="2" indent="-285750"/>
            <a:endParaRPr lang="en-US" altLang="en-US" baseline="30000">
              <a:ea typeface="ＭＳ Ｐゴシック" panose="020B0600070205080204" pitchFamily="34" charset="-128"/>
            </a:endParaRPr>
          </a:p>
          <a:p>
            <a:pPr marL="0" indent="0"/>
            <a:r>
              <a:rPr lang="en-US" altLang="en-US">
                <a:ea typeface="ＭＳ Ｐゴシック" panose="020B0600070205080204" pitchFamily="34" charset="-128"/>
              </a:rPr>
              <a:t> </a:t>
            </a:r>
            <a:r>
              <a:rPr lang="en-US" altLang="en-US" b="1">
                <a:solidFill>
                  <a:srgbClr val="FF0000"/>
                </a:solidFill>
                <a:ea typeface="ＭＳ Ｐゴシック" panose="020B0600070205080204" pitchFamily="34" charset="-128"/>
              </a:rPr>
              <a:t>ambient </a:t>
            </a:r>
            <a:r>
              <a:rPr lang="en-US" altLang="en-US">
                <a:ea typeface="ＭＳ Ｐゴシック" panose="020B0600070205080204" pitchFamily="34" charset="-128"/>
              </a:rPr>
              <a:t>lights</a:t>
            </a:r>
          </a:p>
        </p:txBody>
      </p:sp>
      <p:grpSp>
        <p:nvGrpSpPr>
          <p:cNvPr id="28676" name="Group 4">
            <a:extLst>
              <a:ext uri="{FF2B5EF4-FFF2-40B4-BE49-F238E27FC236}">
                <a16:creationId xmlns:a16="http://schemas.microsoft.com/office/drawing/2014/main" id="{8E0D0F29-E807-EAE8-A7BD-6335CCFB430E}"/>
              </a:ext>
            </a:extLst>
          </p:cNvPr>
          <p:cNvGrpSpPr>
            <a:grpSpLocks/>
          </p:cNvGrpSpPr>
          <p:nvPr/>
        </p:nvGrpSpPr>
        <p:grpSpPr bwMode="auto">
          <a:xfrm>
            <a:off x="6418263" y="1306513"/>
            <a:ext cx="1636712" cy="817562"/>
            <a:chOff x="3674" y="1039"/>
            <a:chExt cx="1031" cy="515"/>
          </a:xfrm>
        </p:grpSpPr>
        <p:sp>
          <p:nvSpPr>
            <p:cNvPr id="28709" name="Line 5">
              <a:extLst>
                <a:ext uri="{FF2B5EF4-FFF2-40B4-BE49-F238E27FC236}">
                  <a16:creationId xmlns:a16="http://schemas.microsoft.com/office/drawing/2014/main" id="{197A445A-1152-56C3-DCBB-7A55A78B00E2}"/>
                </a:ext>
              </a:extLst>
            </p:cNvPr>
            <p:cNvSpPr>
              <a:spLocks noChangeShapeType="1"/>
            </p:cNvSpPr>
            <p:nvPr/>
          </p:nvSpPr>
          <p:spPr bwMode="auto">
            <a:xfrm>
              <a:off x="3674" y="1554"/>
              <a:ext cx="685" cy="0"/>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8710" name="Line 6">
              <a:extLst>
                <a:ext uri="{FF2B5EF4-FFF2-40B4-BE49-F238E27FC236}">
                  <a16:creationId xmlns:a16="http://schemas.microsoft.com/office/drawing/2014/main" id="{24CFE7AC-6499-CC29-3066-9AAA4CB582EF}"/>
                </a:ext>
              </a:extLst>
            </p:cNvPr>
            <p:cNvSpPr>
              <a:spLocks noChangeShapeType="1"/>
            </p:cNvSpPr>
            <p:nvPr/>
          </p:nvSpPr>
          <p:spPr bwMode="auto">
            <a:xfrm flipH="1">
              <a:off x="3715" y="1039"/>
              <a:ext cx="446" cy="511"/>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8711" name="Line 7">
              <a:extLst>
                <a:ext uri="{FF2B5EF4-FFF2-40B4-BE49-F238E27FC236}">
                  <a16:creationId xmlns:a16="http://schemas.microsoft.com/office/drawing/2014/main" id="{BA645BF7-821D-1F12-2F6C-917EC1B982E8}"/>
                </a:ext>
              </a:extLst>
            </p:cNvPr>
            <p:cNvSpPr>
              <a:spLocks noChangeShapeType="1"/>
            </p:cNvSpPr>
            <p:nvPr/>
          </p:nvSpPr>
          <p:spPr bwMode="auto">
            <a:xfrm flipH="1">
              <a:off x="3835" y="1039"/>
              <a:ext cx="445" cy="511"/>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8712" name="Line 8">
              <a:extLst>
                <a:ext uri="{FF2B5EF4-FFF2-40B4-BE49-F238E27FC236}">
                  <a16:creationId xmlns:a16="http://schemas.microsoft.com/office/drawing/2014/main" id="{61C9E43B-8F3E-DB03-598F-21BDA3AC1589}"/>
                </a:ext>
              </a:extLst>
            </p:cNvPr>
            <p:cNvSpPr>
              <a:spLocks noChangeShapeType="1"/>
            </p:cNvSpPr>
            <p:nvPr/>
          </p:nvSpPr>
          <p:spPr bwMode="auto">
            <a:xfrm flipH="1">
              <a:off x="3950" y="1043"/>
              <a:ext cx="446" cy="511"/>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8713" name="Line 9">
              <a:extLst>
                <a:ext uri="{FF2B5EF4-FFF2-40B4-BE49-F238E27FC236}">
                  <a16:creationId xmlns:a16="http://schemas.microsoft.com/office/drawing/2014/main" id="{6302A4C7-7D5C-3B20-F43D-688C5F1CD419}"/>
                </a:ext>
              </a:extLst>
            </p:cNvPr>
            <p:cNvSpPr>
              <a:spLocks noChangeShapeType="1"/>
            </p:cNvSpPr>
            <p:nvPr/>
          </p:nvSpPr>
          <p:spPr bwMode="auto">
            <a:xfrm flipH="1">
              <a:off x="4062" y="1043"/>
              <a:ext cx="445" cy="511"/>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8714" name="Line 10">
              <a:extLst>
                <a:ext uri="{FF2B5EF4-FFF2-40B4-BE49-F238E27FC236}">
                  <a16:creationId xmlns:a16="http://schemas.microsoft.com/office/drawing/2014/main" id="{3F67BF89-C320-CDE7-8DED-2238813E0F23}"/>
                </a:ext>
              </a:extLst>
            </p:cNvPr>
            <p:cNvSpPr>
              <a:spLocks noChangeShapeType="1"/>
            </p:cNvSpPr>
            <p:nvPr/>
          </p:nvSpPr>
          <p:spPr bwMode="auto">
            <a:xfrm flipH="1">
              <a:off x="4165" y="1043"/>
              <a:ext cx="445" cy="511"/>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8715" name="Line 11">
              <a:extLst>
                <a:ext uri="{FF2B5EF4-FFF2-40B4-BE49-F238E27FC236}">
                  <a16:creationId xmlns:a16="http://schemas.microsoft.com/office/drawing/2014/main" id="{5BDA9301-0937-5B7C-BD14-98572C7C365C}"/>
                </a:ext>
              </a:extLst>
            </p:cNvPr>
            <p:cNvSpPr>
              <a:spLocks noChangeShapeType="1"/>
            </p:cNvSpPr>
            <p:nvPr/>
          </p:nvSpPr>
          <p:spPr bwMode="auto">
            <a:xfrm flipH="1">
              <a:off x="4260" y="1043"/>
              <a:ext cx="445" cy="511"/>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28677" name="Group 12">
            <a:extLst>
              <a:ext uri="{FF2B5EF4-FFF2-40B4-BE49-F238E27FC236}">
                <a16:creationId xmlns:a16="http://schemas.microsoft.com/office/drawing/2014/main" id="{B286D387-83C0-8A45-5FC4-187FC9CBFFEE}"/>
              </a:ext>
            </a:extLst>
          </p:cNvPr>
          <p:cNvGrpSpPr>
            <a:grpSpLocks/>
          </p:cNvGrpSpPr>
          <p:nvPr/>
        </p:nvGrpSpPr>
        <p:grpSpPr bwMode="auto">
          <a:xfrm>
            <a:off x="6330950" y="4283075"/>
            <a:ext cx="1268413" cy="703263"/>
            <a:chOff x="3664" y="3392"/>
            <a:chExt cx="1328" cy="736"/>
          </a:xfrm>
        </p:grpSpPr>
        <p:sp>
          <p:nvSpPr>
            <p:cNvPr id="28704" name="Line 13">
              <a:extLst>
                <a:ext uri="{FF2B5EF4-FFF2-40B4-BE49-F238E27FC236}">
                  <a16:creationId xmlns:a16="http://schemas.microsoft.com/office/drawing/2014/main" id="{96DC7B3A-AB62-BB0A-E0D6-E85E1E5A7B30}"/>
                </a:ext>
              </a:extLst>
            </p:cNvPr>
            <p:cNvSpPr>
              <a:spLocks noChangeShapeType="1"/>
            </p:cNvSpPr>
            <p:nvPr/>
          </p:nvSpPr>
          <p:spPr bwMode="auto">
            <a:xfrm>
              <a:off x="4320" y="3416"/>
              <a:ext cx="64" cy="696"/>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8705" name="Line 14">
              <a:extLst>
                <a:ext uri="{FF2B5EF4-FFF2-40B4-BE49-F238E27FC236}">
                  <a16:creationId xmlns:a16="http://schemas.microsoft.com/office/drawing/2014/main" id="{5F1D8912-DD3E-B25F-E9B7-509B28422A5F}"/>
                </a:ext>
              </a:extLst>
            </p:cNvPr>
            <p:cNvSpPr>
              <a:spLocks noChangeShapeType="1"/>
            </p:cNvSpPr>
            <p:nvPr/>
          </p:nvSpPr>
          <p:spPr bwMode="auto">
            <a:xfrm>
              <a:off x="4320" y="3400"/>
              <a:ext cx="240" cy="704"/>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8706" name="Line 15">
              <a:extLst>
                <a:ext uri="{FF2B5EF4-FFF2-40B4-BE49-F238E27FC236}">
                  <a16:creationId xmlns:a16="http://schemas.microsoft.com/office/drawing/2014/main" id="{30F79480-1141-D9E3-4EA3-8A418C0A1DE2}"/>
                </a:ext>
              </a:extLst>
            </p:cNvPr>
            <p:cNvSpPr>
              <a:spLocks noChangeShapeType="1"/>
            </p:cNvSpPr>
            <p:nvPr/>
          </p:nvSpPr>
          <p:spPr bwMode="auto">
            <a:xfrm>
              <a:off x="4320" y="3408"/>
              <a:ext cx="448" cy="696"/>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8707" name="Line 16">
              <a:extLst>
                <a:ext uri="{FF2B5EF4-FFF2-40B4-BE49-F238E27FC236}">
                  <a16:creationId xmlns:a16="http://schemas.microsoft.com/office/drawing/2014/main" id="{CC9A8AAA-CD09-5E3A-5EC2-4DD51DE0E91C}"/>
                </a:ext>
              </a:extLst>
            </p:cNvPr>
            <p:cNvSpPr>
              <a:spLocks noChangeShapeType="1"/>
            </p:cNvSpPr>
            <p:nvPr/>
          </p:nvSpPr>
          <p:spPr bwMode="auto">
            <a:xfrm>
              <a:off x="3664" y="4128"/>
              <a:ext cx="1328" cy="0"/>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8708" name="Oval 17">
              <a:extLst>
                <a:ext uri="{FF2B5EF4-FFF2-40B4-BE49-F238E27FC236}">
                  <a16:creationId xmlns:a16="http://schemas.microsoft.com/office/drawing/2014/main" id="{1C1C540A-FC30-C3A9-EA4B-E0ECE078A6D0}"/>
                </a:ext>
              </a:extLst>
            </p:cNvPr>
            <p:cNvSpPr>
              <a:spLocks noChangeArrowheads="1"/>
            </p:cNvSpPr>
            <p:nvPr/>
          </p:nvSpPr>
          <p:spPr bwMode="auto">
            <a:xfrm>
              <a:off x="4288" y="3392"/>
              <a:ext cx="56" cy="56"/>
            </a:xfrm>
            <a:prstGeom prst="ellipse">
              <a:avLst/>
            </a:prstGeom>
            <a:solidFill>
              <a:srgbClr val="FF0000"/>
            </a:solidFill>
            <a:ln w="19050">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28678" name="Group 18">
            <a:extLst>
              <a:ext uri="{FF2B5EF4-FFF2-40B4-BE49-F238E27FC236}">
                <a16:creationId xmlns:a16="http://schemas.microsoft.com/office/drawing/2014/main" id="{512A43F4-F1B9-29F3-B73B-D236727B41C9}"/>
              </a:ext>
            </a:extLst>
          </p:cNvPr>
          <p:cNvGrpSpPr>
            <a:grpSpLocks/>
          </p:cNvGrpSpPr>
          <p:nvPr/>
        </p:nvGrpSpPr>
        <p:grpSpPr bwMode="auto">
          <a:xfrm>
            <a:off x="6289675" y="2570163"/>
            <a:ext cx="1416050" cy="938212"/>
            <a:chOff x="3616" y="2272"/>
            <a:chExt cx="1328" cy="880"/>
          </a:xfrm>
        </p:grpSpPr>
        <p:sp>
          <p:nvSpPr>
            <p:cNvPr id="28689" name="Line 19">
              <a:extLst>
                <a:ext uri="{FF2B5EF4-FFF2-40B4-BE49-F238E27FC236}">
                  <a16:creationId xmlns:a16="http://schemas.microsoft.com/office/drawing/2014/main" id="{45C66D07-36C0-A827-DF16-F1E717F8106C}"/>
                </a:ext>
              </a:extLst>
            </p:cNvPr>
            <p:cNvSpPr>
              <a:spLocks noChangeShapeType="1"/>
            </p:cNvSpPr>
            <p:nvPr/>
          </p:nvSpPr>
          <p:spPr bwMode="auto">
            <a:xfrm>
              <a:off x="3616" y="3152"/>
              <a:ext cx="1328" cy="0"/>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8690" name="Oval 20">
              <a:extLst>
                <a:ext uri="{FF2B5EF4-FFF2-40B4-BE49-F238E27FC236}">
                  <a16:creationId xmlns:a16="http://schemas.microsoft.com/office/drawing/2014/main" id="{AAEF044C-1EED-3C62-167E-1D186CCFAF32}"/>
                </a:ext>
              </a:extLst>
            </p:cNvPr>
            <p:cNvSpPr>
              <a:spLocks noChangeArrowheads="1"/>
            </p:cNvSpPr>
            <p:nvPr/>
          </p:nvSpPr>
          <p:spPr bwMode="auto">
            <a:xfrm>
              <a:off x="4240" y="2416"/>
              <a:ext cx="56" cy="56"/>
            </a:xfrm>
            <a:prstGeom prst="ellipse">
              <a:avLst/>
            </a:prstGeom>
            <a:solidFill>
              <a:srgbClr val="FF0000"/>
            </a:solidFill>
            <a:ln w="19050">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28691" name="Line 21">
              <a:extLst>
                <a:ext uri="{FF2B5EF4-FFF2-40B4-BE49-F238E27FC236}">
                  <a16:creationId xmlns:a16="http://schemas.microsoft.com/office/drawing/2014/main" id="{3D89A8A9-0E29-5BC8-37AF-50C799555ED4}"/>
                </a:ext>
              </a:extLst>
            </p:cNvPr>
            <p:cNvSpPr>
              <a:spLocks noChangeShapeType="1"/>
            </p:cNvSpPr>
            <p:nvPr/>
          </p:nvSpPr>
          <p:spPr bwMode="auto">
            <a:xfrm flipH="1">
              <a:off x="3688" y="2432"/>
              <a:ext cx="576" cy="696"/>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8692" name="Line 22">
              <a:extLst>
                <a:ext uri="{FF2B5EF4-FFF2-40B4-BE49-F238E27FC236}">
                  <a16:creationId xmlns:a16="http://schemas.microsoft.com/office/drawing/2014/main" id="{C3D6F7A5-5166-EE33-9F10-F4488FDDEE0A}"/>
                </a:ext>
              </a:extLst>
            </p:cNvPr>
            <p:cNvSpPr>
              <a:spLocks noChangeShapeType="1"/>
            </p:cNvSpPr>
            <p:nvPr/>
          </p:nvSpPr>
          <p:spPr bwMode="auto">
            <a:xfrm flipH="1">
              <a:off x="3904" y="2432"/>
              <a:ext cx="360" cy="696"/>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8693" name="Line 23">
              <a:extLst>
                <a:ext uri="{FF2B5EF4-FFF2-40B4-BE49-F238E27FC236}">
                  <a16:creationId xmlns:a16="http://schemas.microsoft.com/office/drawing/2014/main" id="{3A7935CB-ADEE-86F1-A775-C63D23292C15}"/>
                </a:ext>
              </a:extLst>
            </p:cNvPr>
            <p:cNvSpPr>
              <a:spLocks noChangeShapeType="1"/>
            </p:cNvSpPr>
            <p:nvPr/>
          </p:nvSpPr>
          <p:spPr bwMode="auto">
            <a:xfrm flipH="1">
              <a:off x="4112" y="2440"/>
              <a:ext cx="144" cy="688"/>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8694" name="Line 24">
              <a:extLst>
                <a:ext uri="{FF2B5EF4-FFF2-40B4-BE49-F238E27FC236}">
                  <a16:creationId xmlns:a16="http://schemas.microsoft.com/office/drawing/2014/main" id="{ADCA9A26-9B05-430D-F222-B920AE749611}"/>
                </a:ext>
              </a:extLst>
            </p:cNvPr>
            <p:cNvSpPr>
              <a:spLocks noChangeShapeType="1"/>
            </p:cNvSpPr>
            <p:nvPr/>
          </p:nvSpPr>
          <p:spPr bwMode="auto">
            <a:xfrm>
              <a:off x="4272" y="2440"/>
              <a:ext cx="64" cy="696"/>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8695" name="Line 25">
              <a:extLst>
                <a:ext uri="{FF2B5EF4-FFF2-40B4-BE49-F238E27FC236}">
                  <a16:creationId xmlns:a16="http://schemas.microsoft.com/office/drawing/2014/main" id="{DFD71766-8D22-DA26-3515-49BB4BC47924}"/>
                </a:ext>
              </a:extLst>
            </p:cNvPr>
            <p:cNvSpPr>
              <a:spLocks noChangeShapeType="1"/>
            </p:cNvSpPr>
            <p:nvPr/>
          </p:nvSpPr>
          <p:spPr bwMode="auto">
            <a:xfrm>
              <a:off x="4272" y="2424"/>
              <a:ext cx="240" cy="704"/>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8696" name="Line 26">
              <a:extLst>
                <a:ext uri="{FF2B5EF4-FFF2-40B4-BE49-F238E27FC236}">
                  <a16:creationId xmlns:a16="http://schemas.microsoft.com/office/drawing/2014/main" id="{CC51780F-03E0-320E-6478-5BA8AB2BAE78}"/>
                </a:ext>
              </a:extLst>
            </p:cNvPr>
            <p:cNvSpPr>
              <a:spLocks noChangeShapeType="1"/>
            </p:cNvSpPr>
            <p:nvPr/>
          </p:nvSpPr>
          <p:spPr bwMode="auto">
            <a:xfrm>
              <a:off x="4272" y="2432"/>
              <a:ext cx="448" cy="696"/>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8697" name="Line 27">
              <a:extLst>
                <a:ext uri="{FF2B5EF4-FFF2-40B4-BE49-F238E27FC236}">
                  <a16:creationId xmlns:a16="http://schemas.microsoft.com/office/drawing/2014/main" id="{87DF2BE6-B0AE-920C-D858-5E7B2D357AB6}"/>
                </a:ext>
              </a:extLst>
            </p:cNvPr>
            <p:cNvSpPr>
              <a:spLocks noChangeShapeType="1"/>
            </p:cNvSpPr>
            <p:nvPr/>
          </p:nvSpPr>
          <p:spPr bwMode="auto">
            <a:xfrm>
              <a:off x="4264" y="2432"/>
              <a:ext cx="624" cy="696"/>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8698" name="Line 28">
              <a:extLst>
                <a:ext uri="{FF2B5EF4-FFF2-40B4-BE49-F238E27FC236}">
                  <a16:creationId xmlns:a16="http://schemas.microsoft.com/office/drawing/2014/main" id="{DF1B4B6B-BCE9-D6AE-9DF9-1D8774E78B4C}"/>
                </a:ext>
              </a:extLst>
            </p:cNvPr>
            <p:cNvSpPr>
              <a:spLocks noChangeShapeType="1"/>
            </p:cNvSpPr>
            <p:nvPr/>
          </p:nvSpPr>
          <p:spPr bwMode="auto">
            <a:xfrm flipH="1">
              <a:off x="4088" y="2440"/>
              <a:ext cx="176" cy="80"/>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8699" name="Line 29">
              <a:extLst>
                <a:ext uri="{FF2B5EF4-FFF2-40B4-BE49-F238E27FC236}">
                  <a16:creationId xmlns:a16="http://schemas.microsoft.com/office/drawing/2014/main" id="{79DF9608-73AD-4DF3-A06F-097ECF21483D}"/>
                </a:ext>
              </a:extLst>
            </p:cNvPr>
            <p:cNvSpPr>
              <a:spLocks noChangeShapeType="1"/>
            </p:cNvSpPr>
            <p:nvPr/>
          </p:nvSpPr>
          <p:spPr bwMode="auto">
            <a:xfrm flipH="1" flipV="1">
              <a:off x="4120" y="2400"/>
              <a:ext cx="144" cy="32"/>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8700" name="Line 30">
              <a:extLst>
                <a:ext uri="{FF2B5EF4-FFF2-40B4-BE49-F238E27FC236}">
                  <a16:creationId xmlns:a16="http://schemas.microsoft.com/office/drawing/2014/main" id="{196FBD62-792D-8E9C-1C73-045818409085}"/>
                </a:ext>
              </a:extLst>
            </p:cNvPr>
            <p:cNvSpPr>
              <a:spLocks noChangeShapeType="1"/>
            </p:cNvSpPr>
            <p:nvPr/>
          </p:nvSpPr>
          <p:spPr bwMode="auto">
            <a:xfrm flipH="1" flipV="1">
              <a:off x="4176" y="2288"/>
              <a:ext cx="80" cy="136"/>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8701" name="Line 31">
              <a:extLst>
                <a:ext uri="{FF2B5EF4-FFF2-40B4-BE49-F238E27FC236}">
                  <a16:creationId xmlns:a16="http://schemas.microsoft.com/office/drawing/2014/main" id="{0FBCBD26-F956-3263-76F8-D1E74E8C2A64}"/>
                </a:ext>
              </a:extLst>
            </p:cNvPr>
            <p:cNvSpPr>
              <a:spLocks noChangeShapeType="1"/>
            </p:cNvSpPr>
            <p:nvPr/>
          </p:nvSpPr>
          <p:spPr bwMode="auto">
            <a:xfrm flipV="1">
              <a:off x="4264" y="2272"/>
              <a:ext cx="40" cy="160"/>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8702" name="Line 32">
              <a:extLst>
                <a:ext uri="{FF2B5EF4-FFF2-40B4-BE49-F238E27FC236}">
                  <a16:creationId xmlns:a16="http://schemas.microsoft.com/office/drawing/2014/main" id="{97B6782B-8A9D-9052-A186-DD0868853F9F}"/>
                </a:ext>
              </a:extLst>
            </p:cNvPr>
            <p:cNvSpPr>
              <a:spLocks noChangeShapeType="1"/>
            </p:cNvSpPr>
            <p:nvPr/>
          </p:nvSpPr>
          <p:spPr bwMode="auto">
            <a:xfrm flipV="1">
              <a:off x="4264" y="2344"/>
              <a:ext cx="152" cy="96"/>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8703" name="Line 33">
              <a:extLst>
                <a:ext uri="{FF2B5EF4-FFF2-40B4-BE49-F238E27FC236}">
                  <a16:creationId xmlns:a16="http://schemas.microsoft.com/office/drawing/2014/main" id="{E108DAEB-7209-7AD6-3DCE-E42803189988}"/>
                </a:ext>
              </a:extLst>
            </p:cNvPr>
            <p:cNvSpPr>
              <a:spLocks noChangeShapeType="1"/>
            </p:cNvSpPr>
            <p:nvPr/>
          </p:nvSpPr>
          <p:spPr bwMode="auto">
            <a:xfrm>
              <a:off x="4256" y="2432"/>
              <a:ext cx="176" cy="56"/>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28679" name="Group 34">
            <a:extLst>
              <a:ext uri="{FF2B5EF4-FFF2-40B4-BE49-F238E27FC236}">
                <a16:creationId xmlns:a16="http://schemas.microsoft.com/office/drawing/2014/main" id="{C4F6092C-AC30-472F-D06B-723390BE6442}"/>
              </a:ext>
            </a:extLst>
          </p:cNvPr>
          <p:cNvGrpSpPr>
            <a:grpSpLocks/>
          </p:cNvGrpSpPr>
          <p:nvPr/>
        </p:nvGrpSpPr>
        <p:grpSpPr bwMode="auto">
          <a:xfrm>
            <a:off x="6402388" y="5387975"/>
            <a:ext cx="1008062" cy="1033463"/>
            <a:chOff x="1875" y="2294"/>
            <a:chExt cx="1742" cy="1787"/>
          </a:xfrm>
        </p:grpSpPr>
        <p:sp>
          <p:nvSpPr>
            <p:cNvPr id="28680" name="Oval 35">
              <a:extLst>
                <a:ext uri="{FF2B5EF4-FFF2-40B4-BE49-F238E27FC236}">
                  <a16:creationId xmlns:a16="http://schemas.microsoft.com/office/drawing/2014/main" id="{BCCA9902-B8D6-2543-EF94-BD80FD4BAD44}"/>
                </a:ext>
              </a:extLst>
            </p:cNvPr>
            <p:cNvSpPr>
              <a:spLocks noChangeArrowheads="1"/>
            </p:cNvSpPr>
            <p:nvPr/>
          </p:nvSpPr>
          <p:spPr bwMode="auto">
            <a:xfrm>
              <a:off x="2408" y="2852"/>
              <a:ext cx="668" cy="686"/>
            </a:xfrm>
            <a:prstGeom prst="ellipse">
              <a:avLst/>
            </a:prstGeom>
            <a:noFill/>
            <a:ln w="28575" algn="ctr">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28681" name="Line 36">
              <a:extLst>
                <a:ext uri="{FF2B5EF4-FFF2-40B4-BE49-F238E27FC236}">
                  <a16:creationId xmlns:a16="http://schemas.microsoft.com/office/drawing/2014/main" id="{9F474C8C-8759-A76A-7D08-93A19274E351}"/>
                </a:ext>
              </a:extLst>
            </p:cNvPr>
            <p:cNvSpPr>
              <a:spLocks noChangeShapeType="1"/>
            </p:cNvSpPr>
            <p:nvPr/>
          </p:nvSpPr>
          <p:spPr bwMode="auto">
            <a:xfrm>
              <a:off x="1875" y="3171"/>
              <a:ext cx="520" cy="5"/>
            </a:xfrm>
            <a:prstGeom prst="line">
              <a:avLst/>
            </a:prstGeom>
            <a:noFill/>
            <a:ln w="19050">
              <a:solidFill>
                <a:srgbClr val="FF00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8682" name="Line 37">
              <a:extLst>
                <a:ext uri="{FF2B5EF4-FFF2-40B4-BE49-F238E27FC236}">
                  <a16:creationId xmlns:a16="http://schemas.microsoft.com/office/drawing/2014/main" id="{3A0146C7-9128-0CC5-FDAB-4343C33AEA77}"/>
                </a:ext>
              </a:extLst>
            </p:cNvPr>
            <p:cNvSpPr>
              <a:spLocks noChangeShapeType="1"/>
            </p:cNvSpPr>
            <p:nvPr/>
          </p:nvSpPr>
          <p:spPr bwMode="auto">
            <a:xfrm>
              <a:off x="3086" y="3154"/>
              <a:ext cx="531" cy="5"/>
            </a:xfrm>
            <a:prstGeom prst="line">
              <a:avLst/>
            </a:prstGeom>
            <a:noFill/>
            <a:ln w="19050">
              <a:solidFill>
                <a:srgbClr val="FF0000"/>
              </a:solidFill>
              <a:round/>
              <a:headEnd type="triangle" w="lg"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8683" name="Line 38">
              <a:extLst>
                <a:ext uri="{FF2B5EF4-FFF2-40B4-BE49-F238E27FC236}">
                  <a16:creationId xmlns:a16="http://schemas.microsoft.com/office/drawing/2014/main" id="{60703F46-0B14-5A2E-5C01-E799019C038D}"/>
                </a:ext>
              </a:extLst>
            </p:cNvPr>
            <p:cNvSpPr>
              <a:spLocks noChangeShapeType="1"/>
            </p:cNvSpPr>
            <p:nvPr/>
          </p:nvSpPr>
          <p:spPr bwMode="auto">
            <a:xfrm>
              <a:off x="2989" y="3423"/>
              <a:ext cx="463" cy="328"/>
            </a:xfrm>
            <a:prstGeom prst="line">
              <a:avLst/>
            </a:prstGeom>
            <a:noFill/>
            <a:ln w="19050">
              <a:solidFill>
                <a:srgbClr val="FF0000"/>
              </a:solidFill>
              <a:round/>
              <a:headEnd type="triangle" w="lg"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8684" name="Line 39">
              <a:extLst>
                <a:ext uri="{FF2B5EF4-FFF2-40B4-BE49-F238E27FC236}">
                  <a16:creationId xmlns:a16="http://schemas.microsoft.com/office/drawing/2014/main" id="{6500ED99-DACC-01BE-C22A-52A5013C9706}"/>
                </a:ext>
              </a:extLst>
            </p:cNvPr>
            <p:cNvSpPr>
              <a:spLocks noChangeShapeType="1"/>
            </p:cNvSpPr>
            <p:nvPr/>
          </p:nvSpPr>
          <p:spPr bwMode="auto">
            <a:xfrm flipH="1">
              <a:off x="2107" y="3428"/>
              <a:ext cx="393" cy="364"/>
            </a:xfrm>
            <a:prstGeom prst="line">
              <a:avLst/>
            </a:prstGeom>
            <a:noFill/>
            <a:ln w="19050">
              <a:solidFill>
                <a:srgbClr val="FF0000"/>
              </a:solidFill>
              <a:round/>
              <a:headEnd type="triangle" w="lg"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8685" name="Line 40">
              <a:extLst>
                <a:ext uri="{FF2B5EF4-FFF2-40B4-BE49-F238E27FC236}">
                  <a16:creationId xmlns:a16="http://schemas.microsoft.com/office/drawing/2014/main" id="{F61239CA-0AC8-DBD2-78C1-872ED48BDC19}"/>
                </a:ext>
              </a:extLst>
            </p:cNvPr>
            <p:cNvSpPr>
              <a:spLocks noChangeShapeType="1"/>
            </p:cNvSpPr>
            <p:nvPr/>
          </p:nvSpPr>
          <p:spPr bwMode="auto">
            <a:xfrm>
              <a:off x="2733" y="3515"/>
              <a:ext cx="36" cy="566"/>
            </a:xfrm>
            <a:prstGeom prst="line">
              <a:avLst/>
            </a:prstGeom>
            <a:noFill/>
            <a:ln w="19050">
              <a:solidFill>
                <a:srgbClr val="FF0000"/>
              </a:solidFill>
              <a:round/>
              <a:headEnd type="triangle" w="lg"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8686" name="Line 41">
              <a:extLst>
                <a:ext uri="{FF2B5EF4-FFF2-40B4-BE49-F238E27FC236}">
                  <a16:creationId xmlns:a16="http://schemas.microsoft.com/office/drawing/2014/main" id="{27EC72D3-2635-62EA-A154-8ACB24F4B239}"/>
                </a:ext>
              </a:extLst>
            </p:cNvPr>
            <p:cNvSpPr>
              <a:spLocks noChangeShapeType="1"/>
            </p:cNvSpPr>
            <p:nvPr/>
          </p:nvSpPr>
          <p:spPr bwMode="auto">
            <a:xfrm flipH="1">
              <a:off x="2944" y="2545"/>
              <a:ext cx="393" cy="364"/>
            </a:xfrm>
            <a:prstGeom prst="line">
              <a:avLst/>
            </a:prstGeom>
            <a:noFill/>
            <a:ln w="19050">
              <a:solidFill>
                <a:srgbClr val="FF00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8687" name="Line 42">
              <a:extLst>
                <a:ext uri="{FF2B5EF4-FFF2-40B4-BE49-F238E27FC236}">
                  <a16:creationId xmlns:a16="http://schemas.microsoft.com/office/drawing/2014/main" id="{733FDF2A-57BE-CAF9-3D22-9EDD4EB72553}"/>
                </a:ext>
              </a:extLst>
            </p:cNvPr>
            <p:cNvSpPr>
              <a:spLocks noChangeShapeType="1"/>
            </p:cNvSpPr>
            <p:nvPr/>
          </p:nvSpPr>
          <p:spPr bwMode="auto">
            <a:xfrm>
              <a:off x="2143" y="2577"/>
              <a:ext cx="394" cy="336"/>
            </a:xfrm>
            <a:prstGeom prst="line">
              <a:avLst/>
            </a:prstGeom>
            <a:noFill/>
            <a:ln w="19050">
              <a:solidFill>
                <a:srgbClr val="FF00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8688" name="Line 43">
              <a:extLst>
                <a:ext uri="{FF2B5EF4-FFF2-40B4-BE49-F238E27FC236}">
                  <a16:creationId xmlns:a16="http://schemas.microsoft.com/office/drawing/2014/main" id="{2F7259D6-E420-7F22-B32C-423D14430C0E}"/>
                </a:ext>
              </a:extLst>
            </p:cNvPr>
            <p:cNvSpPr>
              <a:spLocks noChangeShapeType="1"/>
            </p:cNvSpPr>
            <p:nvPr/>
          </p:nvSpPr>
          <p:spPr bwMode="auto">
            <a:xfrm>
              <a:off x="2710" y="2294"/>
              <a:ext cx="36" cy="566"/>
            </a:xfrm>
            <a:prstGeom prst="line">
              <a:avLst/>
            </a:prstGeom>
            <a:noFill/>
            <a:ln w="19050">
              <a:solidFill>
                <a:srgbClr val="FF00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Number Placeholder 3">
            <a:extLst>
              <a:ext uri="{FF2B5EF4-FFF2-40B4-BE49-F238E27FC236}">
                <a16:creationId xmlns:a16="http://schemas.microsoft.com/office/drawing/2014/main" id="{5D422818-F1A3-3C81-8EF4-021346537CC2}"/>
              </a:ext>
            </a:extLst>
          </p:cNvPr>
          <p:cNvSpPr txBox="1">
            <a:spLocks noGrp="1"/>
          </p:cNvSpPr>
          <p:nvPr/>
        </p:nvSpPr>
        <p:spPr bwMode="auto">
          <a:xfrm>
            <a:off x="8077200" y="6324600"/>
            <a:ext cx="381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marL="342900" indent="-342900">
              <a:defRPr sz="2400">
                <a:solidFill>
                  <a:schemeClr val="tx1"/>
                </a:solidFill>
                <a:latin typeface="Times New Roman" panose="02020603050405020304" pitchFamily="18" charset="0"/>
                <a:ea typeface="ＭＳ Ｐゴシック" panose="020B0600070205080204" pitchFamily="34" charset="-128"/>
              </a:defRPr>
            </a:lvl1pPr>
            <a:lvl2pPr>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lvl="1" algn="r"/>
            <a:fld id="{413B5CF6-5D0F-4A93-A6FA-8E07B7425988}" type="slidenum">
              <a:rPr lang="es-ES" altLang="en-US" sz="1000">
                <a:latin typeface="Arial" panose="020B0604020202020204" pitchFamily="34" charset="0"/>
              </a:rPr>
              <a:pPr lvl="1" algn="r"/>
              <a:t>33</a:t>
            </a:fld>
            <a:endParaRPr lang="es-ES" altLang="en-US" sz="1000">
              <a:latin typeface="Arial" panose="020B0604020202020204" pitchFamily="34" charset="0"/>
            </a:endParaRPr>
          </a:p>
        </p:txBody>
      </p:sp>
      <p:sp>
        <p:nvSpPr>
          <p:cNvPr id="221188" name="Rectangle 2">
            <a:extLst>
              <a:ext uri="{FF2B5EF4-FFF2-40B4-BE49-F238E27FC236}">
                <a16:creationId xmlns:a16="http://schemas.microsoft.com/office/drawing/2014/main" id="{4720F667-4BD0-BDA9-ECB8-2ACB62EB3653}"/>
              </a:ext>
            </a:extLst>
          </p:cNvPr>
          <p:cNvSpPr>
            <a:spLocks noGrp="1" noChangeArrowheads="1"/>
          </p:cNvSpPr>
          <p:nvPr>
            <p:ph type="title" idx="4294967295"/>
          </p:nvPr>
        </p:nvSpPr>
        <p:spPr/>
        <p:txBody>
          <a:bodyPr/>
          <a:lstStyle/>
          <a:p>
            <a:r>
              <a:rPr lang="en-US" altLang="en-US">
                <a:ea typeface="ＭＳ Ｐゴシック" panose="020B0600070205080204" pitchFamily="34" charset="-128"/>
              </a:rPr>
              <a:t>Simple Light Sources</a:t>
            </a:r>
          </a:p>
        </p:txBody>
      </p:sp>
      <p:sp>
        <p:nvSpPr>
          <p:cNvPr id="221189" name="Rectangle 3">
            <a:extLst>
              <a:ext uri="{FF2B5EF4-FFF2-40B4-BE49-F238E27FC236}">
                <a16:creationId xmlns:a16="http://schemas.microsoft.com/office/drawing/2014/main" id="{C748D039-F8DC-080F-3125-2141F17434CD}"/>
              </a:ext>
            </a:extLst>
          </p:cNvPr>
          <p:cNvSpPr>
            <a:spLocks noGrp="1" noChangeArrowheads="1"/>
          </p:cNvSpPr>
          <p:nvPr>
            <p:ph type="body" idx="4294967295"/>
          </p:nvPr>
        </p:nvSpPr>
        <p:spPr>
          <a:xfrm>
            <a:off x="-152400" y="1371600"/>
            <a:ext cx="9525000" cy="5181600"/>
          </a:xfrm>
        </p:spPr>
        <p:txBody>
          <a:bodyPr/>
          <a:lstStyle/>
          <a:p>
            <a:pPr>
              <a:defRPr/>
            </a:pPr>
            <a:r>
              <a:rPr lang="en-US" sz="2700" b="1" dirty="0">
                <a:solidFill>
                  <a:srgbClr val="FF0000"/>
                </a:solidFill>
              </a:rPr>
              <a:t>Point source</a:t>
            </a:r>
          </a:p>
          <a:p>
            <a:pPr lvl="1">
              <a:defRPr/>
            </a:pPr>
            <a:r>
              <a:rPr lang="en-US" sz="2200" dirty="0"/>
              <a:t>Model with</a:t>
            </a:r>
            <a:r>
              <a:rPr lang="en-US" sz="2200" b="1" dirty="0">
                <a:solidFill>
                  <a:schemeClr val="accent2"/>
                </a:solidFill>
              </a:rPr>
              <a:t> </a:t>
            </a:r>
            <a:r>
              <a:rPr lang="en-US" sz="2200" b="1" dirty="0">
                <a:solidFill>
                  <a:srgbClr val="00B050"/>
                </a:solidFill>
              </a:rPr>
              <a:t>position</a:t>
            </a:r>
            <a:r>
              <a:rPr lang="en-US" sz="2200" dirty="0">
                <a:solidFill>
                  <a:srgbClr val="00B050"/>
                </a:solidFill>
              </a:rPr>
              <a:t> </a:t>
            </a:r>
            <a:r>
              <a:rPr lang="en-US" sz="2200" dirty="0"/>
              <a:t>and </a:t>
            </a:r>
            <a:r>
              <a:rPr lang="en-US" sz="2200" b="1" dirty="0">
                <a:solidFill>
                  <a:schemeClr val="accent2"/>
                </a:solidFill>
              </a:rPr>
              <a:t>color</a:t>
            </a:r>
          </a:p>
          <a:p>
            <a:pPr lvl="1">
              <a:defRPr/>
            </a:pPr>
            <a:endParaRPr lang="en-US" sz="2200" b="1" dirty="0">
              <a:solidFill>
                <a:schemeClr val="accent2"/>
              </a:solidFill>
            </a:endParaRPr>
          </a:p>
          <a:p>
            <a:pPr lvl="1">
              <a:defRPr/>
            </a:pPr>
            <a:endParaRPr lang="en-US" sz="2200" b="1" dirty="0">
              <a:solidFill>
                <a:schemeClr val="accent2"/>
              </a:solidFill>
            </a:endParaRPr>
          </a:p>
          <a:p>
            <a:pPr lvl="1">
              <a:defRPr/>
            </a:pPr>
            <a:r>
              <a:rPr lang="en-US" sz="2200" dirty="0"/>
              <a:t>Distant source = </a:t>
            </a:r>
            <a:r>
              <a:rPr lang="en-US" sz="2200" b="1" dirty="0">
                <a:solidFill>
                  <a:schemeClr val="accent2"/>
                </a:solidFill>
              </a:rPr>
              <a:t>infinite distance away</a:t>
            </a:r>
            <a:r>
              <a:rPr lang="en-US" sz="2200" dirty="0"/>
              <a:t> (</a:t>
            </a:r>
            <a:r>
              <a:rPr lang="en-US" sz="2200" b="1" dirty="0">
                <a:solidFill>
                  <a:schemeClr val="accent2"/>
                </a:solidFill>
              </a:rPr>
              <a:t>parallel</a:t>
            </a:r>
            <a:r>
              <a:rPr lang="en-US" sz="2200" dirty="0"/>
              <a:t>)</a:t>
            </a:r>
          </a:p>
          <a:p>
            <a:pPr lvl="1">
              <a:buFontTx/>
              <a:buNone/>
              <a:defRPr/>
            </a:pPr>
            <a:endParaRPr lang="en-US" sz="2200" dirty="0"/>
          </a:p>
          <a:p>
            <a:pPr>
              <a:defRPr/>
            </a:pPr>
            <a:r>
              <a:rPr lang="en-US" sz="2700" b="1" dirty="0">
                <a:solidFill>
                  <a:srgbClr val="FF0000"/>
                </a:solidFill>
              </a:rPr>
              <a:t>Spotlight</a:t>
            </a:r>
          </a:p>
          <a:p>
            <a:pPr lvl="1">
              <a:defRPr/>
            </a:pPr>
            <a:r>
              <a:rPr lang="en-US" sz="2200" dirty="0"/>
              <a:t>Restrict light from </a:t>
            </a:r>
            <a:r>
              <a:rPr lang="en-US" sz="2200" b="1" dirty="0">
                <a:solidFill>
                  <a:schemeClr val="accent2"/>
                </a:solidFill>
              </a:rPr>
              <a:t>ideal point source</a:t>
            </a:r>
          </a:p>
          <a:p>
            <a:pPr lvl="1">
              <a:buFontTx/>
              <a:buNone/>
              <a:defRPr/>
            </a:pPr>
            <a:endParaRPr lang="en-US" sz="2200" b="1" dirty="0">
              <a:solidFill>
                <a:schemeClr val="accent2"/>
              </a:solidFill>
            </a:endParaRPr>
          </a:p>
          <a:p>
            <a:pPr>
              <a:defRPr/>
            </a:pPr>
            <a:r>
              <a:rPr lang="en-US" sz="2700" b="1" dirty="0">
                <a:solidFill>
                  <a:srgbClr val="FF0000"/>
                </a:solidFill>
              </a:rPr>
              <a:t>Ambient light</a:t>
            </a:r>
          </a:p>
          <a:p>
            <a:pPr lvl="1">
              <a:defRPr/>
            </a:pPr>
            <a:r>
              <a:rPr lang="en-US" sz="2200" dirty="0"/>
              <a:t>Same amount of light everywhere in scene</a:t>
            </a:r>
          </a:p>
          <a:p>
            <a:pPr marL="381000" lvl="1" indent="0">
              <a:buFontTx/>
              <a:buNone/>
              <a:defRPr/>
            </a:pPr>
            <a:endParaRPr lang="en-US" sz="2200" dirty="0"/>
          </a:p>
          <a:p>
            <a:pPr lvl="1">
              <a:defRPr/>
            </a:pPr>
            <a:r>
              <a:rPr lang="en-US" sz="2200" b="1" dirty="0">
                <a:solidFill>
                  <a:schemeClr val="accent2"/>
                </a:solidFill>
              </a:rPr>
              <a:t>Can </a:t>
            </a:r>
            <a:r>
              <a:rPr lang="en-US" sz="2200" b="1" dirty="0">
                <a:solidFill>
                  <a:srgbClr val="FF0000"/>
                </a:solidFill>
              </a:rPr>
              <a:t>model contribution</a:t>
            </a:r>
            <a:r>
              <a:rPr lang="en-US" sz="2200" b="1" dirty="0">
                <a:solidFill>
                  <a:schemeClr val="accent2"/>
                </a:solidFill>
              </a:rPr>
              <a:t> of many sources and reflecting surfaces</a:t>
            </a:r>
          </a:p>
        </p:txBody>
      </p:sp>
      <p:pic>
        <p:nvPicPr>
          <p:cNvPr id="29701" name="Picture 5">
            <a:extLst>
              <a:ext uri="{FF2B5EF4-FFF2-40B4-BE49-F238E27FC236}">
                <a16:creationId xmlns:a16="http://schemas.microsoft.com/office/drawing/2014/main" id="{7F3CD20D-85AB-B91A-911C-36CE6F96CE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7936"/>
          <a:stretch>
            <a:fillRect/>
          </a:stretch>
        </p:blipFill>
        <p:spPr bwMode="auto">
          <a:xfrm>
            <a:off x="4235450" y="2408238"/>
            <a:ext cx="2433638" cy="552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9702" name="Picture 6">
            <a:extLst>
              <a:ext uri="{FF2B5EF4-FFF2-40B4-BE49-F238E27FC236}">
                <a16:creationId xmlns:a16="http://schemas.microsoft.com/office/drawing/2014/main" id="{26ACF308-25AF-210B-D790-C51CAD97FF4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54888" y="1677988"/>
            <a:ext cx="1444625"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9703" name="Picture 7">
            <a:extLst>
              <a:ext uri="{FF2B5EF4-FFF2-40B4-BE49-F238E27FC236}">
                <a16:creationId xmlns:a16="http://schemas.microsoft.com/office/drawing/2014/main" id="{6E89DD14-8A9F-B75E-1B7E-8EF6F3B362A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10991"/>
          <a:stretch>
            <a:fillRect/>
          </a:stretch>
        </p:blipFill>
        <p:spPr bwMode="auto">
          <a:xfrm>
            <a:off x="4235450" y="3657600"/>
            <a:ext cx="2603500" cy="454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9704" name="Picture 8">
            <a:extLst>
              <a:ext uri="{FF2B5EF4-FFF2-40B4-BE49-F238E27FC236}">
                <a16:creationId xmlns:a16="http://schemas.microsoft.com/office/drawing/2014/main" id="{85539E68-4F37-AB59-DD21-FAA554E2095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07263" y="3021013"/>
            <a:ext cx="1362075" cy="746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9705" name="Picture 9">
            <a:extLst>
              <a:ext uri="{FF2B5EF4-FFF2-40B4-BE49-F238E27FC236}">
                <a16:creationId xmlns:a16="http://schemas.microsoft.com/office/drawing/2014/main" id="{E6E572A3-3134-8D49-C185-58B1D291792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l="9915"/>
          <a:stretch>
            <a:fillRect/>
          </a:stretch>
        </p:blipFill>
        <p:spPr bwMode="auto">
          <a:xfrm>
            <a:off x="4324350" y="4953000"/>
            <a:ext cx="2682875"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9706" name="Picture 10">
            <a:extLst>
              <a:ext uri="{FF2B5EF4-FFF2-40B4-BE49-F238E27FC236}">
                <a16:creationId xmlns:a16="http://schemas.microsoft.com/office/drawing/2014/main" id="{1FF6F03F-7B5A-E43E-4C9C-EBF5B39F818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400925" y="4262438"/>
            <a:ext cx="1268413" cy="774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9707" name="Picture 11">
            <a:extLst>
              <a:ext uri="{FF2B5EF4-FFF2-40B4-BE49-F238E27FC236}">
                <a16:creationId xmlns:a16="http://schemas.microsoft.com/office/drawing/2014/main" id="{AE54217D-995E-3BA9-9DEB-85C1E1DE5B6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478713" y="5413375"/>
            <a:ext cx="1017587" cy="1036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6" presetClass="emph" presetSubtype="0" fill="hold" nodeType="clickEffect">
                                  <p:stCondLst>
                                    <p:cond delay="0"/>
                                  </p:stCondLst>
                                  <p:childTnLst>
                                    <p:animScale>
                                      <p:cBhvr>
                                        <p:cTn id="6" dur="2000" fill="hold"/>
                                        <p:tgtEl>
                                          <p:spTgt spid="221188"/>
                                        </p:tgtEl>
                                      </p:cBhvr>
                                      <p:by x="100000" y="150000"/>
                                    </p:animScale>
                                  </p:childTnLst>
                                </p:cTn>
                              </p:par>
                            </p:childTnLst>
                          </p:cTn>
                        </p:par>
                      </p:childTnLst>
                    </p:cTn>
                  </p:par>
                  <p:par>
                    <p:cTn id="7" fill="hold" nodeType="clickPar">
                      <p:stCondLst>
                        <p:cond delay="indefinite"/>
                      </p:stCondLst>
                      <p:childTnLst>
                        <p:par>
                          <p:cTn id="8" fill="hold" nodeType="withGroup">
                            <p:stCondLst>
                              <p:cond delay="0"/>
                            </p:stCondLst>
                            <p:childTnLst>
                              <p:par>
                                <p:cTn id="9" presetID="8" presetClass="entr" presetSubtype="16" fill="hold" nodeType="clickEffect">
                                  <p:stCondLst>
                                    <p:cond delay="0"/>
                                  </p:stCondLst>
                                  <p:childTnLst>
                                    <p:set>
                                      <p:cBhvr>
                                        <p:cTn id="10" dur="1" fill="hold">
                                          <p:stCondLst>
                                            <p:cond delay="0"/>
                                          </p:stCondLst>
                                        </p:cTn>
                                        <p:tgtEl>
                                          <p:spTgt spid="221189">
                                            <p:txEl>
                                              <p:pRg st="0" end="0"/>
                                            </p:txEl>
                                          </p:spTgt>
                                        </p:tgtEl>
                                        <p:attrNameLst>
                                          <p:attrName>style.visibility</p:attrName>
                                        </p:attrNameLst>
                                      </p:cBhvr>
                                      <p:to>
                                        <p:strVal val="visible"/>
                                      </p:to>
                                    </p:set>
                                    <p:animEffect transition="in" filter="diamond(in)">
                                      <p:cBhvr>
                                        <p:cTn id="11" dur="2000"/>
                                        <p:tgtEl>
                                          <p:spTgt spid="221189">
                                            <p:txEl>
                                              <p:pRg st="0" end="0"/>
                                            </p:txEl>
                                          </p:spTgt>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8" presetClass="entr" presetSubtype="16" fill="hold" nodeType="clickEffect">
                                  <p:stCondLst>
                                    <p:cond delay="0"/>
                                  </p:stCondLst>
                                  <p:childTnLst>
                                    <p:set>
                                      <p:cBhvr>
                                        <p:cTn id="15" dur="1" fill="hold">
                                          <p:stCondLst>
                                            <p:cond delay="0"/>
                                          </p:stCondLst>
                                        </p:cTn>
                                        <p:tgtEl>
                                          <p:spTgt spid="221189">
                                            <p:txEl>
                                              <p:pRg st="1" end="1"/>
                                            </p:txEl>
                                          </p:spTgt>
                                        </p:tgtEl>
                                        <p:attrNameLst>
                                          <p:attrName>style.visibility</p:attrName>
                                        </p:attrNameLst>
                                      </p:cBhvr>
                                      <p:to>
                                        <p:strVal val="visible"/>
                                      </p:to>
                                    </p:set>
                                    <p:animEffect transition="in" filter="diamond(in)">
                                      <p:cBhvr>
                                        <p:cTn id="16" dur="2000"/>
                                        <p:tgtEl>
                                          <p:spTgt spid="221189">
                                            <p:txEl>
                                              <p:pRg st="1" end="1"/>
                                            </p:txEl>
                                          </p:spTgt>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8" presetClass="entr" presetSubtype="16" fill="hold" nodeType="clickEffect">
                                  <p:stCondLst>
                                    <p:cond delay="0"/>
                                  </p:stCondLst>
                                  <p:childTnLst>
                                    <p:set>
                                      <p:cBhvr>
                                        <p:cTn id="20" dur="1" fill="hold">
                                          <p:stCondLst>
                                            <p:cond delay="0"/>
                                          </p:stCondLst>
                                        </p:cTn>
                                        <p:tgtEl>
                                          <p:spTgt spid="221189">
                                            <p:txEl>
                                              <p:pRg st="4" end="4"/>
                                            </p:txEl>
                                          </p:spTgt>
                                        </p:tgtEl>
                                        <p:attrNameLst>
                                          <p:attrName>style.visibility</p:attrName>
                                        </p:attrNameLst>
                                      </p:cBhvr>
                                      <p:to>
                                        <p:strVal val="visible"/>
                                      </p:to>
                                    </p:set>
                                    <p:animEffect transition="in" filter="diamond(in)">
                                      <p:cBhvr>
                                        <p:cTn id="21" dur="2000"/>
                                        <p:tgtEl>
                                          <p:spTgt spid="221189">
                                            <p:txEl>
                                              <p:pRg st="4" end="4"/>
                                            </p:txEl>
                                          </p:spTgt>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8" presetClass="entr" presetSubtype="16" fill="hold" nodeType="clickEffect">
                                  <p:stCondLst>
                                    <p:cond delay="0"/>
                                  </p:stCondLst>
                                  <p:childTnLst>
                                    <p:set>
                                      <p:cBhvr>
                                        <p:cTn id="25" dur="1" fill="hold">
                                          <p:stCondLst>
                                            <p:cond delay="0"/>
                                          </p:stCondLst>
                                        </p:cTn>
                                        <p:tgtEl>
                                          <p:spTgt spid="221189">
                                            <p:txEl>
                                              <p:pRg st="6" end="6"/>
                                            </p:txEl>
                                          </p:spTgt>
                                        </p:tgtEl>
                                        <p:attrNameLst>
                                          <p:attrName>style.visibility</p:attrName>
                                        </p:attrNameLst>
                                      </p:cBhvr>
                                      <p:to>
                                        <p:strVal val="visible"/>
                                      </p:to>
                                    </p:set>
                                    <p:animEffect transition="in" filter="diamond(in)">
                                      <p:cBhvr>
                                        <p:cTn id="26" dur="2000"/>
                                        <p:tgtEl>
                                          <p:spTgt spid="221189">
                                            <p:txEl>
                                              <p:pRg st="6" end="6"/>
                                            </p:txEl>
                                          </p:spTgt>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8" presetClass="entr" presetSubtype="16" fill="hold" nodeType="clickEffect">
                                  <p:stCondLst>
                                    <p:cond delay="0"/>
                                  </p:stCondLst>
                                  <p:childTnLst>
                                    <p:set>
                                      <p:cBhvr>
                                        <p:cTn id="30" dur="1" fill="hold">
                                          <p:stCondLst>
                                            <p:cond delay="0"/>
                                          </p:stCondLst>
                                        </p:cTn>
                                        <p:tgtEl>
                                          <p:spTgt spid="221189">
                                            <p:txEl>
                                              <p:pRg st="7" end="7"/>
                                            </p:txEl>
                                          </p:spTgt>
                                        </p:tgtEl>
                                        <p:attrNameLst>
                                          <p:attrName>style.visibility</p:attrName>
                                        </p:attrNameLst>
                                      </p:cBhvr>
                                      <p:to>
                                        <p:strVal val="visible"/>
                                      </p:to>
                                    </p:set>
                                    <p:animEffect transition="in" filter="diamond(in)">
                                      <p:cBhvr>
                                        <p:cTn id="31" dur="2000"/>
                                        <p:tgtEl>
                                          <p:spTgt spid="221189">
                                            <p:txEl>
                                              <p:pRg st="7" end="7"/>
                                            </p:txEl>
                                          </p:spTgt>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8" presetClass="entr" presetSubtype="16" fill="hold" nodeType="clickEffect">
                                  <p:stCondLst>
                                    <p:cond delay="0"/>
                                  </p:stCondLst>
                                  <p:childTnLst>
                                    <p:set>
                                      <p:cBhvr>
                                        <p:cTn id="35" dur="1" fill="hold">
                                          <p:stCondLst>
                                            <p:cond delay="0"/>
                                          </p:stCondLst>
                                        </p:cTn>
                                        <p:tgtEl>
                                          <p:spTgt spid="221189">
                                            <p:txEl>
                                              <p:pRg st="9" end="9"/>
                                            </p:txEl>
                                          </p:spTgt>
                                        </p:tgtEl>
                                        <p:attrNameLst>
                                          <p:attrName>style.visibility</p:attrName>
                                        </p:attrNameLst>
                                      </p:cBhvr>
                                      <p:to>
                                        <p:strVal val="visible"/>
                                      </p:to>
                                    </p:set>
                                    <p:animEffect transition="in" filter="diamond(in)">
                                      <p:cBhvr>
                                        <p:cTn id="36" dur="2000"/>
                                        <p:tgtEl>
                                          <p:spTgt spid="221189">
                                            <p:txEl>
                                              <p:pRg st="9" end="9"/>
                                            </p:txEl>
                                          </p:spTgt>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8" presetClass="entr" presetSubtype="16" fill="hold" nodeType="clickEffect">
                                  <p:stCondLst>
                                    <p:cond delay="0"/>
                                  </p:stCondLst>
                                  <p:childTnLst>
                                    <p:set>
                                      <p:cBhvr>
                                        <p:cTn id="40" dur="1" fill="hold">
                                          <p:stCondLst>
                                            <p:cond delay="0"/>
                                          </p:stCondLst>
                                        </p:cTn>
                                        <p:tgtEl>
                                          <p:spTgt spid="221189">
                                            <p:txEl>
                                              <p:pRg st="10" end="10"/>
                                            </p:txEl>
                                          </p:spTgt>
                                        </p:tgtEl>
                                        <p:attrNameLst>
                                          <p:attrName>style.visibility</p:attrName>
                                        </p:attrNameLst>
                                      </p:cBhvr>
                                      <p:to>
                                        <p:strVal val="visible"/>
                                      </p:to>
                                    </p:set>
                                    <p:animEffect transition="in" filter="diamond(in)">
                                      <p:cBhvr>
                                        <p:cTn id="41" dur="2000"/>
                                        <p:tgtEl>
                                          <p:spTgt spid="221189">
                                            <p:txEl>
                                              <p:pRg st="10" end="10"/>
                                            </p:txEl>
                                          </p:spTgt>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8" presetClass="entr" presetSubtype="16" fill="hold" nodeType="clickEffect">
                                  <p:stCondLst>
                                    <p:cond delay="0"/>
                                  </p:stCondLst>
                                  <p:childTnLst>
                                    <p:set>
                                      <p:cBhvr>
                                        <p:cTn id="45" dur="1" fill="hold">
                                          <p:stCondLst>
                                            <p:cond delay="0"/>
                                          </p:stCondLst>
                                        </p:cTn>
                                        <p:tgtEl>
                                          <p:spTgt spid="221189">
                                            <p:txEl>
                                              <p:pRg st="12" end="12"/>
                                            </p:txEl>
                                          </p:spTgt>
                                        </p:tgtEl>
                                        <p:attrNameLst>
                                          <p:attrName>style.visibility</p:attrName>
                                        </p:attrNameLst>
                                      </p:cBhvr>
                                      <p:to>
                                        <p:strVal val="visible"/>
                                      </p:to>
                                    </p:set>
                                    <p:animEffect transition="in" filter="diamond(in)">
                                      <p:cBhvr>
                                        <p:cTn id="46" dur="2000"/>
                                        <p:tgtEl>
                                          <p:spTgt spid="221189">
                                            <p:txEl>
                                              <p:pRg st="12" end="12"/>
                                            </p:txEl>
                                          </p:spTgt>
                                        </p:tgtEl>
                                      </p:cBhvr>
                                    </p:animEffect>
                                  </p:childTnLst>
                                </p:cTn>
                              </p:par>
                            </p:childTnLst>
                          </p:cTn>
                        </p:par>
                      </p:childTnLst>
                    </p:cTn>
                  </p:par>
                  <p:par>
                    <p:cTn id="47" fill="hold" nodeType="clickPar">
                      <p:stCondLst>
                        <p:cond delay="indefinite"/>
                      </p:stCondLst>
                      <p:childTnLst>
                        <p:par>
                          <p:cTn id="48" fill="hold" nodeType="withGroup">
                            <p:stCondLst>
                              <p:cond delay="0"/>
                            </p:stCondLst>
                            <p:childTnLst>
                              <p:par>
                                <p:cTn id="49" presetID="45" presetClass="entr" presetSubtype="0" fill="hold" nodeType="clickEffect">
                                  <p:stCondLst>
                                    <p:cond delay="0"/>
                                  </p:stCondLst>
                                  <p:childTnLst>
                                    <p:set>
                                      <p:cBhvr>
                                        <p:cTn id="50" dur="1" fill="hold">
                                          <p:stCondLst>
                                            <p:cond delay="0"/>
                                          </p:stCondLst>
                                        </p:cTn>
                                        <p:tgtEl>
                                          <p:spTgt spid="221189">
                                            <p:txEl>
                                              <p:pRg st="12" end="12"/>
                                            </p:txEl>
                                          </p:spTgt>
                                        </p:tgtEl>
                                        <p:attrNameLst>
                                          <p:attrName>style.visibility</p:attrName>
                                        </p:attrNameLst>
                                      </p:cBhvr>
                                      <p:to>
                                        <p:strVal val="visible"/>
                                      </p:to>
                                    </p:set>
                                    <p:animEffect transition="in" filter="fade">
                                      <p:cBhvr>
                                        <p:cTn id="51" dur="2000"/>
                                        <p:tgtEl>
                                          <p:spTgt spid="221189">
                                            <p:txEl>
                                              <p:pRg st="12" end="12"/>
                                            </p:txEl>
                                          </p:spTgt>
                                        </p:tgtEl>
                                      </p:cBhvr>
                                    </p:animEffect>
                                    <p:anim calcmode="lin" valueType="num">
                                      <p:cBhvr>
                                        <p:cTn id="52" dur="2000" fill="hold"/>
                                        <p:tgtEl>
                                          <p:spTgt spid="221189">
                                            <p:txEl>
                                              <p:pRg st="12" end="12"/>
                                            </p:txEl>
                                          </p:spTgt>
                                        </p:tgtEl>
                                        <p:attrNameLst>
                                          <p:attrName>ppt_w</p:attrName>
                                        </p:attrNameLst>
                                      </p:cBhvr>
                                      <p:tavLst>
                                        <p:tav tm="0" fmla="#ppt_w*sin(2.5*pi*$)">
                                          <p:val>
                                            <p:fltVal val="0"/>
                                          </p:val>
                                        </p:tav>
                                        <p:tav tm="100000">
                                          <p:val>
                                            <p:fltVal val="1"/>
                                          </p:val>
                                        </p:tav>
                                      </p:tavLst>
                                    </p:anim>
                                    <p:anim calcmode="lin" valueType="num">
                                      <p:cBhvr>
                                        <p:cTn id="53" dur="2000" fill="hold"/>
                                        <p:tgtEl>
                                          <p:spTgt spid="221189">
                                            <p:txEl>
                                              <p:pRg st="12" end="12"/>
                                            </p:txEl>
                                          </p:spTgt>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1188"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Slide Number Placeholder 3">
            <a:extLst>
              <a:ext uri="{FF2B5EF4-FFF2-40B4-BE49-F238E27FC236}">
                <a16:creationId xmlns:a16="http://schemas.microsoft.com/office/drawing/2014/main" id="{86F225C2-A5E0-5BAA-EA94-1D19EF35AEB4}"/>
              </a:ext>
            </a:extLst>
          </p:cNvPr>
          <p:cNvSpPr txBox="1">
            <a:spLocks noGrp="1"/>
          </p:cNvSpPr>
          <p:nvPr/>
        </p:nvSpPr>
        <p:spPr bwMode="auto">
          <a:xfrm>
            <a:off x="8077200" y="6324600"/>
            <a:ext cx="381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marL="342900" indent="-342900">
              <a:defRPr sz="2400">
                <a:solidFill>
                  <a:schemeClr val="tx1"/>
                </a:solidFill>
                <a:latin typeface="Times New Roman" panose="02020603050405020304" pitchFamily="18" charset="0"/>
                <a:ea typeface="ＭＳ Ｐゴシック" panose="020B0600070205080204" pitchFamily="34" charset="-128"/>
              </a:defRPr>
            </a:lvl1pPr>
            <a:lvl2pPr>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lvl="1" algn="r"/>
            <a:fld id="{770617C1-EA9B-42F9-ACED-23F02B300CF6}" type="slidenum">
              <a:rPr lang="es-ES" altLang="en-US" sz="1000">
                <a:latin typeface="Arial" panose="020B0604020202020204" pitchFamily="34" charset="0"/>
              </a:rPr>
              <a:pPr lvl="1" algn="r"/>
              <a:t>34</a:t>
            </a:fld>
            <a:endParaRPr lang="es-ES" altLang="en-US" sz="1000">
              <a:latin typeface="Arial" panose="020B0604020202020204" pitchFamily="34" charset="0"/>
            </a:endParaRPr>
          </a:p>
        </p:txBody>
      </p:sp>
      <p:sp>
        <p:nvSpPr>
          <p:cNvPr id="222212" name="Rectangle 2">
            <a:extLst>
              <a:ext uri="{FF2B5EF4-FFF2-40B4-BE49-F238E27FC236}">
                <a16:creationId xmlns:a16="http://schemas.microsoft.com/office/drawing/2014/main" id="{3FB6661F-6DA6-B6FE-FABF-41266D046CD0}"/>
              </a:ext>
            </a:extLst>
          </p:cNvPr>
          <p:cNvSpPr>
            <a:spLocks noGrp="1" noChangeArrowheads="1"/>
          </p:cNvSpPr>
          <p:nvPr>
            <p:ph type="title" idx="4294967295"/>
          </p:nvPr>
        </p:nvSpPr>
        <p:spPr>
          <a:xfrm>
            <a:off x="1371600" y="-228600"/>
            <a:ext cx="6248400" cy="1066800"/>
          </a:xfrm>
        </p:spPr>
        <p:txBody>
          <a:bodyPr/>
          <a:lstStyle/>
          <a:p>
            <a:r>
              <a:rPr lang="en-US" altLang="en-US">
                <a:ea typeface="ＭＳ Ｐゴシック" panose="020B0600070205080204" pitchFamily="34" charset="-128"/>
              </a:rPr>
              <a:t>Surface Types</a:t>
            </a:r>
          </a:p>
        </p:txBody>
      </p:sp>
      <p:sp>
        <p:nvSpPr>
          <p:cNvPr id="222213" name="Rectangle 3">
            <a:extLst>
              <a:ext uri="{FF2B5EF4-FFF2-40B4-BE49-F238E27FC236}">
                <a16:creationId xmlns:a16="http://schemas.microsoft.com/office/drawing/2014/main" id="{C756247A-CF6A-8878-392A-D0F6AB96A712}"/>
              </a:ext>
            </a:extLst>
          </p:cNvPr>
          <p:cNvSpPr>
            <a:spLocks noGrp="1" noChangeArrowheads="1"/>
          </p:cNvSpPr>
          <p:nvPr>
            <p:ph type="body" idx="4294967295"/>
          </p:nvPr>
        </p:nvSpPr>
        <p:spPr>
          <a:xfrm>
            <a:off x="-304800" y="1503363"/>
            <a:ext cx="10277475" cy="2362200"/>
          </a:xfrm>
        </p:spPr>
        <p:txBody>
          <a:bodyPr/>
          <a:lstStyle/>
          <a:p>
            <a:pPr>
              <a:lnSpc>
                <a:spcPct val="90000"/>
              </a:lnSpc>
            </a:pPr>
            <a:r>
              <a:rPr lang="en-US" altLang="en-US" sz="2800">
                <a:ea typeface="ＭＳ Ｐゴシック" panose="020B0600070205080204" pitchFamily="34" charset="-128"/>
              </a:rPr>
              <a:t>The </a:t>
            </a:r>
            <a:r>
              <a:rPr lang="en-US" altLang="en-US" sz="2800" b="1">
                <a:solidFill>
                  <a:srgbClr val="FF0000"/>
                </a:solidFill>
                <a:ea typeface="ＭＳ Ｐゴシック" panose="020B0600070205080204" pitchFamily="34" charset="-128"/>
              </a:rPr>
              <a:t>smoother a surface</a:t>
            </a:r>
            <a:r>
              <a:rPr lang="en-US" altLang="en-US" sz="2800">
                <a:ea typeface="ＭＳ Ｐゴシック" panose="020B0600070205080204" pitchFamily="34" charset="-128"/>
              </a:rPr>
              <a:t>, the </a:t>
            </a:r>
            <a:r>
              <a:rPr lang="en-US" altLang="en-US" sz="2800" b="1">
                <a:solidFill>
                  <a:schemeClr val="accent2"/>
                </a:solidFill>
                <a:ea typeface="ＭＳ Ｐゴシック" panose="020B0600070205080204" pitchFamily="34" charset="-128"/>
              </a:rPr>
              <a:t>more reflected light is concentrated in the direction a perfect mirror would reflect the light - </a:t>
            </a:r>
            <a:r>
              <a:rPr lang="en-US" altLang="en-US" sz="2800" b="1">
                <a:ea typeface="ＭＳ Ｐゴシック" panose="020B0600070205080204" pitchFamily="34" charset="-128"/>
              </a:rPr>
              <a:t>specular</a:t>
            </a:r>
            <a:endParaRPr lang="en-US" altLang="en-US" sz="2800" b="1">
              <a:solidFill>
                <a:schemeClr val="accent2"/>
              </a:solidFill>
              <a:ea typeface="ＭＳ Ｐゴシック" panose="020B0600070205080204" pitchFamily="34" charset="-128"/>
            </a:endParaRPr>
          </a:p>
          <a:p>
            <a:pPr>
              <a:lnSpc>
                <a:spcPct val="90000"/>
              </a:lnSpc>
              <a:buFontTx/>
              <a:buNone/>
            </a:pPr>
            <a:endParaRPr lang="en-US" altLang="en-US" sz="2800" b="1">
              <a:solidFill>
                <a:schemeClr val="accent2"/>
              </a:solidFill>
              <a:ea typeface="ＭＳ Ｐゴシック" panose="020B0600070205080204" pitchFamily="34" charset="-128"/>
            </a:endParaRPr>
          </a:p>
          <a:p>
            <a:pPr>
              <a:lnSpc>
                <a:spcPct val="90000"/>
              </a:lnSpc>
            </a:pPr>
            <a:r>
              <a:rPr lang="en-US" altLang="en-US" sz="2800">
                <a:ea typeface="ＭＳ Ｐゴシック" panose="020B0600070205080204" pitchFamily="34" charset="-128"/>
              </a:rPr>
              <a:t>A </a:t>
            </a:r>
            <a:r>
              <a:rPr lang="en-US" altLang="en-US" sz="2800" b="1">
                <a:solidFill>
                  <a:srgbClr val="FF0000"/>
                </a:solidFill>
                <a:ea typeface="ＭＳ Ｐゴシック" panose="020B0600070205080204" pitchFamily="34" charset="-128"/>
              </a:rPr>
              <a:t>very rough surface</a:t>
            </a:r>
            <a:r>
              <a:rPr lang="en-US" altLang="en-US" sz="2800">
                <a:ea typeface="ＭＳ Ｐゴシック" panose="020B0600070205080204" pitchFamily="34" charset="-128"/>
              </a:rPr>
              <a:t> </a:t>
            </a:r>
            <a:r>
              <a:rPr lang="en-US" altLang="en-US" sz="2800">
                <a:solidFill>
                  <a:schemeClr val="accent2"/>
                </a:solidFill>
                <a:ea typeface="ＭＳ Ｐゴシック" panose="020B0600070205080204" pitchFamily="34" charset="-128"/>
              </a:rPr>
              <a:t>scatters light in all directions-</a:t>
            </a:r>
            <a:r>
              <a:rPr lang="en-US" altLang="en-US" sz="2400" b="1">
                <a:ea typeface="ＭＳ Ｐゴシック" panose="020B0600070205080204" pitchFamily="34" charset="-128"/>
              </a:rPr>
              <a:t>diffuse</a:t>
            </a:r>
            <a:endParaRPr lang="en-US" altLang="en-US" sz="2000">
              <a:solidFill>
                <a:schemeClr val="accent2"/>
              </a:solidFill>
              <a:ea typeface="ＭＳ Ｐゴシック" panose="020B0600070205080204" pitchFamily="34" charset="-128"/>
            </a:endParaRPr>
          </a:p>
        </p:txBody>
      </p:sp>
      <p:pic>
        <p:nvPicPr>
          <p:cNvPr id="29701" name="Picture 5" descr="AN06F04a">
            <a:extLst>
              <a:ext uri="{FF2B5EF4-FFF2-40B4-BE49-F238E27FC236}">
                <a16:creationId xmlns:a16="http://schemas.microsoft.com/office/drawing/2014/main" id="{5AD060C7-F805-860B-259F-1BF6BC5F86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4724400"/>
            <a:ext cx="2568575" cy="1620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26" name="Picture 7" descr="AN06F04b">
            <a:extLst>
              <a:ext uri="{FF2B5EF4-FFF2-40B4-BE49-F238E27FC236}">
                <a16:creationId xmlns:a16="http://schemas.microsoft.com/office/drawing/2014/main" id="{94DDE0D5-1B3C-3841-43ED-0577756A56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0200" y="4419600"/>
            <a:ext cx="2522538" cy="1878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03" name="Text Box 8">
            <a:extLst>
              <a:ext uri="{FF2B5EF4-FFF2-40B4-BE49-F238E27FC236}">
                <a16:creationId xmlns:a16="http://schemas.microsoft.com/office/drawing/2014/main" id="{77E4A8C7-B40C-B8CF-4B08-EC8BDF453DC4}"/>
              </a:ext>
            </a:extLst>
          </p:cNvPr>
          <p:cNvSpPr txBox="1">
            <a:spLocks noChangeArrowheads="1"/>
          </p:cNvSpPr>
          <p:nvPr/>
        </p:nvSpPr>
        <p:spPr bwMode="auto">
          <a:xfrm>
            <a:off x="1143000" y="6400800"/>
            <a:ext cx="22685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1">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a:latin typeface="Arial" panose="020B0604020202020204" pitchFamily="34" charset="0"/>
              </a:rPr>
              <a:t>smooth surface</a:t>
            </a:r>
          </a:p>
        </p:txBody>
      </p:sp>
      <p:sp>
        <p:nvSpPr>
          <p:cNvPr id="30728" name="Text Box 9">
            <a:extLst>
              <a:ext uri="{FF2B5EF4-FFF2-40B4-BE49-F238E27FC236}">
                <a16:creationId xmlns:a16="http://schemas.microsoft.com/office/drawing/2014/main" id="{21D9DF17-CC93-AB58-2414-A68A70015AB6}"/>
              </a:ext>
            </a:extLst>
          </p:cNvPr>
          <p:cNvSpPr txBox="1">
            <a:spLocks noChangeArrowheads="1"/>
          </p:cNvSpPr>
          <p:nvPr/>
        </p:nvSpPr>
        <p:spPr bwMode="auto">
          <a:xfrm>
            <a:off x="5867400" y="6400800"/>
            <a:ext cx="20494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1">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a:latin typeface="Arial" panose="020B0604020202020204" pitchFamily="34" charset="0"/>
              </a:rPr>
              <a:t>rough surface</a:t>
            </a:r>
          </a:p>
        </p:txBody>
      </p:sp>
      <p:sp>
        <p:nvSpPr>
          <p:cNvPr id="222218" name="Text Box 9">
            <a:extLst>
              <a:ext uri="{FF2B5EF4-FFF2-40B4-BE49-F238E27FC236}">
                <a16:creationId xmlns:a16="http://schemas.microsoft.com/office/drawing/2014/main" id="{9B3DB788-D68F-5E9F-116D-800BA5AF0740}"/>
              </a:ext>
            </a:extLst>
          </p:cNvPr>
          <p:cNvSpPr txBox="1">
            <a:spLocks noChangeArrowheads="1"/>
          </p:cNvSpPr>
          <p:nvPr/>
        </p:nvSpPr>
        <p:spPr bwMode="auto">
          <a:xfrm>
            <a:off x="5791200" y="3962400"/>
            <a:ext cx="28432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1">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b="1">
                <a:latin typeface="Arial" panose="020B0604020202020204" pitchFamily="34" charset="0"/>
              </a:rPr>
              <a:t>Diffuse </a:t>
            </a:r>
            <a:r>
              <a:rPr lang="en-US" altLang="en-US" b="1">
                <a:solidFill>
                  <a:srgbClr val="FF0000"/>
                </a:solidFill>
                <a:latin typeface="Arial" panose="020B0604020202020204" pitchFamily="34" charset="0"/>
              </a:rPr>
              <a:t>reflections</a:t>
            </a:r>
          </a:p>
        </p:txBody>
      </p:sp>
      <p:sp>
        <p:nvSpPr>
          <p:cNvPr id="222219" name="Text Box 9">
            <a:extLst>
              <a:ext uri="{FF2B5EF4-FFF2-40B4-BE49-F238E27FC236}">
                <a16:creationId xmlns:a16="http://schemas.microsoft.com/office/drawing/2014/main" id="{78BD9C80-31D7-1CA7-C701-9805C49B45B7}"/>
              </a:ext>
            </a:extLst>
          </p:cNvPr>
          <p:cNvSpPr txBox="1">
            <a:spLocks noChangeArrowheads="1"/>
          </p:cNvSpPr>
          <p:nvPr/>
        </p:nvSpPr>
        <p:spPr bwMode="auto">
          <a:xfrm>
            <a:off x="685800" y="3962400"/>
            <a:ext cx="30972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1">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b="1">
                <a:latin typeface="Arial" panose="020B0604020202020204" pitchFamily="34" charset="0"/>
              </a:rPr>
              <a:t>Specular</a:t>
            </a:r>
            <a:r>
              <a:rPr lang="en-US" altLang="en-US" b="1">
                <a:solidFill>
                  <a:srgbClr val="FF0000"/>
                </a:solidFill>
                <a:latin typeface="Arial" panose="020B0604020202020204" pitchFamily="34" charset="0"/>
              </a:rPr>
              <a:t> reflections</a:t>
            </a:r>
          </a:p>
        </p:txBody>
      </p:sp>
      <p:pic>
        <p:nvPicPr>
          <p:cNvPr id="11" name="Picture 10">
            <a:extLst>
              <a:ext uri="{FF2B5EF4-FFF2-40B4-BE49-F238E27FC236}">
                <a16:creationId xmlns:a16="http://schemas.microsoft.com/office/drawing/2014/main" id="{DA33D9DB-66CF-D5DB-0691-9BAC71CCDC8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44638" y="533400"/>
            <a:ext cx="7089775" cy="969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6" presetClass="emph" presetSubtype="0" fill="hold" nodeType="clickEffect">
                                  <p:stCondLst>
                                    <p:cond delay="0"/>
                                  </p:stCondLst>
                                  <p:childTnLst>
                                    <p:animScale>
                                      <p:cBhvr>
                                        <p:cTn id="6" dur="2000" fill="hold"/>
                                        <p:tgtEl>
                                          <p:spTgt spid="222212"/>
                                        </p:tgtEl>
                                      </p:cBhvr>
                                      <p:by x="100000" y="150000"/>
                                    </p:animScale>
                                  </p:childTnLst>
                                </p:cTn>
                              </p:par>
                            </p:childTnLst>
                          </p:cTn>
                        </p:par>
                      </p:childTnLst>
                    </p:cTn>
                  </p:par>
                  <p:par>
                    <p:cTn id="7" fill="hold" nodeType="clickPar">
                      <p:stCondLst>
                        <p:cond delay="indefinite"/>
                      </p:stCondLst>
                      <p:childTnLst>
                        <p:par>
                          <p:cTn id="8" fill="hold" nodeType="withGroup">
                            <p:stCondLst>
                              <p:cond delay="0"/>
                            </p:stCondLst>
                            <p:childTnLst>
                              <p:par>
                                <p:cTn id="9" presetID="8" presetClass="entr" presetSubtype="16" fill="hold" nodeType="clickEffect">
                                  <p:stCondLst>
                                    <p:cond delay="0"/>
                                  </p:stCondLst>
                                  <p:childTnLst>
                                    <p:set>
                                      <p:cBhvr>
                                        <p:cTn id="10" dur="1" fill="hold">
                                          <p:stCondLst>
                                            <p:cond delay="0"/>
                                          </p:stCondLst>
                                        </p:cTn>
                                        <p:tgtEl>
                                          <p:spTgt spid="222213">
                                            <p:txEl>
                                              <p:pRg st="0" end="0"/>
                                            </p:txEl>
                                          </p:spTgt>
                                        </p:tgtEl>
                                        <p:attrNameLst>
                                          <p:attrName>style.visibility</p:attrName>
                                        </p:attrNameLst>
                                      </p:cBhvr>
                                      <p:to>
                                        <p:strVal val="visible"/>
                                      </p:to>
                                    </p:set>
                                    <p:animEffect transition="in" filter="diamond(in)">
                                      <p:cBhvr>
                                        <p:cTn id="11" dur="2000"/>
                                        <p:tgtEl>
                                          <p:spTgt spid="222213">
                                            <p:txEl>
                                              <p:pRg st="0" end="0"/>
                                            </p:txEl>
                                          </p:spTgt>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6" presetClass="emph" presetSubtype="0" fill="hold" nodeType="clickEffect">
                                  <p:stCondLst>
                                    <p:cond delay="0"/>
                                  </p:stCondLst>
                                  <p:childTnLst>
                                    <p:animScale>
                                      <p:cBhvr>
                                        <p:cTn id="15" dur="2000" fill="hold"/>
                                        <p:tgtEl>
                                          <p:spTgt spid="222218">
                                            <p:txEl>
                                              <p:pRg st="0" end="0"/>
                                            </p:txEl>
                                          </p:spTgt>
                                        </p:tgtEl>
                                      </p:cBhvr>
                                      <p:by x="100000" y="150000"/>
                                    </p:animScale>
                                  </p:childTnLst>
                                </p:cTn>
                              </p:par>
                            </p:childTnLst>
                          </p:cTn>
                        </p:par>
                      </p:childTnLst>
                    </p:cTn>
                  </p:par>
                  <p:par>
                    <p:cTn id="16" fill="hold" nodeType="clickPar">
                      <p:stCondLst>
                        <p:cond delay="indefinite"/>
                      </p:stCondLst>
                      <p:childTnLst>
                        <p:par>
                          <p:cTn id="17" fill="hold" nodeType="withGroup">
                            <p:stCondLst>
                              <p:cond delay="0"/>
                            </p:stCondLst>
                            <p:childTnLst>
                              <p:par>
                                <p:cTn id="18" presetID="26" presetClass="entr" presetSubtype="0" fill="hold" nodeType="clickEffect">
                                  <p:stCondLst>
                                    <p:cond delay="0"/>
                                  </p:stCondLst>
                                  <p:childTnLst>
                                    <p:set>
                                      <p:cBhvr>
                                        <p:cTn id="19" dur="1" fill="hold">
                                          <p:stCondLst>
                                            <p:cond delay="0"/>
                                          </p:stCondLst>
                                        </p:cTn>
                                        <p:tgtEl>
                                          <p:spTgt spid="222219">
                                            <p:txEl>
                                              <p:pRg st="0" end="0"/>
                                            </p:txEl>
                                          </p:spTgt>
                                        </p:tgtEl>
                                        <p:attrNameLst>
                                          <p:attrName>style.visibility</p:attrName>
                                        </p:attrNameLst>
                                      </p:cBhvr>
                                      <p:to>
                                        <p:strVal val="visible"/>
                                      </p:to>
                                    </p:set>
                                    <p:animEffect transition="in" filter="wipe(down)">
                                      <p:cBhvr>
                                        <p:cTn id="20" dur="580">
                                          <p:stCondLst>
                                            <p:cond delay="0"/>
                                          </p:stCondLst>
                                        </p:cTn>
                                        <p:tgtEl>
                                          <p:spTgt spid="222219">
                                            <p:txEl>
                                              <p:pRg st="0" end="0"/>
                                            </p:txEl>
                                          </p:spTgt>
                                        </p:tgtEl>
                                      </p:cBhvr>
                                    </p:animEffect>
                                    <p:anim calcmode="lin" valueType="num">
                                      <p:cBhvr>
                                        <p:cTn id="21" dur="1822" tmFilter="0,0; 0.14,0.36; 0.43,0.73; 0.71,0.91; 1.0,1.0">
                                          <p:stCondLst>
                                            <p:cond delay="0"/>
                                          </p:stCondLst>
                                        </p:cTn>
                                        <p:tgtEl>
                                          <p:spTgt spid="222219">
                                            <p:txEl>
                                              <p:pRg st="0" end="0"/>
                                            </p:txEl>
                                          </p:spTgt>
                                        </p:tgtEl>
                                        <p:attrNameLst>
                                          <p:attrName>ppt_x</p:attrName>
                                        </p:attrNameLst>
                                      </p:cBhvr>
                                      <p:tavLst>
                                        <p:tav tm="0">
                                          <p:val>
                                            <p:strVal val="#ppt_x-0.25"/>
                                          </p:val>
                                        </p:tav>
                                        <p:tav tm="100000">
                                          <p:val>
                                            <p:strVal val="#ppt_x"/>
                                          </p:val>
                                        </p:tav>
                                      </p:tavLst>
                                    </p:anim>
                                    <p:anim calcmode="lin" valueType="num">
                                      <p:cBhvr>
                                        <p:cTn id="22" dur="664" tmFilter="0.0,0.0; 0.25,0.07; 0.50,0.2; 0.75,0.467; 1.0,1.0">
                                          <p:stCondLst>
                                            <p:cond delay="0"/>
                                          </p:stCondLst>
                                        </p:cTn>
                                        <p:tgtEl>
                                          <p:spTgt spid="222219">
                                            <p:txEl>
                                              <p:pRg st="0" end="0"/>
                                            </p:txEl>
                                          </p:spTgt>
                                        </p:tgtEl>
                                        <p:attrNameLst>
                                          <p:attrName>ppt_y</p:attrName>
                                        </p:attrNameLst>
                                      </p:cBhvr>
                                      <p:tavLst>
                                        <p:tav tm="0" fmla="#ppt_y-sin(pi*$)/3">
                                          <p:val>
                                            <p:fltVal val="0.5"/>
                                          </p:val>
                                        </p:tav>
                                        <p:tav tm="100000">
                                          <p:val>
                                            <p:fltVal val="1"/>
                                          </p:val>
                                        </p:tav>
                                      </p:tavLst>
                                    </p:anim>
                                    <p:anim calcmode="lin" valueType="num">
                                      <p:cBhvr>
                                        <p:cTn id="23" dur="664" tmFilter="0, 0; 0.125,0.2665; 0.25,0.4; 0.375,0.465; 0.5,0.5;  0.625,0.535; 0.75,0.6; 0.875,0.7335; 1,1">
                                          <p:stCondLst>
                                            <p:cond delay="664"/>
                                          </p:stCondLst>
                                        </p:cTn>
                                        <p:tgtEl>
                                          <p:spTgt spid="222219">
                                            <p:txEl>
                                              <p:pRg st="0" end="0"/>
                                            </p:txEl>
                                          </p:spTgt>
                                        </p:tgtEl>
                                        <p:attrNameLst>
                                          <p:attrName>ppt_y</p:attrName>
                                        </p:attrNameLst>
                                      </p:cBhvr>
                                      <p:tavLst>
                                        <p:tav tm="0" fmla="#ppt_y-sin(pi*$)/9">
                                          <p:val>
                                            <p:fltVal val="0"/>
                                          </p:val>
                                        </p:tav>
                                        <p:tav tm="100000">
                                          <p:val>
                                            <p:fltVal val="1"/>
                                          </p:val>
                                        </p:tav>
                                      </p:tavLst>
                                    </p:anim>
                                    <p:anim calcmode="lin" valueType="num">
                                      <p:cBhvr>
                                        <p:cTn id="24" dur="332" tmFilter="0, 0; 0.125,0.2665; 0.25,0.4; 0.375,0.465; 0.5,0.5;  0.625,0.535; 0.75,0.6; 0.875,0.7335; 1,1">
                                          <p:stCondLst>
                                            <p:cond delay="1324"/>
                                          </p:stCondLst>
                                        </p:cTn>
                                        <p:tgtEl>
                                          <p:spTgt spid="222219">
                                            <p:txEl>
                                              <p:pRg st="0" end="0"/>
                                            </p:txEl>
                                          </p:spTgt>
                                        </p:tgtEl>
                                        <p:attrNameLst>
                                          <p:attrName>ppt_y</p:attrName>
                                        </p:attrNameLst>
                                      </p:cBhvr>
                                      <p:tavLst>
                                        <p:tav tm="0" fmla="#ppt_y-sin(pi*$)/27">
                                          <p:val>
                                            <p:fltVal val="0"/>
                                          </p:val>
                                        </p:tav>
                                        <p:tav tm="100000">
                                          <p:val>
                                            <p:fltVal val="1"/>
                                          </p:val>
                                        </p:tav>
                                      </p:tavLst>
                                    </p:anim>
                                    <p:anim calcmode="lin" valueType="num">
                                      <p:cBhvr>
                                        <p:cTn id="25" dur="164" tmFilter="0, 0; 0.125,0.2665; 0.25,0.4; 0.375,0.465; 0.5,0.5;  0.625,0.535; 0.75,0.6; 0.875,0.7335; 1,1">
                                          <p:stCondLst>
                                            <p:cond delay="1656"/>
                                          </p:stCondLst>
                                        </p:cTn>
                                        <p:tgtEl>
                                          <p:spTgt spid="222219">
                                            <p:txEl>
                                              <p:pRg st="0" end="0"/>
                                            </p:txEl>
                                          </p:spTgt>
                                        </p:tgtEl>
                                        <p:attrNameLst>
                                          <p:attrName>ppt_y</p:attrName>
                                        </p:attrNameLst>
                                      </p:cBhvr>
                                      <p:tavLst>
                                        <p:tav tm="0" fmla="#ppt_y-sin(pi*$)/81">
                                          <p:val>
                                            <p:fltVal val="0"/>
                                          </p:val>
                                        </p:tav>
                                        <p:tav tm="100000">
                                          <p:val>
                                            <p:fltVal val="1"/>
                                          </p:val>
                                        </p:tav>
                                      </p:tavLst>
                                    </p:anim>
                                    <p:animScale>
                                      <p:cBhvr>
                                        <p:cTn id="26" dur="26">
                                          <p:stCondLst>
                                            <p:cond delay="650"/>
                                          </p:stCondLst>
                                        </p:cTn>
                                        <p:tgtEl>
                                          <p:spTgt spid="222219">
                                            <p:txEl>
                                              <p:pRg st="0" end="0"/>
                                            </p:txEl>
                                          </p:spTgt>
                                        </p:tgtEl>
                                      </p:cBhvr>
                                      <p:to x="100000" y="60000"/>
                                    </p:animScale>
                                    <p:animScale>
                                      <p:cBhvr>
                                        <p:cTn id="27" dur="166" decel="50000">
                                          <p:stCondLst>
                                            <p:cond delay="676"/>
                                          </p:stCondLst>
                                        </p:cTn>
                                        <p:tgtEl>
                                          <p:spTgt spid="222219">
                                            <p:txEl>
                                              <p:pRg st="0" end="0"/>
                                            </p:txEl>
                                          </p:spTgt>
                                        </p:tgtEl>
                                      </p:cBhvr>
                                      <p:to x="100000" y="100000"/>
                                    </p:animScale>
                                    <p:animScale>
                                      <p:cBhvr>
                                        <p:cTn id="28" dur="26">
                                          <p:stCondLst>
                                            <p:cond delay="1312"/>
                                          </p:stCondLst>
                                        </p:cTn>
                                        <p:tgtEl>
                                          <p:spTgt spid="222219">
                                            <p:txEl>
                                              <p:pRg st="0" end="0"/>
                                            </p:txEl>
                                          </p:spTgt>
                                        </p:tgtEl>
                                      </p:cBhvr>
                                      <p:to x="100000" y="80000"/>
                                    </p:animScale>
                                    <p:animScale>
                                      <p:cBhvr>
                                        <p:cTn id="29" dur="166" decel="50000">
                                          <p:stCondLst>
                                            <p:cond delay="1338"/>
                                          </p:stCondLst>
                                        </p:cTn>
                                        <p:tgtEl>
                                          <p:spTgt spid="222219">
                                            <p:txEl>
                                              <p:pRg st="0" end="0"/>
                                            </p:txEl>
                                          </p:spTgt>
                                        </p:tgtEl>
                                      </p:cBhvr>
                                      <p:to x="100000" y="100000"/>
                                    </p:animScale>
                                    <p:animScale>
                                      <p:cBhvr>
                                        <p:cTn id="30" dur="26">
                                          <p:stCondLst>
                                            <p:cond delay="1642"/>
                                          </p:stCondLst>
                                        </p:cTn>
                                        <p:tgtEl>
                                          <p:spTgt spid="222219">
                                            <p:txEl>
                                              <p:pRg st="0" end="0"/>
                                            </p:txEl>
                                          </p:spTgt>
                                        </p:tgtEl>
                                      </p:cBhvr>
                                      <p:to x="100000" y="90000"/>
                                    </p:animScale>
                                    <p:animScale>
                                      <p:cBhvr>
                                        <p:cTn id="31" dur="166" decel="50000">
                                          <p:stCondLst>
                                            <p:cond delay="1668"/>
                                          </p:stCondLst>
                                        </p:cTn>
                                        <p:tgtEl>
                                          <p:spTgt spid="222219">
                                            <p:txEl>
                                              <p:pRg st="0" end="0"/>
                                            </p:txEl>
                                          </p:spTgt>
                                        </p:tgtEl>
                                      </p:cBhvr>
                                      <p:to x="100000" y="100000"/>
                                    </p:animScale>
                                    <p:animScale>
                                      <p:cBhvr>
                                        <p:cTn id="32" dur="26">
                                          <p:stCondLst>
                                            <p:cond delay="1808"/>
                                          </p:stCondLst>
                                        </p:cTn>
                                        <p:tgtEl>
                                          <p:spTgt spid="222219">
                                            <p:txEl>
                                              <p:pRg st="0" end="0"/>
                                            </p:txEl>
                                          </p:spTgt>
                                        </p:tgtEl>
                                      </p:cBhvr>
                                      <p:to x="100000" y="95000"/>
                                    </p:animScale>
                                    <p:animScale>
                                      <p:cBhvr>
                                        <p:cTn id="33" dur="166" decel="50000">
                                          <p:stCondLst>
                                            <p:cond delay="1834"/>
                                          </p:stCondLst>
                                        </p:cTn>
                                        <p:tgtEl>
                                          <p:spTgt spid="222219">
                                            <p:txEl>
                                              <p:pRg st="0" end="0"/>
                                            </p:txEl>
                                          </p:spTgt>
                                        </p:tgtEl>
                                      </p:cBhvr>
                                      <p:to x="100000" y="100000"/>
                                    </p:animScale>
                                  </p:childTnLst>
                                </p:cTn>
                              </p:par>
                              <p:par>
                                <p:cTn id="34" presetID="26" presetClass="entr" presetSubtype="0" fill="hold" nodeType="withEffect">
                                  <p:stCondLst>
                                    <p:cond delay="0"/>
                                  </p:stCondLst>
                                  <p:childTnLst>
                                    <p:set>
                                      <p:cBhvr>
                                        <p:cTn id="35" dur="1" fill="hold">
                                          <p:stCondLst>
                                            <p:cond delay="0"/>
                                          </p:stCondLst>
                                        </p:cTn>
                                        <p:tgtEl>
                                          <p:spTgt spid="29701"/>
                                        </p:tgtEl>
                                        <p:attrNameLst>
                                          <p:attrName>style.visibility</p:attrName>
                                        </p:attrNameLst>
                                      </p:cBhvr>
                                      <p:to>
                                        <p:strVal val="visible"/>
                                      </p:to>
                                    </p:set>
                                    <p:animEffect transition="in" filter="wipe(down)">
                                      <p:cBhvr>
                                        <p:cTn id="36" dur="580">
                                          <p:stCondLst>
                                            <p:cond delay="0"/>
                                          </p:stCondLst>
                                        </p:cTn>
                                        <p:tgtEl>
                                          <p:spTgt spid="29701"/>
                                        </p:tgtEl>
                                      </p:cBhvr>
                                    </p:animEffect>
                                    <p:anim calcmode="lin" valueType="num">
                                      <p:cBhvr>
                                        <p:cTn id="37" dur="1822" tmFilter="0,0; 0.14,0.36; 0.43,0.73; 0.71,0.91; 1.0,1.0">
                                          <p:stCondLst>
                                            <p:cond delay="0"/>
                                          </p:stCondLst>
                                        </p:cTn>
                                        <p:tgtEl>
                                          <p:spTgt spid="29701"/>
                                        </p:tgtEl>
                                        <p:attrNameLst>
                                          <p:attrName>ppt_x</p:attrName>
                                        </p:attrNameLst>
                                      </p:cBhvr>
                                      <p:tavLst>
                                        <p:tav tm="0">
                                          <p:val>
                                            <p:strVal val="#ppt_x-0.25"/>
                                          </p:val>
                                        </p:tav>
                                        <p:tav tm="100000">
                                          <p:val>
                                            <p:strVal val="#ppt_x"/>
                                          </p:val>
                                        </p:tav>
                                      </p:tavLst>
                                    </p:anim>
                                    <p:anim calcmode="lin" valueType="num">
                                      <p:cBhvr>
                                        <p:cTn id="38" dur="664" tmFilter="0.0,0.0; 0.25,0.07; 0.50,0.2; 0.75,0.467; 1.0,1.0">
                                          <p:stCondLst>
                                            <p:cond delay="0"/>
                                          </p:stCondLst>
                                        </p:cTn>
                                        <p:tgtEl>
                                          <p:spTgt spid="29701"/>
                                        </p:tgtEl>
                                        <p:attrNameLst>
                                          <p:attrName>ppt_y</p:attrName>
                                        </p:attrNameLst>
                                      </p:cBhvr>
                                      <p:tavLst>
                                        <p:tav tm="0" fmla="#ppt_y-sin(pi*$)/3">
                                          <p:val>
                                            <p:fltVal val="0.5"/>
                                          </p:val>
                                        </p:tav>
                                        <p:tav tm="100000">
                                          <p:val>
                                            <p:fltVal val="1"/>
                                          </p:val>
                                        </p:tav>
                                      </p:tavLst>
                                    </p:anim>
                                    <p:anim calcmode="lin" valueType="num">
                                      <p:cBhvr>
                                        <p:cTn id="39" dur="664" tmFilter="0, 0; 0.125,0.2665; 0.25,0.4; 0.375,0.465; 0.5,0.5;  0.625,0.535; 0.75,0.6; 0.875,0.7335; 1,1">
                                          <p:stCondLst>
                                            <p:cond delay="664"/>
                                          </p:stCondLst>
                                        </p:cTn>
                                        <p:tgtEl>
                                          <p:spTgt spid="29701"/>
                                        </p:tgtEl>
                                        <p:attrNameLst>
                                          <p:attrName>ppt_y</p:attrName>
                                        </p:attrNameLst>
                                      </p:cBhvr>
                                      <p:tavLst>
                                        <p:tav tm="0" fmla="#ppt_y-sin(pi*$)/9">
                                          <p:val>
                                            <p:fltVal val="0"/>
                                          </p:val>
                                        </p:tav>
                                        <p:tav tm="100000">
                                          <p:val>
                                            <p:fltVal val="1"/>
                                          </p:val>
                                        </p:tav>
                                      </p:tavLst>
                                    </p:anim>
                                    <p:anim calcmode="lin" valueType="num">
                                      <p:cBhvr>
                                        <p:cTn id="40" dur="332" tmFilter="0, 0; 0.125,0.2665; 0.25,0.4; 0.375,0.465; 0.5,0.5;  0.625,0.535; 0.75,0.6; 0.875,0.7335; 1,1">
                                          <p:stCondLst>
                                            <p:cond delay="1324"/>
                                          </p:stCondLst>
                                        </p:cTn>
                                        <p:tgtEl>
                                          <p:spTgt spid="29701"/>
                                        </p:tgtEl>
                                        <p:attrNameLst>
                                          <p:attrName>ppt_y</p:attrName>
                                        </p:attrNameLst>
                                      </p:cBhvr>
                                      <p:tavLst>
                                        <p:tav tm="0" fmla="#ppt_y-sin(pi*$)/27">
                                          <p:val>
                                            <p:fltVal val="0"/>
                                          </p:val>
                                        </p:tav>
                                        <p:tav tm="100000">
                                          <p:val>
                                            <p:fltVal val="1"/>
                                          </p:val>
                                        </p:tav>
                                      </p:tavLst>
                                    </p:anim>
                                    <p:anim calcmode="lin" valueType="num">
                                      <p:cBhvr>
                                        <p:cTn id="41" dur="164" tmFilter="0, 0; 0.125,0.2665; 0.25,0.4; 0.375,0.465; 0.5,0.5;  0.625,0.535; 0.75,0.6; 0.875,0.7335; 1,1">
                                          <p:stCondLst>
                                            <p:cond delay="1656"/>
                                          </p:stCondLst>
                                        </p:cTn>
                                        <p:tgtEl>
                                          <p:spTgt spid="29701"/>
                                        </p:tgtEl>
                                        <p:attrNameLst>
                                          <p:attrName>ppt_y</p:attrName>
                                        </p:attrNameLst>
                                      </p:cBhvr>
                                      <p:tavLst>
                                        <p:tav tm="0" fmla="#ppt_y-sin(pi*$)/81">
                                          <p:val>
                                            <p:fltVal val="0"/>
                                          </p:val>
                                        </p:tav>
                                        <p:tav tm="100000">
                                          <p:val>
                                            <p:fltVal val="1"/>
                                          </p:val>
                                        </p:tav>
                                      </p:tavLst>
                                    </p:anim>
                                    <p:animScale>
                                      <p:cBhvr>
                                        <p:cTn id="42" dur="26">
                                          <p:stCondLst>
                                            <p:cond delay="650"/>
                                          </p:stCondLst>
                                        </p:cTn>
                                        <p:tgtEl>
                                          <p:spTgt spid="29701"/>
                                        </p:tgtEl>
                                      </p:cBhvr>
                                      <p:to x="100000" y="60000"/>
                                    </p:animScale>
                                    <p:animScale>
                                      <p:cBhvr>
                                        <p:cTn id="43" dur="166" decel="50000">
                                          <p:stCondLst>
                                            <p:cond delay="676"/>
                                          </p:stCondLst>
                                        </p:cTn>
                                        <p:tgtEl>
                                          <p:spTgt spid="29701"/>
                                        </p:tgtEl>
                                      </p:cBhvr>
                                      <p:to x="100000" y="100000"/>
                                    </p:animScale>
                                    <p:animScale>
                                      <p:cBhvr>
                                        <p:cTn id="44" dur="26">
                                          <p:stCondLst>
                                            <p:cond delay="1312"/>
                                          </p:stCondLst>
                                        </p:cTn>
                                        <p:tgtEl>
                                          <p:spTgt spid="29701"/>
                                        </p:tgtEl>
                                      </p:cBhvr>
                                      <p:to x="100000" y="80000"/>
                                    </p:animScale>
                                    <p:animScale>
                                      <p:cBhvr>
                                        <p:cTn id="45" dur="166" decel="50000">
                                          <p:stCondLst>
                                            <p:cond delay="1338"/>
                                          </p:stCondLst>
                                        </p:cTn>
                                        <p:tgtEl>
                                          <p:spTgt spid="29701"/>
                                        </p:tgtEl>
                                      </p:cBhvr>
                                      <p:to x="100000" y="100000"/>
                                    </p:animScale>
                                    <p:animScale>
                                      <p:cBhvr>
                                        <p:cTn id="46" dur="26">
                                          <p:stCondLst>
                                            <p:cond delay="1642"/>
                                          </p:stCondLst>
                                        </p:cTn>
                                        <p:tgtEl>
                                          <p:spTgt spid="29701"/>
                                        </p:tgtEl>
                                      </p:cBhvr>
                                      <p:to x="100000" y="90000"/>
                                    </p:animScale>
                                    <p:animScale>
                                      <p:cBhvr>
                                        <p:cTn id="47" dur="166" decel="50000">
                                          <p:stCondLst>
                                            <p:cond delay="1668"/>
                                          </p:stCondLst>
                                        </p:cTn>
                                        <p:tgtEl>
                                          <p:spTgt spid="29701"/>
                                        </p:tgtEl>
                                      </p:cBhvr>
                                      <p:to x="100000" y="100000"/>
                                    </p:animScale>
                                    <p:animScale>
                                      <p:cBhvr>
                                        <p:cTn id="48" dur="26">
                                          <p:stCondLst>
                                            <p:cond delay="1808"/>
                                          </p:stCondLst>
                                        </p:cTn>
                                        <p:tgtEl>
                                          <p:spTgt spid="29701"/>
                                        </p:tgtEl>
                                      </p:cBhvr>
                                      <p:to x="100000" y="95000"/>
                                    </p:animScale>
                                    <p:animScale>
                                      <p:cBhvr>
                                        <p:cTn id="49" dur="166" decel="50000">
                                          <p:stCondLst>
                                            <p:cond delay="1834"/>
                                          </p:stCondLst>
                                        </p:cTn>
                                        <p:tgtEl>
                                          <p:spTgt spid="29701"/>
                                        </p:tgtEl>
                                      </p:cBhvr>
                                      <p:to x="100000" y="100000"/>
                                    </p:animScale>
                                  </p:childTnLst>
                                </p:cTn>
                              </p:par>
                              <p:par>
                                <p:cTn id="50" presetID="26" presetClass="entr" presetSubtype="0" fill="hold" nodeType="withEffect">
                                  <p:stCondLst>
                                    <p:cond delay="0"/>
                                  </p:stCondLst>
                                  <p:childTnLst>
                                    <p:set>
                                      <p:cBhvr>
                                        <p:cTn id="51" dur="1" fill="hold">
                                          <p:stCondLst>
                                            <p:cond delay="0"/>
                                          </p:stCondLst>
                                        </p:cTn>
                                        <p:tgtEl>
                                          <p:spTgt spid="29703"/>
                                        </p:tgtEl>
                                        <p:attrNameLst>
                                          <p:attrName>style.visibility</p:attrName>
                                        </p:attrNameLst>
                                      </p:cBhvr>
                                      <p:to>
                                        <p:strVal val="visible"/>
                                      </p:to>
                                    </p:set>
                                    <p:animEffect transition="in" filter="wipe(down)">
                                      <p:cBhvr>
                                        <p:cTn id="52" dur="580">
                                          <p:stCondLst>
                                            <p:cond delay="0"/>
                                          </p:stCondLst>
                                        </p:cTn>
                                        <p:tgtEl>
                                          <p:spTgt spid="29703"/>
                                        </p:tgtEl>
                                      </p:cBhvr>
                                    </p:animEffect>
                                    <p:anim calcmode="lin" valueType="num">
                                      <p:cBhvr>
                                        <p:cTn id="53" dur="1822" tmFilter="0,0; 0.14,0.36; 0.43,0.73; 0.71,0.91; 1.0,1.0">
                                          <p:stCondLst>
                                            <p:cond delay="0"/>
                                          </p:stCondLst>
                                        </p:cTn>
                                        <p:tgtEl>
                                          <p:spTgt spid="29703"/>
                                        </p:tgtEl>
                                        <p:attrNameLst>
                                          <p:attrName>ppt_x</p:attrName>
                                        </p:attrNameLst>
                                      </p:cBhvr>
                                      <p:tavLst>
                                        <p:tav tm="0">
                                          <p:val>
                                            <p:strVal val="#ppt_x-0.25"/>
                                          </p:val>
                                        </p:tav>
                                        <p:tav tm="100000">
                                          <p:val>
                                            <p:strVal val="#ppt_x"/>
                                          </p:val>
                                        </p:tav>
                                      </p:tavLst>
                                    </p:anim>
                                    <p:anim calcmode="lin" valueType="num">
                                      <p:cBhvr>
                                        <p:cTn id="54" dur="664" tmFilter="0.0,0.0; 0.25,0.07; 0.50,0.2; 0.75,0.467; 1.0,1.0">
                                          <p:stCondLst>
                                            <p:cond delay="0"/>
                                          </p:stCondLst>
                                        </p:cTn>
                                        <p:tgtEl>
                                          <p:spTgt spid="29703"/>
                                        </p:tgtEl>
                                        <p:attrNameLst>
                                          <p:attrName>ppt_y</p:attrName>
                                        </p:attrNameLst>
                                      </p:cBhvr>
                                      <p:tavLst>
                                        <p:tav tm="0" fmla="#ppt_y-sin(pi*$)/3">
                                          <p:val>
                                            <p:fltVal val="0.5"/>
                                          </p:val>
                                        </p:tav>
                                        <p:tav tm="100000">
                                          <p:val>
                                            <p:fltVal val="1"/>
                                          </p:val>
                                        </p:tav>
                                      </p:tavLst>
                                    </p:anim>
                                    <p:anim calcmode="lin" valueType="num">
                                      <p:cBhvr>
                                        <p:cTn id="55" dur="664" tmFilter="0, 0; 0.125,0.2665; 0.25,0.4; 0.375,0.465; 0.5,0.5;  0.625,0.535; 0.75,0.6; 0.875,0.7335; 1,1">
                                          <p:stCondLst>
                                            <p:cond delay="664"/>
                                          </p:stCondLst>
                                        </p:cTn>
                                        <p:tgtEl>
                                          <p:spTgt spid="29703"/>
                                        </p:tgtEl>
                                        <p:attrNameLst>
                                          <p:attrName>ppt_y</p:attrName>
                                        </p:attrNameLst>
                                      </p:cBhvr>
                                      <p:tavLst>
                                        <p:tav tm="0" fmla="#ppt_y-sin(pi*$)/9">
                                          <p:val>
                                            <p:fltVal val="0"/>
                                          </p:val>
                                        </p:tav>
                                        <p:tav tm="100000">
                                          <p:val>
                                            <p:fltVal val="1"/>
                                          </p:val>
                                        </p:tav>
                                      </p:tavLst>
                                    </p:anim>
                                    <p:anim calcmode="lin" valueType="num">
                                      <p:cBhvr>
                                        <p:cTn id="56" dur="332" tmFilter="0, 0; 0.125,0.2665; 0.25,0.4; 0.375,0.465; 0.5,0.5;  0.625,0.535; 0.75,0.6; 0.875,0.7335; 1,1">
                                          <p:stCondLst>
                                            <p:cond delay="1324"/>
                                          </p:stCondLst>
                                        </p:cTn>
                                        <p:tgtEl>
                                          <p:spTgt spid="29703"/>
                                        </p:tgtEl>
                                        <p:attrNameLst>
                                          <p:attrName>ppt_y</p:attrName>
                                        </p:attrNameLst>
                                      </p:cBhvr>
                                      <p:tavLst>
                                        <p:tav tm="0" fmla="#ppt_y-sin(pi*$)/27">
                                          <p:val>
                                            <p:fltVal val="0"/>
                                          </p:val>
                                        </p:tav>
                                        <p:tav tm="100000">
                                          <p:val>
                                            <p:fltVal val="1"/>
                                          </p:val>
                                        </p:tav>
                                      </p:tavLst>
                                    </p:anim>
                                    <p:anim calcmode="lin" valueType="num">
                                      <p:cBhvr>
                                        <p:cTn id="57" dur="164" tmFilter="0, 0; 0.125,0.2665; 0.25,0.4; 0.375,0.465; 0.5,0.5;  0.625,0.535; 0.75,0.6; 0.875,0.7335; 1,1">
                                          <p:stCondLst>
                                            <p:cond delay="1656"/>
                                          </p:stCondLst>
                                        </p:cTn>
                                        <p:tgtEl>
                                          <p:spTgt spid="29703"/>
                                        </p:tgtEl>
                                        <p:attrNameLst>
                                          <p:attrName>ppt_y</p:attrName>
                                        </p:attrNameLst>
                                      </p:cBhvr>
                                      <p:tavLst>
                                        <p:tav tm="0" fmla="#ppt_y-sin(pi*$)/81">
                                          <p:val>
                                            <p:fltVal val="0"/>
                                          </p:val>
                                        </p:tav>
                                        <p:tav tm="100000">
                                          <p:val>
                                            <p:fltVal val="1"/>
                                          </p:val>
                                        </p:tav>
                                      </p:tavLst>
                                    </p:anim>
                                    <p:animScale>
                                      <p:cBhvr>
                                        <p:cTn id="58" dur="26">
                                          <p:stCondLst>
                                            <p:cond delay="650"/>
                                          </p:stCondLst>
                                        </p:cTn>
                                        <p:tgtEl>
                                          <p:spTgt spid="29703"/>
                                        </p:tgtEl>
                                      </p:cBhvr>
                                      <p:to x="100000" y="60000"/>
                                    </p:animScale>
                                    <p:animScale>
                                      <p:cBhvr>
                                        <p:cTn id="59" dur="166" decel="50000">
                                          <p:stCondLst>
                                            <p:cond delay="676"/>
                                          </p:stCondLst>
                                        </p:cTn>
                                        <p:tgtEl>
                                          <p:spTgt spid="29703"/>
                                        </p:tgtEl>
                                      </p:cBhvr>
                                      <p:to x="100000" y="100000"/>
                                    </p:animScale>
                                    <p:animScale>
                                      <p:cBhvr>
                                        <p:cTn id="60" dur="26">
                                          <p:stCondLst>
                                            <p:cond delay="1312"/>
                                          </p:stCondLst>
                                        </p:cTn>
                                        <p:tgtEl>
                                          <p:spTgt spid="29703"/>
                                        </p:tgtEl>
                                      </p:cBhvr>
                                      <p:to x="100000" y="80000"/>
                                    </p:animScale>
                                    <p:animScale>
                                      <p:cBhvr>
                                        <p:cTn id="61" dur="166" decel="50000">
                                          <p:stCondLst>
                                            <p:cond delay="1338"/>
                                          </p:stCondLst>
                                        </p:cTn>
                                        <p:tgtEl>
                                          <p:spTgt spid="29703"/>
                                        </p:tgtEl>
                                      </p:cBhvr>
                                      <p:to x="100000" y="100000"/>
                                    </p:animScale>
                                    <p:animScale>
                                      <p:cBhvr>
                                        <p:cTn id="62" dur="26">
                                          <p:stCondLst>
                                            <p:cond delay="1642"/>
                                          </p:stCondLst>
                                        </p:cTn>
                                        <p:tgtEl>
                                          <p:spTgt spid="29703"/>
                                        </p:tgtEl>
                                      </p:cBhvr>
                                      <p:to x="100000" y="90000"/>
                                    </p:animScale>
                                    <p:animScale>
                                      <p:cBhvr>
                                        <p:cTn id="63" dur="166" decel="50000">
                                          <p:stCondLst>
                                            <p:cond delay="1668"/>
                                          </p:stCondLst>
                                        </p:cTn>
                                        <p:tgtEl>
                                          <p:spTgt spid="29703"/>
                                        </p:tgtEl>
                                      </p:cBhvr>
                                      <p:to x="100000" y="100000"/>
                                    </p:animScale>
                                    <p:animScale>
                                      <p:cBhvr>
                                        <p:cTn id="64" dur="26">
                                          <p:stCondLst>
                                            <p:cond delay="1808"/>
                                          </p:stCondLst>
                                        </p:cTn>
                                        <p:tgtEl>
                                          <p:spTgt spid="29703"/>
                                        </p:tgtEl>
                                      </p:cBhvr>
                                      <p:to x="100000" y="95000"/>
                                    </p:animScale>
                                    <p:animScale>
                                      <p:cBhvr>
                                        <p:cTn id="65" dur="166" decel="50000">
                                          <p:stCondLst>
                                            <p:cond delay="1834"/>
                                          </p:stCondLst>
                                        </p:cTn>
                                        <p:tgtEl>
                                          <p:spTgt spid="29703"/>
                                        </p:tgtEl>
                                      </p:cBhvr>
                                      <p:to x="100000" y="100000"/>
                                    </p:animScale>
                                  </p:childTnLst>
                                </p:cTn>
                              </p:par>
                            </p:childTnLst>
                          </p:cTn>
                        </p:par>
                      </p:childTnLst>
                    </p:cTn>
                  </p:par>
                  <p:par>
                    <p:cTn id="66" fill="hold" nodeType="clickPar">
                      <p:stCondLst>
                        <p:cond delay="indefinite"/>
                      </p:stCondLst>
                      <p:childTnLst>
                        <p:par>
                          <p:cTn id="67" fill="hold" nodeType="withGroup">
                            <p:stCondLst>
                              <p:cond delay="0"/>
                            </p:stCondLst>
                            <p:childTnLst>
                              <p:par>
                                <p:cTn id="68" presetID="26" presetClass="entr" presetSubtype="0" fill="hold" nodeType="clickEffect">
                                  <p:stCondLst>
                                    <p:cond delay="0"/>
                                  </p:stCondLst>
                                  <p:childTnLst>
                                    <p:set>
                                      <p:cBhvr>
                                        <p:cTn id="69" dur="1" fill="hold">
                                          <p:stCondLst>
                                            <p:cond delay="0"/>
                                          </p:stCondLst>
                                        </p:cTn>
                                        <p:tgtEl>
                                          <p:spTgt spid="11"/>
                                        </p:tgtEl>
                                        <p:attrNameLst>
                                          <p:attrName>style.visibility</p:attrName>
                                        </p:attrNameLst>
                                      </p:cBhvr>
                                      <p:to>
                                        <p:strVal val="visible"/>
                                      </p:to>
                                    </p:set>
                                    <p:animEffect transition="in" filter="wipe(down)">
                                      <p:cBhvr>
                                        <p:cTn id="70" dur="580">
                                          <p:stCondLst>
                                            <p:cond delay="0"/>
                                          </p:stCondLst>
                                        </p:cTn>
                                        <p:tgtEl>
                                          <p:spTgt spid="11"/>
                                        </p:tgtEl>
                                      </p:cBhvr>
                                    </p:animEffect>
                                    <p:anim calcmode="lin" valueType="num">
                                      <p:cBhvr>
                                        <p:cTn id="71" dur="1822" tmFilter="0,0; 0.14,0.36; 0.43,0.73; 0.71,0.91; 1.0,1.0">
                                          <p:stCondLst>
                                            <p:cond delay="0"/>
                                          </p:stCondLst>
                                        </p:cTn>
                                        <p:tgtEl>
                                          <p:spTgt spid="11"/>
                                        </p:tgtEl>
                                        <p:attrNameLst>
                                          <p:attrName>ppt_x</p:attrName>
                                        </p:attrNameLst>
                                      </p:cBhvr>
                                      <p:tavLst>
                                        <p:tav tm="0">
                                          <p:val>
                                            <p:strVal val="#ppt_x-0.25"/>
                                          </p:val>
                                        </p:tav>
                                        <p:tav tm="100000">
                                          <p:val>
                                            <p:strVal val="#ppt_x"/>
                                          </p:val>
                                        </p:tav>
                                      </p:tavLst>
                                    </p:anim>
                                    <p:anim calcmode="lin" valueType="num">
                                      <p:cBhvr>
                                        <p:cTn id="72" dur="664" tmFilter="0.0,0.0; 0.25,0.07; 0.50,0.2; 0.75,0.467; 1.0,1.0">
                                          <p:stCondLst>
                                            <p:cond delay="0"/>
                                          </p:stCondLst>
                                        </p:cTn>
                                        <p:tgtEl>
                                          <p:spTgt spid="11"/>
                                        </p:tgtEl>
                                        <p:attrNameLst>
                                          <p:attrName>ppt_y</p:attrName>
                                        </p:attrNameLst>
                                      </p:cBhvr>
                                      <p:tavLst>
                                        <p:tav tm="0" fmla="#ppt_y-sin(pi*$)/3">
                                          <p:val>
                                            <p:fltVal val="0.5"/>
                                          </p:val>
                                        </p:tav>
                                        <p:tav tm="100000">
                                          <p:val>
                                            <p:fltVal val="1"/>
                                          </p:val>
                                        </p:tav>
                                      </p:tavLst>
                                    </p:anim>
                                    <p:anim calcmode="lin" valueType="num">
                                      <p:cBhvr>
                                        <p:cTn id="73" dur="664" tmFilter="0, 0; 0.125,0.2665; 0.25,0.4; 0.375,0.465; 0.5,0.5;  0.625,0.535; 0.75,0.6; 0.875,0.7335; 1,1">
                                          <p:stCondLst>
                                            <p:cond delay="664"/>
                                          </p:stCondLst>
                                        </p:cTn>
                                        <p:tgtEl>
                                          <p:spTgt spid="11"/>
                                        </p:tgtEl>
                                        <p:attrNameLst>
                                          <p:attrName>ppt_y</p:attrName>
                                        </p:attrNameLst>
                                      </p:cBhvr>
                                      <p:tavLst>
                                        <p:tav tm="0" fmla="#ppt_y-sin(pi*$)/9">
                                          <p:val>
                                            <p:fltVal val="0"/>
                                          </p:val>
                                        </p:tav>
                                        <p:tav tm="100000">
                                          <p:val>
                                            <p:fltVal val="1"/>
                                          </p:val>
                                        </p:tav>
                                      </p:tavLst>
                                    </p:anim>
                                    <p:anim calcmode="lin" valueType="num">
                                      <p:cBhvr>
                                        <p:cTn id="74" dur="332" tmFilter="0, 0; 0.125,0.2665; 0.25,0.4; 0.375,0.465; 0.5,0.5;  0.625,0.535; 0.75,0.6; 0.875,0.7335; 1,1">
                                          <p:stCondLst>
                                            <p:cond delay="1324"/>
                                          </p:stCondLst>
                                        </p:cTn>
                                        <p:tgtEl>
                                          <p:spTgt spid="11"/>
                                        </p:tgtEl>
                                        <p:attrNameLst>
                                          <p:attrName>ppt_y</p:attrName>
                                        </p:attrNameLst>
                                      </p:cBhvr>
                                      <p:tavLst>
                                        <p:tav tm="0" fmla="#ppt_y-sin(pi*$)/27">
                                          <p:val>
                                            <p:fltVal val="0"/>
                                          </p:val>
                                        </p:tav>
                                        <p:tav tm="100000">
                                          <p:val>
                                            <p:fltVal val="1"/>
                                          </p:val>
                                        </p:tav>
                                      </p:tavLst>
                                    </p:anim>
                                    <p:anim calcmode="lin" valueType="num">
                                      <p:cBhvr>
                                        <p:cTn id="75" dur="164" tmFilter="0, 0; 0.125,0.2665; 0.25,0.4; 0.375,0.465; 0.5,0.5;  0.625,0.535; 0.75,0.6; 0.875,0.7335; 1,1">
                                          <p:stCondLst>
                                            <p:cond delay="1656"/>
                                          </p:stCondLst>
                                        </p:cTn>
                                        <p:tgtEl>
                                          <p:spTgt spid="11"/>
                                        </p:tgtEl>
                                        <p:attrNameLst>
                                          <p:attrName>ppt_y</p:attrName>
                                        </p:attrNameLst>
                                      </p:cBhvr>
                                      <p:tavLst>
                                        <p:tav tm="0" fmla="#ppt_y-sin(pi*$)/81">
                                          <p:val>
                                            <p:fltVal val="0"/>
                                          </p:val>
                                        </p:tav>
                                        <p:tav tm="100000">
                                          <p:val>
                                            <p:fltVal val="1"/>
                                          </p:val>
                                        </p:tav>
                                      </p:tavLst>
                                    </p:anim>
                                    <p:animScale>
                                      <p:cBhvr>
                                        <p:cTn id="76" dur="26">
                                          <p:stCondLst>
                                            <p:cond delay="650"/>
                                          </p:stCondLst>
                                        </p:cTn>
                                        <p:tgtEl>
                                          <p:spTgt spid="11"/>
                                        </p:tgtEl>
                                      </p:cBhvr>
                                      <p:to x="100000" y="60000"/>
                                    </p:animScale>
                                    <p:animScale>
                                      <p:cBhvr>
                                        <p:cTn id="77" dur="166" decel="50000">
                                          <p:stCondLst>
                                            <p:cond delay="676"/>
                                          </p:stCondLst>
                                        </p:cTn>
                                        <p:tgtEl>
                                          <p:spTgt spid="11"/>
                                        </p:tgtEl>
                                      </p:cBhvr>
                                      <p:to x="100000" y="100000"/>
                                    </p:animScale>
                                    <p:animScale>
                                      <p:cBhvr>
                                        <p:cTn id="78" dur="26">
                                          <p:stCondLst>
                                            <p:cond delay="1312"/>
                                          </p:stCondLst>
                                        </p:cTn>
                                        <p:tgtEl>
                                          <p:spTgt spid="11"/>
                                        </p:tgtEl>
                                      </p:cBhvr>
                                      <p:to x="100000" y="80000"/>
                                    </p:animScale>
                                    <p:animScale>
                                      <p:cBhvr>
                                        <p:cTn id="79" dur="166" decel="50000">
                                          <p:stCondLst>
                                            <p:cond delay="1338"/>
                                          </p:stCondLst>
                                        </p:cTn>
                                        <p:tgtEl>
                                          <p:spTgt spid="11"/>
                                        </p:tgtEl>
                                      </p:cBhvr>
                                      <p:to x="100000" y="100000"/>
                                    </p:animScale>
                                    <p:animScale>
                                      <p:cBhvr>
                                        <p:cTn id="80" dur="26">
                                          <p:stCondLst>
                                            <p:cond delay="1642"/>
                                          </p:stCondLst>
                                        </p:cTn>
                                        <p:tgtEl>
                                          <p:spTgt spid="11"/>
                                        </p:tgtEl>
                                      </p:cBhvr>
                                      <p:to x="100000" y="90000"/>
                                    </p:animScale>
                                    <p:animScale>
                                      <p:cBhvr>
                                        <p:cTn id="81" dur="166" decel="50000">
                                          <p:stCondLst>
                                            <p:cond delay="1668"/>
                                          </p:stCondLst>
                                        </p:cTn>
                                        <p:tgtEl>
                                          <p:spTgt spid="11"/>
                                        </p:tgtEl>
                                      </p:cBhvr>
                                      <p:to x="100000" y="100000"/>
                                    </p:animScale>
                                    <p:animScale>
                                      <p:cBhvr>
                                        <p:cTn id="82" dur="26">
                                          <p:stCondLst>
                                            <p:cond delay="1808"/>
                                          </p:stCondLst>
                                        </p:cTn>
                                        <p:tgtEl>
                                          <p:spTgt spid="11"/>
                                        </p:tgtEl>
                                      </p:cBhvr>
                                      <p:to x="100000" y="95000"/>
                                    </p:animScale>
                                    <p:animScale>
                                      <p:cBhvr>
                                        <p:cTn id="83" dur="166" decel="50000">
                                          <p:stCondLst>
                                            <p:cond delay="1834"/>
                                          </p:stCondLst>
                                        </p:cTn>
                                        <p:tgtEl>
                                          <p:spTgt spid="11"/>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2212" grpId="0"/>
      <p:bldP spid="29703" grpId="0"/>
      <p:bldP spid="222219" grpId="0" build="allAtOnce"/>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Number Placeholder 3">
            <a:extLst>
              <a:ext uri="{FF2B5EF4-FFF2-40B4-BE49-F238E27FC236}">
                <a16:creationId xmlns:a16="http://schemas.microsoft.com/office/drawing/2014/main" id="{52512831-9B7B-4F72-B8E6-05391C9A3E6F}"/>
              </a:ext>
            </a:extLst>
          </p:cNvPr>
          <p:cNvSpPr txBox="1">
            <a:spLocks noGrp="1"/>
          </p:cNvSpPr>
          <p:nvPr/>
        </p:nvSpPr>
        <p:spPr bwMode="auto">
          <a:xfrm>
            <a:off x="8077200" y="6324600"/>
            <a:ext cx="381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marL="342900" indent="-342900">
              <a:defRPr sz="2400">
                <a:solidFill>
                  <a:schemeClr val="tx1"/>
                </a:solidFill>
                <a:latin typeface="Times New Roman" panose="02020603050405020304" pitchFamily="18" charset="0"/>
                <a:ea typeface="ＭＳ Ｐゴシック" panose="020B0600070205080204" pitchFamily="34" charset="-128"/>
              </a:defRPr>
            </a:lvl1pPr>
            <a:lvl2pPr>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lvl="1" algn="r"/>
            <a:fld id="{147B7020-406D-4827-B534-AF20E5DC50ED}" type="slidenum">
              <a:rPr lang="es-ES" altLang="en-US" sz="1000">
                <a:latin typeface="Arial" panose="020B0604020202020204" pitchFamily="34" charset="0"/>
              </a:rPr>
              <a:pPr lvl="1" algn="r"/>
              <a:t>35</a:t>
            </a:fld>
            <a:endParaRPr lang="es-ES" altLang="en-US" sz="1000">
              <a:latin typeface="Arial" panose="020B0604020202020204" pitchFamily="34" charset="0"/>
            </a:endParaRPr>
          </a:p>
        </p:txBody>
      </p:sp>
      <p:sp>
        <p:nvSpPr>
          <p:cNvPr id="31747" name="Rectangle 2">
            <a:extLst>
              <a:ext uri="{FF2B5EF4-FFF2-40B4-BE49-F238E27FC236}">
                <a16:creationId xmlns:a16="http://schemas.microsoft.com/office/drawing/2014/main" id="{DE9F7266-7182-B9B9-E75C-7ECD19E5FD0F}"/>
              </a:ext>
            </a:extLst>
          </p:cNvPr>
          <p:cNvSpPr>
            <a:spLocks noGrp="1" noChangeArrowheads="1"/>
          </p:cNvSpPr>
          <p:nvPr>
            <p:ph type="title" idx="4294967295"/>
          </p:nvPr>
        </p:nvSpPr>
        <p:spPr>
          <a:xfrm>
            <a:off x="1371600" y="152400"/>
            <a:ext cx="6248400" cy="1066800"/>
          </a:xfrm>
        </p:spPr>
        <p:txBody>
          <a:bodyPr/>
          <a:lstStyle/>
          <a:p>
            <a:r>
              <a:rPr lang="en-US" altLang="en-US">
                <a:ea typeface="ＭＳ Ｐゴシック" panose="020B0600070205080204" pitchFamily="34" charset="-128"/>
              </a:rPr>
              <a:t>Objectives</a:t>
            </a:r>
          </a:p>
        </p:txBody>
      </p:sp>
      <p:sp>
        <p:nvSpPr>
          <p:cNvPr id="277509" name="Rectangle 3">
            <a:extLst>
              <a:ext uri="{FF2B5EF4-FFF2-40B4-BE49-F238E27FC236}">
                <a16:creationId xmlns:a16="http://schemas.microsoft.com/office/drawing/2014/main" id="{3E74FBBD-96B0-CB32-3EA8-40D262226269}"/>
              </a:ext>
            </a:extLst>
          </p:cNvPr>
          <p:cNvSpPr>
            <a:spLocks noGrp="1" noChangeArrowheads="1"/>
          </p:cNvSpPr>
          <p:nvPr>
            <p:ph type="body" idx="4294967295"/>
          </p:nvPr>
        </p:nvSpPr>
        <p:spPr>
          <a:xfrm>
            <a:off x="-228600" y="1600200"/>
            <a:ext cx="9715500" cy="4724400"/>
          </a:xfrm>
        </p:spPr>
        <p:txBody>
          <a:bodyPr/>
          <a:lstStyle/>
          <a:p>
            <a:r>
              <a:rPr lang="en-US" altLang="en-US">
                <a:solidFill>
                  <a:schemeClr val="hlink"/>
                </a:solidFill>
                <a:ea typeface="ＭＳ Ｐゴシック" panose="020B0600070205080204" pitchFamily="34" charset="-128"/>
              </a:rPr>
              <a:t>Learn to shade objects so their images appear three-dimensional</a:t>
            </a:r>
          </a:p>
          <a:p>
            <a:pPr>
              <a:buFontTx/>
              <a:buNone/>
            </a:pPr>
            <a:endParaRPr lang="en-US" altLang="en-US">
              <a:solidFill>
                <a:schemeClr val="hlink"/>
              </a:solidFill>
              <a:ea typeface="ＭＳ Ｐゴシック" panose="020B0600070205080204" pitchFamily="34" charset="-128"/>
            </a:endParaRPr>
          </a:p>
          <a:p>
            <a:r>
              <a:rPr lang="en-US" altLang="en-US">
                <a:solidFill>
                  <a:schemeClr val="hlink"/>
                </a:solidFill>
                <a:ea typeface="ＭＳ Ｐゴシック" panose="020B0600070205080204" pitchFamily="34" charset="-128"/>
              </a:rPr>
              <a:t>Introduce the </a:t>
            </a:r>
            <a:r>
              <a:rPr lang="en-US" altLang="en-US" b="1">
                <a:solidFill>
                  <a:schemeClr val="hlink"/>
                </a:solidFill>
                <a:ea typeface="ＭＳ Ｐゴシック" panose="020B0600070205080204" pitchFamily="34" charset="-128"/>
              </a:rPr>
              <a:t>types of </a:t>
            </a:r>
            <a:r>
              <a:rPr lang="en-US" altLang="en-US">
                <a:solidFill>
                  <a:schemeClr val="hlink"/>
                </a:solidFill>
                <a:ea typeface="ＭＳ Ｐゴシック" panose="020B0600070205080204" pitchFamily="34" charset="-128"/>
              </a:rPr>
              <a:t>light-material interactions</a:t>
            </a:r>
          </a:p>
          <a:p>
            <a:pPr>
              <a:buFontTx/>
              <a:buNone/>
            </a:pPr>
            <a:endParaRPr lang="en-US" altLang="en-US">
              <a:solidFill>
                <a:schemeClr val="hlink"/>
              </a:solidFill>
              <a:ea typeface="ＭＳ Ｐゴシック" panose="020B0600070205080204" pitchFamily="34" charset="-128"/>
            </a:endParaRPr>
          </a:p>
          <a:p>
            <a:r>
              <a:rPr lang="en-US" altLang="en-US">
                <a:ea typeface="ＭＳ Ｐゴシック" panose="020B0600070205080204" pitchFamily="34" charset="-128"/>
              </a:rPr>
              <a:t>Build a </a:t>
            </a:r>
            <a:r>
              <a:rPr lang="en-US" altLang="en-US">
                <a:solidFill>
                  <a:srgbClr val="FF0000"/>
                </a:solidFill>
                <a:ea typeface="ＭＳ Ｐゴシック" panose="020B0600070205080204" pitchFamily="34" charset="-128"/>
              </a:rPr>
              <a:t>simple </a:t>
            </a:r>
            <a:r>
              <a:rPr lang="en-US" altLang="en-US" b="1">
                <a:ea typeface="ＭＳ Ｐゴシック" panose="020B0600070205080204" pitchFamily="34" charset="-128"/>
              </a:rPr>
              <a:t>reflection</a:t>
            </a:r>
            <a:r>
              <a:rPr lang="en-US" altLang="en-US">
                <a:solidFill>
                  <a:srgbClr val="FF0000"/>
                </a:solidFill>
                <a:ea typeface="ＭＳ Ｐゴシック" panose="020B0600070205080204" pitchFamily="34" charset="-128"/>
              </a:rPr>
              <a:t> model---the </a:t>
            </a:r>
            <a:r>
              <a:rPr lang="en-US" altLang="en-US" b="1">
                <a:solidFill>
                  <a:srgbClr val="FF33CC"/>
                </a:solidFill>
                <a:ea typeface="ＭＳ Ｐゴシック" panose="020B0600070205080204" pitchFamily="34" charset="-128"/>
              </a:rPr>
              <a:t>Phong model-</a:t>
            </a:r>
            <a:r>
              <a:rPr lang="en-US" altLang="en-US">
                <a:ea typeface="ＭＳ Ｐゴシック" panose="020B0600070205080204" pitchFamily="34" charset="-128"/>
              </a:rPr>
              <a:t>-- that </a:t>
            </a:r>
            <a:r>
              <a:rPr lang="en-US" altLang="en-US">
                <a:solidFill>
                  <a:schemeClr val="accent2"/>
                </a:solidFill>
                <a:ea typeface="ＭＳ Ｐゴシック" panose="020B0600070205080204" pitchFamily="34" charset="-128"/>
              </a:rPr>
              <a:t>can be used with real time graphics hardware</a:t>
            </a:r>
          </a:p>
        </p:txBody>
      </p:sp>
      <p:pic>
        <p:nvPicPr>
          <p:cNvPr id="7" name="Picture 10">
            <a:extLst>
              <a:ext uri="{FF2B5EF4-FFF2-40B4-BE49-F238E27FC236}">
                <a16:creationId xmlns:a16="http://schemas.microsoft.com/office/drawing/2014/main" id="{4262DEAE-2B2A-C35A-3BE4-4FCDE65080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735638"/>
            <a:ext cx="7089775" cy="969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4" descr="AN06F13">
            <a:extLst>
              <a:ext uri="{FF2B5EF4-FFF2-40B4-BE49-F238E27FC236}">
                <a16:creationId xmlns:a16="http://schemas.microsoft.com/office/drawing/2014/main" id="{A884A300-602A-81F5-2533-2E9196EBD9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77000" y="0"/>
            <a:ext cx="2376488" cy="159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6" presetClass="emph" presetSubtype="0" fill="hold" nodeType="clickEffect">
                                  <p:stCondLst>
                                    <p:cond delay="0"/>
                                  </p:stCondLst>
                                  <p:childTnLst>
                                    <p:animScale>
                                      <p:cBhvr>
                                        <p:cTn id="6" dur="2000" fill="hold"/>
                                        <p:tgtEl>
                                          <p:spTgt spid="277509">
                                            <p:txEl>
                                              <p:pRg st="4" end="4"/>
                                            </p:txEl>
                                          </p:spTgt>
                                        </p:tgtEl>
                                      </p:cBhvr>
                                      <p:by x="100000" y="150000"/>
                                    </p:animScale>
                                  </p:childTnLst>
                                </p:cTn>
                              </p:par>
                            </p:childTnLst>
                          </p:cTn>
                        </p:par>
                      </p:childTnLst>
                    </p:cTn>
                  </p:par>
                  <p:par>
                    <p:cTn id="7" fill="hold" nodeType="clickPar">
                      <p:stCondLst>
                        <p:cond delay="indefinite"/>
                      </p:stCondLst>
                      <p:childTnLst>
                        <p:par>
                          <p:cTn id="8" fill="hold" nodeType="withGroup">
                            <p:stCondLst>
                              <p:cond delay="0"/>
                            </p:stCondLst>
                            <p:childTnLst>
                              <p:par>
                                <p:cTn id="9" presetID="26"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down)">
                                      <p:cBhvr>
                                        <p:cTn id="11" dur="580">
                                          <p:stCondLst>
                                            <p:cond delay="0"/>
                                          </p:stCondLst>
                                        </p:cTn>
                                        <p:tgtEl>
                                          <p:spTgt spid="8"/>
                                        </p:tgtEl>
                                      </p:cBhvr>
                                    </p:animEffect>
                                    <p:anim calcmode="lin" valueType="num">
                                      <p:cBhvr>
                                        <p:cTn id="12" dur="1822" tmFilter="0,0; 0.14,0.36; 0.43,0.73; 0.71,0.91; 1.0,1.0">
                                          <p:stCondLst>
                                            <p:cond delay="0"/>
                                          </p:stCondLst>
                                        </p:cTn>
                                        <p:tgtEl>
                                          <p:spTgt spid="8"/>
                                        </p:tgtEl>
                                        <p:attrNameLst>
                                          <p:attrName>ppt_x</p:attrName>
                                        </p:attrNameLst>
                                      </p:cBhvr>
                                      <p:tavLst>
                                        <p:tav tm="0">
                                          <p:val>
                                            <p:strVal val="#ppt_x-0.25"/>
                                          </p:val>
                                        </p:tav>
                                        <p:tav tm="100000">
                                          <p:val>
                                            <p:strVal val="#ppt_x"/>
                                          </p:val>
                                        </p:tav>
                                      </p:tavLst>
                                    </p:anim>
                                    <p:anim calcmode="lin" valueType="num">
                                      <p:cBhvr>
                                        <p:cTn id="13" dur="664" tmFilter="0.0,0.0; 0.25,0.07; 0.50,0.2; 0.75,0.467; 1.0,1.0">
                                          <p:stCondLst>
                                            <p:cond delay="0"/>
                                          </p:stCondLst>
                                        </p:cTn>
                                        <p:tgtEl>
                                          <p:spTgt spid="8"/>
                                        </p:tgtEl>
                                        <p:attrNameLst>
                                          <p:attrName>ppt_y</p:attrName>
                                        </p:attrNameLst>
                                      </p:cBhvr>
                                      <p:tavLst>
                                        <p:tav tm="0" fmla="#ppt_y-sin(pi*$)/3">
                                          <p:val>
                                            <p:fltVal val="0.5"/>
                                          </p:val>
                                        </p:tav>
                                        <p:tav tm="100000">
                                          <p:val>
                                            <p:fltVal val="1"/>
                                          </p:val>
                                        </p:tav>
                                      </p:tavLst>
                                    </p:anim>
                                    <p:anim calcmode="lin" valueType="num">
                                      <p:cBhvr>
                                        <p:cTn id="14" dur="664" tmFilter="0, 0; 0.125,0.2665; 0.25,0.4; 0.375,0.465; 0.5,0.5;  0.625,0.535; 0.75,0.6; 0.875,0.7335; 1,1">
                                          <p:stCondLst>
                                            <p:cond delay="664"/>
                                          </p:stCondLst>
                                        </p:cTn>
                                        <p:tgtEl>
                                          <p:spTgt spid="8"/>
                                        </p:tgtEl>
                                        <p:attrNameLst>
                                          <p:attrName>ppt_y</p:attrName>
                                        </p:attrNameLst>
                                      </p:cBhvr>
                                      <p:tavLst>
                                        <p:tav tm="0" fmla="#ppt_y-sin(pi*$)/9">
                                          <p:val>
                                            <p:fltVal val="0"/>
                                          </p:val>
                                        </p:tav>
                                        <p:tav tm="100000">
                                          <p:val>
                                            <p:fltVal val="1"/>
                                          </p:val>
                                        </p:tav>
                                      </p:tavLst>
                                    </p:anim>
                                    <p:anim calcmode="lin" valueType="num">
                                      <p:cBhvr>
                                        <p:cTn id="15" dur="332" tmFilter="0, 0; 0.125,0.2665; 0.25,0.4; 0.375,0.465; 0.5,0.5;  0.625,0.535; 0.75,0.6; 0.875,0.7335; 1,1">
                                          <p:stCondLst>
                                            <p:cond delay="1324"/>
                                          </p:stCondLst>
                                        </p:cTn>
                                        <p:tgtEl>
                                          <p:spTgt spid="8"/>
                                        </p:tgtEl>
                                        <p:attrNameLst>
                                          <p:attrName>ppt_y</p:attrName>
                                        </p:attrNameLst>
                                      </p:cBhvr>
                                      <p:tavLst>
                                        <p:tav tm="0" fmla="#ppt_y-sin(pi*$)/27">
                                          <p:val>
                                            <p:fltVal val="0"/>
                                          </p:val>
                                        </p:tav>
                                        <p:tav tm="100000">
                                          <p:val>
                                            <p:fltVal val="1"/>
                                          </p:val>
                                        </p:tav>
                                      </p:tavLst>
                                    </p:anim>
                                    <p:anim calcmode="lin" valueType="num">
                                      <p:cBhvr>
                                        <p:cTn id="16" dur="164" tmFilter="0, 0; 0.125,0.2665; 0.25,0.4; 0.375,0.465; 0.5,0.5;  0.625,0.535; 0.75,0.6; 0.875,0.7335; 1,1">
                                          <p:stCondLst>
                                            <p:cond delay="1656"/>
                                          </p:stCondLst>
                                        </p:cTn>
                                        <p:tgtEl>
                                          <p:spTgt spid="8"/>
                                        </p:tgtEl>
                                        <p:attrNameLst>
                                          <p:attrName>ppt_y</p:attrName>
                                        </p:attrNameLst>
                                      </p:cBhvr>
                                      <p:tavLst>
                                        <p:tav tm="0" fmla="#ppt_y-sin(pi*$)/81">
                                          <p:val>
                                            <p:fltVal val="0"/>
                                          </p:val>
                                        </p:tav>
                                        <p:tav tm="100000">
                                          <p:val>
                                            <p:fltVal val="1"/>
                                          </p:val>
                                        </p:tav>
                                      </p:tavLst>
                                    </p:anim>
                                    <p:animScale>
                                      <p:cBhvr>
                                        <p:cTn id="17" dur="26">
                                          <p:stCondLst>
                                            <p:cond delay="650"/>
                                          </p:stCondLst>
                                        </p:cTn>
                                        <p:tgtEl>
                                          <p:spTgt spid="8"/>
                                        </p:tgtEl>
                                      </p:cBhvr>
                                      <p:to x="100000" y="60000"/>
                                    </p:animScale>
                                    <p:animScale>
                                      <p:cBhvr>
                                        <p:cTn id="18" dur="166" decel="50000">
                                          <p:stCondLst>
                                            <p:cond delay="676"/>
                                          </p:stCondLst>
                                        </p:cTn>
                                        <p:tgtEl>
                                          <p:spTgt spid="8"/>
                                        </p:tgtEl>
                                      </p:cBhvr>
                                      <p:to x="100000" y="100000"/>
                                    </p:animScale>
                                    <p:animScale>
                                      <p:cBhvr>
                                        <p:cTn id="19" dur="26">
                                          <p:stCondLst>
                                            <p:cond delay="1312"/>
                                          </p:stCondLst>
                                        </p:cTn>
                                        <p:tgtEl>
                                          <p:spTgt spid="8"/>
                                        </p:tgtEl>
                                      </p:cBhvr>
                                      <p:to x="100000" y="80000"/>
                                    </p:animScale>
                                    <p:animScale>
                                      <p:cBhvr>
                                        <p:cTn id="20" dur="166" decel="50000">
                                          <p:stCondLst>
                                            <p:cond delay="1338"/>
                                          </p:stCondLst>
                                        </p:cTn>
                                        <p:tgtEl>
                                          <p:spTgt spid="8"/>
                                        </p:tgtEl>
                                      </p:cBhvr>
                                      <p:to x="100000" y="100000"/>
                                    </p:animScale>
                                    <p:animScale>
                                      <p:cBhvr>
                                        <p:cTn id="21" dur="26">
                                          <p:stCondLst>
                                            <p:cond delay="1642"/>
                                          </p:stCondLst>
                                        </p:cTn>
                                        <p:tgtEl>
                                          <p:spTgt spid="8"/>
                                        </p:tgtEl>
                                      </p:cBhvr>
                                      <p:to x="100000" y="90000"/>
                                    </p:animScale>
                                    <p:animScale>
                                      <p:cBhvr>
                                        <p:cTn id="22" dur="166" decel="50000">
                                          <p:stCondLst>
                                            <p:cond delay="1668"/>
                                          </p:stCondLst>
                                        </p:cTn>
                                        <p:tgtEl>
                                          <p:spTgt spid="8"/>
                                        </p:tgtEl>
                                      </p:cBhvr>
                                      <p:to x="100000" y="100000"/>
                                    </p:animScale>
                                    <p:animScale>
                                      <p:cBhvr>
                                        <p:cTn id="23" dur="26">
                                          <p:stCondLst>
                                            <p:cond delay="1808"/>
                                          </p:stCondLst>
                                        </p:cTn>
                                        <p:tgtEl>
                                          <p:spTgt spid="8"/>
                                        </p:tgtEl>
                                      </p:cBhvr>
                                      <p:to x="100000" y="95000"/>
                                    </p:animScale>
                                    <p:animScale>
                                      <p:cBhvr>
                                        <p:cTn id="24" dur="166" decel="50000">
                                          <p:stCondLst>
                                            <p:cond delay="1834"/>
                                          </p:stCondLst>
                                        </p:cTn>
                                        <p:tgtEl>
                                          <p:spTgt spid="8"/>
                                        </p:tgtEl>
                                      </p:cBhvr>
                                      <p:to x="100000" y="100000"/>
                                    </p:animScale>
                                  </p:childTnLst>
                                </p:cTn>
                              </p:par>
                              <p:par>
                                <p:cTn id="25" presetID="26" presetClass="entr" presetSubtype="0" fill="hold" nodeType="with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ipe(down)">
                                      <p:cBhvr>
                                        <p:cTn id="27" dur="580">
                                          <p:stCondLst>
                                            <p:cond delay="0"/>
                                          </p:stCondLst>
                                        </p:cTn>
                                        <p:tgtEl>
                                          <p:spTgt spid="7"/>
                                        </p:tgtEl>
                                      </p:cBhvr>
                                    </p:animEffect>
                                    <p:anim calcmode="lin" valueType="num">
                                      <p:cBhvr>
                                        <p:cTn id="28" dur="1822" tmFilter="0,0; 0.14,0.36; 0.43,0.73; 0.71,0.91; 1.0,1.0">
                                          <p:stCondLst>
                                            <p:cond delay="0"/>
                                          </p:stCondLst>
                                        </p:cTn>
                                        <p:tgtEl>
                                          <p:spTgt spid="7"/>
                                        </p:tgtEl>
                                        <p:attrNameLst>
                                          <p:attrName>ppt_x</p:attrName>
                                        </p:attrNameLst>
                                      </p:cBhvr>
                                      <p:tavLst>
                                        <p:tav tm="0">
                                          <p:val>
                                            <p:strVal val="#ppt_x-0.25"/>
                                          </p:val>
                                        </p:tav>
                                        <p:tav tm="100000">
                                          <p:val>
                                            <p:strVal val="#ppt_x"/>
                                          </p:val>
                                        </p:tav>
                                      </p:tavLst>
                                    </p:anim>
                                    <p:anim calcmode="lin" valueType="num">
                                      <p:cBhvr>
                                        <p:cTn id="29" dur="664" tmFilter="0.0,0.0; 0.25,0.07; 0.50,0.2; 0.75,0.467; 1.0,1.0">
                                          <p:stCondLst>
                                            <p:cond delay="0"/>
                                          </p:stCondLst>
                                        </p:cTn>
                                        <p:tgtEl>
                                          <p:spTgt spid="7"/>
                                        </p:tgtEl>
                                        <p:attrNameLst>
                                          <p:attrName>ppt_y</p:attrName>
                                        </p:attrNameLst>
                                      </p:cBhvr>
                                      <p:tavLst>
                                        <p:tav tm="0" fmla="#ppt_y-sin(pi*$)/3">
                                          <p:val>
                                            <p:fltVal val="0.5"/>
                                          </p:val>
                                        </p:tav>
                                        <p:tav tm="100000">
                                          <p:val>
                                            <p:fltVal val="1"/>
                                          </p:val>
                                        </p:tav>
                                      </p:tavLst>
                                    </p:anim>
                                    <p:anim calcmode="lin" valueType="num">
                                      <p:cBhvr>
                                        <p:cTn id="30" dur="664" tmFilter="0, 0; 0.125,0.2665; 0.25,0.4; 0.375,0.465; 0.5,0.5;  0.625,0.535; 0.75,0.6; 0.875,0.7335; 1,1">
                                          <p:stCondLst>
                                            <p:cond delay="664"/>
                                          </p:stCondLst>
                                        </p:cTn>
                                        <p:tgtEl>
                                          <p:spTgt spid="7"/>
                                        </p:tgtEl>
                                        <p:attrNameLst>
                                          <p:attrName>ppt_y</p:attrName>
                                        </p:attrNameLst>
                                      </p:cBhvr>
                                      <p:tavLst>
                                        <p:tav tm="0" fmla="#ppt_y-sin(pi*$)/9">
                                          <p:val>
                                            <p:fltVal val="0"/>
                                          </p:val>
                                        </p:tav>
                                        <p:tav tm="100000">
                                          <p:val>
                                            <p:fltVal val="1"/>
                                          </p:val>
                                        </p:tav>
                                      </p:tavLst>
                                    </p:anim>
                                    <p:anim calcmode="lin" valueType="num">
                                      <p:cBhvr>
                                        <p:cTn id="31" dur="332" tmFilter="0, 0; 0.125,0.2665; 0.25,0.4; 0.375,0.465; 0.5,0.5;  0.625,0.535; 0.75,0.6; 0.875,0.7335; 1,1">
                                          <p:stCondLst>
                                            <p:cond delay="1324"/>
                                          </p:stCondLst>
                                        </p:cTn>
                                        <p:tgtEl>
                                          <p:spTgt spid="7"/>
                                        </p:tgtEl>
                                        <p:attrNameLst>
                                          <p:attrName>ppt_y</p:attrName>
                                        </p:attrNameLst>
                                      </p:cBhvr>
                                      <p:tavLst>
                                        <p:tav tm="0" fmla="#ppt_y-sin(pi*$)/27">
                                          <p:val>
                                            <p:fltVal val="0"/>
                                          </p:val>
                                        </p:tav>
                                        <p:tav tm="100000">
                                          <p:val>
                                            <p:fltVal val="1"/>
                                          </p:val>
                                        </p:tav>
                                      </p:tavLst>
                                    </p:anim>
                                    <p:anim calcmode="lin" valueType="num">
                                      <p:cBhvr>
                                        <p:cTn id="32" dur="164" tmFilter="0, 0; 0.125,0.2665; 0.25,0.4; 0.375,0.465; 0.5,0.5;  0.625,0.535; 0.75,0.6; 0.875,0.7335; 1,1">
                                          <p:stCondLst>
                                            <p:cond delay="1656"/>
                                          </p:stCondLst>
                                        </p:cTn>
                                        <p:tgtEl>
                                          <p:spTgt spid="7"/>
                                        </p:tgtEl>
                                        <p:attrNameLst>
                                          <p:attrName>ppt_y</p:attrName>
                                        </p:attrNameLst>
                                      </p:cBhvr>
                                      <p:tavLst>
                                        <p:tav tm="0" fmla="#ppt_y-sin(pi*$)/81">
                                          <p:val>
                                            <p:fltVal val="0"/>
                                          </p:val>
                                        </p:tav>
                                        <p:tav tm="100000">
                                          <p:val>
                                            <p:fltVal val="1"/>
                                          </p:val>
                                        </p:tav>
                                      </p:tavLst>
                                    </p:anim>
                                    <p:animScale>
                                      <p:cBhvr>
                                        <p:cTn id="33" dur="26">
                                          <p:stCondLst>
                                            <p:cond delay="650"/>
                                          </p:stCondLst>
                                        </p:cTn>
                                        <p:tgtEl>
                                          <p:spTgt spid="7"/>
                                        </p:tgtEl>
                                      </p:cBhvr>
                                      <p:to x="100000" y="60000"/>
                                    </p:animScale>
                                    <p:animScale>
                                      <p:cBhvr>
                                        <p:cTn id="34" dur="166" decel="50000">
                                          <p:stCondLst>
                                            <p:cond delay="676"/>
                                          </p:stCondLst>
                                        </p:cTn>
                                        <p:tgtEl>
                                          <p:spTgt spid="7"/>
                                        </p:tgtEl>
                                      </p:cBhvr>
                                      <p:to x="100000" y="100000"/>
                                    </p:animScale>
                                    <p:animScale>
                                      <p:cBhvr>
                                        <p:cTn id="35" dur="26">
                                          <p:stCondLst>
                                            <p:cond delay="1312"/>
                                          </p:stCondLst>
                                        </p:cTn>
                                        <p:tgtEl>
                                          <p:spTgt spid="7"/>
                                        </p:tgtEl>
                                      </p:cBhvr>
                                      <p:to x="100000" y="80000"/>
                                    </p:animScale>
                                    <p:animScale>
                                      <p:cBhvr>
                                        <p:cTn id="36" dur="166" decel="50000">
                                          <p:stCondLst>
                                            <p:cond delay="1338"/>
                                          </p:stCondLst>
                                        </p:cTn>
                                        <p:tgtEl>
                                          <p:spTgt spid="7"/>
                                        </p:tgtEl>
                                      </p:cBhvr>
                                      <p:to x="100000" y="100000"/>
                                    </p:animScale>
                                    <p:animScale>
                                      <p:cBhvr>
                                        <p:cTn id="37" dur="26">
                                          <p:stCondLst>
                                            <p:cond delay="1642"/>
                                          </p:stCondLst>
                                        </p:cTn>
                                        <p:tgtEl>
                                          <p:spTgt spid="7"/>
                                        </p:tgtEl>
                                      </p:cBhvr>
                                      <p:to x="100000" y="90000"/>
                                    </p:animScale>
                                    <p:animScale>
                                      <p:cBhvr>
                                        <p:cTn id="38" dur="166" decel="50000">
                                          <p:stCondLst>
                                            <p:cond delay="1668"/>
                                          </p:stCondLst>
                                        </p:cTn>
                                        <p:tgtEl>
                                          <p:spTgt spid="7"/>
                                        </p:tgtEl>
                                      </p:cBhvr>
                                      <p:to x="100000" y="100000"/>
                                    </p:animScale>
                                    <p:animScale>
                                      <p:cBhvr>
                                        <p:cTn id="39" dur="26">
                                          <p:stCondLst>
                                            <p:cond delay="1808"/>
                                          </p:stCondLst>
                                        </p:cTn>
                                        <p:tgtEl>
                                          <p:spTgt spid="7"/>
                                        </p:tgtEl>
                                      </p:cBhvr>
                                      <p:to x="100000" y="95000"/>
                                    </p:animScale>
                                    <p:animScale>
                                      <p:cBhvr>
                                        <p:cTn id="40" dur="166" decel="50000">
                                          <p:stCondLst>
                                            <p:cond delay="1834"/>
                                          </p:stCondLst>
                                        </p:cTn>
                                        <p:tgtEl>
                                          <p:spTgt spid="7"/>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a:extLst>
              <a:ext uri="{FF2B5EF4-FFF2-40B4-BE49-F238E27FC236}">
                <a16:creationId xmlns:a16="http://schemas.microsoft.com/office/drawing/2014/main" id="{8B1F6AED-2F05-7F75-4B74-C4A4C9F47FB9}"/>
              </a:ext>
            </a:extLst>
          </p:cNvPr>
          <p:cNvSpPr>
            <a:spLocks noGrp="1" noChangeArrowheads="1"/>
          </p:cNvSpPr>
          <p:nvPr>
            <p:ph type="title"/>
          </p:nvPr>
        </p:nvSpPr>
        <p:spPr/>
        <p:txBody>
          <a:bodyPr/>
          <a:lstStyle/>
          <a:p>
            <a:r>
              <a:rPr lang="en-US" altLang="en-US">
                <a:solidFill>
                  <a:srgbClr val="FF0000"/>
                </a:solidFill>
                <a:ea typeface="ＭＳ Ｐゴシック" panose="020B0600070205080204" pitchFamily="34" charset="-128"/>
              </a:rPr>
              <a:t>Lighting</a:t>
            </a:r>
            <a:r>
              <a:rPr lang="en-US" altLang="en-US">
                <a:ea typeface="ＭＳ Ｐゴシック" panose="020B0600070205080204" pitchFamily="34" charset="-128"/>
              </a:rPr>
              <a:t> vs. </a:t>
            </a:r>
            <a:r>
              <a:rPr lang="en-US" altLang="en-US">
                <a:solidFill>
                  <a:srgbClr val="FF0000"/>
                </a:solidFill>
                <a:ea typeface="ＭＳ Ｐゴシック" panose="020B0600070205080204" pitchFamily="34" charset="-128"/>
              </a:rPr>
              <a:t>Shading</a:t>
            </a:r>
          </a:p>
        </p:txBody>
      </p:sp>
      <p:sp>
        <p:nvSpPr>
          <p:cNvPr id="336899" name="Rectangle 3">
            <a:extLst>
              <a:ext uri="{FF2B5EF4-FFF2-40B4-BE49-F238E27FC236}">
                <a16:creationId xmlns:a16="http://schemas.microsoft.com/office/drawing/2014/main" id="{01DDD2F3-C604-0FB7-CB39-A9BB00CB7B14}"/>
              </a:ext>
            </a:extLst>
          </p:cNvPr>
          <p:cNvSpPr>
            <a:spLocks noGrp="1" noChangeArrowheads="1"/>
          </p:cNvSpPr>
          <p:nvPr>
            <p:ph type="body" idx="1"/>
          </p:nvPr>
        </p:nvSpPr>
        <p:spPr>
          <a:xfrm>
            <a:off x="-228600" y="1524000"/>
            <a:ext cx="9677400" cy="4724400"/>
          </a:xfrm>
        </p:spPr>
        <p:txBody>
          <a:bodyPr/>
          <a:lstStyle/>
          <a:p>
            <a:pPr marL="0" indent="0">
              <a:defRPr/>
            </a:pPr>
            <a:r>
              <a:rPr lang="en-US" b="1" dirty="0"/>
              <a:t> </a:t>
            </a:r>
            <a:r>
              <a:rPr lang="en-US" b="1" dirty="0">
                <a:solidFill>
                  <a:srgbClr val="FF0000"/>
                </a:solidFill>
              </a:rPr>
              <a:t>lighting</a:t>
            </a:r>
            <a:endParaRPr lang="en-US" dirty="0">
              <a:solidFill>
                <a:srgbClr val="FF0000"/>
              </a:solidFill>
            </a:endParaRPr>
          </a:p>
          <a:p>
            <a:pPr marL="457200" lvl="1" indent="-342900">
              <a:defRPr/>
            </a:pPr>
            <a:r>
              <a:rPr lang="en-US" dirty="0"/>
              <a:t>simulating the interaction of </a:t>
            </a:r>
            <a:r>
              <a:rPr lang="en-US" b="1" dirty="0">
                <a:solidFill>
                  <a:srgbClr val="0070C0"/>
                </a:solidFill>
              </a:rPr>
              <a:t>light</a:t>
            </a:r>
            <a:r>
              <a:rPr lang="en-US" dirty="0"/>
              <a:t> with </a:t>
            </a:r>
            <a:r>
              <a:rPr lang="en-US" b="1" dirty="0">
                <a:solidFill>
                  <a:srgbClr val="0070C0"/>
                </a:solidFill>
              </a:rPr>
              <a:t>surface </a:t>
            </a:r>
          </a:p>
          <a:p>
            <a:pPr marL="114300" lvl="1" indent="0">
              <a:buFontTx/>
              <a:buNone/>
              <a:defRPr/>
            </a:pPr>
            <a:endParaRPr lang="en-US" dirty="0"/>
          </a:p>
          <a:p>
            <a:pPr marL="0" indent="0">
              <a:defRPr/>
            </a:pPr>
            <a:r>
              <a:rPr lang="en-US" dirty="0"/>
              <a:t> </a:t>
            </a:r>
            <a:r>
              <a:rPr lang="en-US" b="1" dirty="0">
                <a:solidFill>
                  <a:srgbClr val="FF0000"/>
                </a:solidFill>
              </a:rPr>
              <a:t>shading</a:t>
            </a:r>
            <a:endParaRPr lang="en-US" dirty="0">
              <a:solidFill>
                <a:srgbClr val="FF0000"/>
              </a:solidFill>
            </a:endParaRPr>
          </a:p>
          <a:p>
            <a:pPr marL="457200" lvl="1" indent="-342900">
              <a:defRPr/>
            </a:pPr>
            <a:r>
              <a:rPr lang="en-US" dirty="0"/>
              <a:t>deciding pixel color </a:t>
            </a:r>
          </a:p>
          <a:p>
            <a:pPr marL="457200" lvl="1" indent="-342900">
              <a:defRPr/>
            </a:pPr>
            <a:r>
              <a:rPr lang="en-US" dirty="0"/>
              <a:t>continuum of realism: </a:t>
            </a:r>
            <a:r>
              <a:rPr lang="en-US" b="1" dirty="0">
                <a:solidFill>
                  <a:srgbClr val="0070C0"/>
                </a:solidFill>
              </a:rPr>
              <a:t>when do we do lighting calculation</a:t>
            </a:r>
            <a:r>
              <a:rPr lang="en-US" dirty="0"/>
              <a:t>?	</a:t>
            </a:r>
            <a:endParaRPr lang="en-US" dirty="0">
              <a:solidFill>
                <a:schemeClr val="folHlink"/>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1" presetClass="entr" presetSubtype="1" fill="hold" nodeType="clickEffect">
                                  <p:stCondLst>
                                    <p:cond delay="0"/>
                                  </p:stCondLst>
                                  <p:childTnLst>
                                    <p:set>
                                      <p:cBhvr>
                                        <p:cTn id="6" dur="1" fill="hold">
                                          <p:stCondLst>
                                            <p:cond delay="0"/>
                                          </p:stCondLst>
                                        </p:cTn>
                                        <p:tgtEl>
                                          <p:spTgt spid="336899">
                                            <p:txEl>
                                              <p:pRg st="3" end="3"/>
                                            </p:txEl>
                                          </p:spTgt>
                                        </p:tgtEl>
                                        <p:attrNameLst>
                                          <p:attrName>style.visibility</p:attrName>
                                        </p:attrNameLst>
                                      </p:cBhvr>
                                      <p:to>
                                        <p:strVal val="visible"/>
                                      </p:to>
                                    </p:set>
                                    <p:animEffect transition="in" filter="wheel(1)">
                                      <p:cBhvr>
                                        <p:cTn id="7" dur="2000"/>
                                        <p:tgtEl>
                                          <p:spTgt spid="336899">
                                            <p:txEl>
                                              <p:pRg st="3" end="3"/>
                                            </p:txEl>
                                          </p:spTgt>
                                        </p:tgtEl>
                                      </p:cBhvr>
                                    </p:animEffect>
                                  </p:childTnLst>
                                </p:cTn>
                              </p:par>
                              <p:par>
                                <p:cTn id="8" presetID="21" presetClass="entr" presetSubtype="1" fill="hold" nodeType="withEffect">
                                  <p:stCondLst>
                                    <p:cond delay="0"/>
                                  </p:stCondLst>
                                  <p:childTnLst>
                                    <p:set>
                                      <p:cBhvr>
                                        <p:cTn id="9" dur="1" fill="hold">
                                          <p:stCondLst>
                                            <p:cond delay="0"/>
                                          </p:stCondLst>
                                        </p:cTn>
                                        <p:tgtEl>
                                          <p:spTgt spid="336899">
                                            <p:txEl>
                                              <p:pRg st="4" end="4"/>
                                            </p:txEl>
                                          </p:spTgt>
                                        </p:tgtEl>
                                        <p:attrNameLst>
                                          <p:attrName>style.visibility</p:attrName>
                                        </p:attrNameLst>
                                      </p:cBhvr>
                                      <p:to>
                                        <p:strVal val="visible"/>
                                      </p:to>
                                    </p:set>
                                    <p:animEffect transition="in" filter="wheel(1)">
                                      <p:cBhvr>
                                        <p:cTn id="10" dur="2000"/>
                                        <p:tgtEl>
                                          <p:spTgt spid="336899">
                                            <p:txEl>
                                              <p:pRg st="4" end="4"/>
                                            </p:txEl>
                                          </p:spTgt>
                                        </p:tgtEl>
                                      </p:cBhvr>
                                    </p:animEffect>
                                  </p:childTnLst>
                                </p:cTn>
                              </p:par>
                              <p:par>
                                <p:cTn id="11" presetID="21" presetClass="entr" presetSubtype="1" fill="hold" nodeType="withEffect">
                                  <p:stCondLst>
                                    <p:cond delay="0"/>
                                  </p:stCondLst>
                                  <p:childTnLst>
                                    <p:set>
                                      <p:cBhvr>
                                        <p:cTn id="12" dur="1" fill="hold">
                                          <p:stCondLst>
                                            <p:cond delay="0"/>
                                          </p:stCondLst>
                                        </p:cTn>
                                        <p:tgtEl>
                                          <p:spTgt spid="336899">
                                            <p:txEl>
                                              <p:pRg st="5" end="5"/>
                                            </p:txEl>
                                          </p:spTgt>
                                        </p:tgtEl>
                                        <p:attrNameLst>
                                          <p:attrName>style.visibility</p:attrName>
                                        </p:attrNameLst>
                                      </p:cBhvr>
                                      <p:to>
                                        <p:strVal val="visible"/>
                                      </p:to>
                                    </p:set>
                                    <p:animEffect transition="in" filter="wheel(1)">
                                      <p:cBhvr>
                                        <p:cTn id="13" dur="2000"/>
                                        <p:tgtEl>
                                          <p:spTgt spid="336899">
                                            <p:txEl>
                                              <p:pRg st="5" end="5"/>
                                            </p:txEl>
                                          </p:spTgt>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26" presetClass="entr" presetSubtype="0" fill="hold" nodeType="clickEffect">
                                  <p:stCondLst>
                                    <p:cond delay="0"/>
                                  </p:stCondLst>
                                  <p:childTnLst>
                                    <p:set>
                                      <p:cBhvr>
                                        <p:cTn id="17" dur="1" fill="hold">
                                          <p:stCondLst>
                                            <p:cond delay="0"/>
                                          </p:stCondLst>
                                        </p:cTn>
                                        <p:tgtEl>
                                          <p:spTgt spid="336899">
                                            <p:txEl>
                                              <p:pRg st="5" end="5"/>
                                            </p:txEl>
                                          </p:spTgt>
                                        </p:tgtEl>
                                        <p:attrNameLst>
                                          <p:attrName>style.visibility</p:attrName>
                                        </p:attrNameLst>
                                      </p:cBhvr>
                                      <p:to>
                                        <p:strVal val="visible"/>
                                      </p:to>
                                    </p:set>
                                    <p:animEffect transition="in" filter="wipe(down)">
                                      <p:cBhvr>
                                        <p:cTn id="18" dur="580">
                                          <p:stCondLst>
                                            <p:cond delay="0"/>
                                          </p:stCondLst>
                                        </p:cTn>
                                        <p:tgtEl>
                                          <p:spTgt spid="336899">
                                            <p:txEl>
                                              <p:pRg st="5" end="5"/>
                                            </p:txEl>
                                          </p:spTgt>
                                        </p:tgtEl>
                                      </p:cBhvr>
                                    </p:animEffect>
                                    <p:anim calcmode="lin" valueType="num">
                                      <p:cBhvr>
                                        <p:cTn id="19" dur="1822" tmFilter="0,0; 0.14,0.36; 0.43,0.73; 0.71,0.91; 1.0,1.0">
                                          <p:stCondLst>
                                            <p:cond delay="0"/>
                                          </p:stCondLst>
                                        </p:cTn>
                                        <p:tgtEl>
                                          <p:spTgt spid="336899">
                                            <p:txEl>
                                              <p:pRg st="5" end="5"/>
                                            </p:txEl>
                                          </p:spTgt>
                                        </p:tgtEl>
                                        <p:attrNameLst>
                                          <p:attrName>ppt_x</p:attrName>
                                        </p:attrNameLst>
                                      </p:cBhvr>
                                      <p:tavLst>
                                        <p:tav tm="0">
                                          <p:val>
                                            <p:strVal val="#ppt_x-0.25"/>
                                          </p:val>
                                        </p:tav>
                                        <p:tav tm="100000">
                                          <p:val>
                                            <p:strVal val="#ppt_x"/>
                                          </p:val>
                                        </p:tav>
                                      </p:tavLst>
                                    </p:anim>
                                    <p:anim calcmode="lin" valueType="num">
                                      <p:cBhvr>
                                        <p:cTn id="20" dur="664" tmFilter="0.0,0.0; 0.25,0.07; 0.50,0.2; 0.75,0.467; 1.0,1.0">
                                          <p:stCondLst>
                                            <p:cond delay="0"/>
                                          </p:stCondLst>
                                        </p:cTn>
                                        <p:tgtEl>
                                          <p:spTgt spid="336899">
                                            <p:txEl>
                                              <p:pRg st="5" end="5"/>
                                            </p:txEl>
                                          </p:spTgt>
                                        </p:tgtEl>
                                        <p:attrNameLst>
                                          <p:attrName>ppt_y</p:attrName>
                                        </p:attrNameLst>
                                      </p:cBhvr>
                                      <p:tavLst>
                                        <p:tav tm="0" fmla="#ppt_y-sin(pi*$)/3">
                                          <p:val>
                                            <p:fltVal val="0.5"/>
                                          </p:val>
                                        </p:tav>
                                        <p:tav tm="100000">
                                          <p:val>
                                            <p:fltVal val="1"/>
                                          </p:val>
                                        </p:tav>
                                      </p:tavLst>
                                    </p:anim>
                                    <p:anim calcmode="lin" valueType="num">
                                      <p:cBhvr>
                                        <p:cTn id="21" dur="664" tmFilter="0, 0; 0.125,0.2665; 0.25,0.4; 0.375,0.465; 0.5,0.5;  0.625,0.535; 0.75,0.6; 0.875,0.7335; 1,1">
                                          <p:stCondLst>
                                            <p:cond delay="664"/>
                                          </p:stCondLst>
                                        </p:cTn>
                                        <p:tgtEl>
                                          <p:spTgt spid="336899">
                                            <p:txEl>
                                              <p:pRg st="5" end="5"/>
                                            </p:txEl>
                                          </p:spTgt>
                                        </p:tgtEl>
                                        <p:attrNameLst>
                                          <p:attrName>ppt_y</p:attrName>
                                        </p:attrNameLst>
                                      </p:cBhvr>
                                      <p:tavLst>
                                        <p:tav tm="0" fmla="#ppt_y-sin(pi*$)/9">
                                          <p:val>
                                            <p:fltVal val="0"/>
                                          </p:val>
                                        </p:tav>
                                        <p:tav tm="100000">
                                          <p:val>
                                            <p:fltVal val="1"/>
                                          </p:val>
                                        </p:tav>
                                      </p:tavLst>
                                    </p:anim>
                                    <p:anim calcmode="lin" valueType="num">
                                      <p:cBhvr>
                                        <p:cTn id="22" dur="332" tmFilter="0, 0; 0.125,0.2665; 0.25,0.4; 0.375,0.465; 0.5,0.5;  0.625,0.535; 0.75,0.6; 0.875,0.7335; 1,1">
                                          <p:stCondLst>
                                            <p:cond delay="1324"/>
                                          </p:stCondLst>
                                        </p:cTn>
                                        <p:tgtEl>
                                          <p:spTgt spid="336899">
                                            <p:txEl>
                                              <p:pRg st="5" end="5"/>
                                            </p:txEl>
                                          </p:spTgt>
                                        </p:tgtEl>
                                        <p:attrNameLst>
                                          <p:attrName>ppt_y</p:attrName>
                                        </p:attrNameLst>
                                      </p:cBhvr>
                                      <p:tavLst>
                                        <p:tav tm="0" fmla="#ppt_y-sin(pi*$)/27">
                                          <p:val>
                                            <p:fltVal val="0"/>
                                          </p:val>
                                        </p:tav>
                                        <p:tav tm="100000">
                                          <p:val>
                                            <p:fltVal val="1"/>
                                          </p:val>
                                        </p:tav>
                                      </p:tavLst>
                                    </p:anim>
                                    <p:anim calcmode="lin" valueType="num">
                                      <p:cBhvr>
                                        <p:cTn id="23" dur="164" tmFilter="0, 0; 0.125,0.2665; 0.25,0.4; 0.375,0.465; 0.5,0.5;  0.625,0.535; 0.75,0.6; 0.875,0.7335; 1,1">
                                          <p:stCondLst>
                                            <p:cond delay="1656"/>
                                          </p:stCondLst>
                                        </p:cTn>
                                        <p:tgtEl>
                                          <p:spTgt spid="336899">
                                            <p:txEl>
                                              <p:pRg st="5" end="5"/>
                                            </p:txEl>
                                          </p:spTgt>
                                        </p:tgtEl>
                                        <p:attrNameLst>
                                          <p:attrName>ppt_y</p:attrName>
                                        </p:attrNameLst>
                                      </p:cBhvr>
                                      <p:tavLst>
                                        <p:tav tm="0" fmla="#ppt_y-sin(pi*$)/81">
                                          <p:val>
                                            <p:fltVal val="0"/>
                                          </p:val>
                                        </p:tav>
                                        <p:tav tm="100000">
                                          <p:val>
                                            <p:fltVal val="1"/>
                                          </p:val>
                                        </p:tav>
                                      </p:tavLst>
                                    </p:anim>
                                    <p:animScale>
                                      <p:cBhvr>
                                        <p:cTn id="24" dur="26">
                                          <p:stCondLst>
                                            <p:cond delay="650"/>
                                          </p:stCondLst>
                                        </p:cTn>
                                        <p:tgtEl>
                                          <p:spTgt spid="336899">
                                            <p:txEl>
                                              <p:pRg st="5" end="5"/>
                                            </p:txEl>
                                          </p:spTgt>
                                        </p:tgtEl>
                                      </p:cBhvr>
                                      <p:to x="100000" y="60000"/>
                                    </p:animScale>
                                    <p:animScale>
                                      <p:cBhvr>
                                        <p:cTn id="25" dur="166" decel="50000">
                                          <p:stCondLst>
                                            <p:cond delay="676"/>
                                          </p:stCondLst>
                                        </p:cTn>
                                        <p:tgtEl>
                                          <p:spTgt spid="336899">
                                            <p:txEl>
                                              <p:pRg st="5" end="5"/>
                                            </p:txEl>
                                          </p:spTgt>
                                        </p:tgtEl>
                                      </p:cBhvr>
                                      <p:to x="100000" y="100000"/>
                                    </p:animScale>
                                    <p:animScale>
                                      <p:cBhvr>
                                        <p:cTn id="26" dur="26">
                                          <p:stCondLst>
                                            <p:cond delay="1312"/>
                                          </p:stCondLst>
                                        </p:cTn>
                                        <p:tgtEl>
                                          <p:spTgt spid="336899">
                                            <p:txEl>
                                              <p:pRg st="5" end="5"/>
                                            </p:txEl>
                                          </p:spTgt>
                                        </p:tgtEl>
                                      </p:cBhvr>
                                      <p:to x="100000" y="80000"/>
                                    </p:animScale>
                                    <p:animScale>
                                      <p:cBhvr>
                                        <p:cTn id="27" dur="166" decel="50000">
                                          <p:stCondLst>
                                            <p:cond delay="1338"/>
                                          </p:stCondLst>
                                        </p:cTn>
                                        <p:tgtEl>
                                          <p:spTgt spid="336899">
                                            <p:txEl>
                                              <p:pRg st="5" end="5"/>
                                            </p:txEl>
                                          </p:spTgt>
                                        </p:tgtEl>
                                      </p:cBhvr>
                                      <p:to x="100000" y="100000"/>
                                    </p:animScale>
                                    <p:animScale>
                                      <p:cBhvr>
                                        <p:cTn id="28" dur="26">
                                          <p:stCondLst>
                                            <p:cond delay="1642"/>
                                          </p:stCondLst>
                                        </p:cTn>
                                        <p:tgtEl>
                                          <p:spTgt spid="336899">
                                            <p:txEl>
                                              <p:pRg st="5" end="5"/>
                                            </p:txEl>
                                          </p:spTgt>
                                        </p:tgtEl>
                                      </p:cBhvr>
                                      <p:to x="100000" y="90000"/>
                                    </p:animScale>
                                    <p:animScale>
                                      <p:cBhvr>
                                        <p:cTn id="29" dur="166" decel="50000">
                                          <p:stCondLst>
                                            <p:cond delay="1668"/>
                                          </p:stCondLst>
                                        </p:cTn>
                                        <p:tgtEl>
                                          <p:spTgt spid="336899">
                                            <p:txEl>
                                              <p:pRg st="5" end="5"/>
                                            </p:txEl>
                                          </p:spTgt>
                                        </p:tgtEl>
                                      </p:cBhvr>
                                      <p:to x="100000" y="100000"/>
                                    </p:animScale>
                                    <p:animScale>
                                      <p:cBhvr>
                                        <p:cTn id="30" dur="26">
                                          <p:stCondLst>
                                            <p:cond delay="1808"/>
                                          </p:stCondLst>
                                        </p:cTn>
                                        <p:tgtEl>
                                          <p:spTgt spid="336899">
                                            <p:txEl>
                                              <p:pRg st="5" end="5"/>
                                            </p:txEl>
                                          </p:spTgt>
                                        </p:tgtEl>
                                      </p:cBhvr>
                                      <p:to x="100000" y="95000"/>
                                    </p:animScale>
                                    <p:animScale>
                                      <p:cBhvr>
                                        <p:cTn id="31" dur="166" decel="50000">
                                          <p:stCondLst>
                                            <p:cond delay="1834"/>
                                          </p:stCondLst>
                                        </p:cTn>
                                        <p:tgtEl>
                                          <p:spTgt spid="336899">
                                            <p:txEl>
                                              <p:pRg st="5" end="5"/>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a:extLst>
              <a:ext uri="{FF2B5EF4-FFF2-40B4-BE49-F238E27FC236}">
                <a16:creationId xmlns:a16="http://schemas.microsoft.com/office/drawing/2014/main" id="{CBFAB706-D9D1-1A08-6345-50B9614E1C74}"/>
              </a:ext>
            </a:extLst>
          </p:cNvPr>
          <p:cNvSpPr>
            <a:spLocks noGrp="1" noChangeArrowheads="1"/>
          </p:cNvSpPr>
          <p:nvPr>
            <p:ph type="title"/>
          </p:nvPr>
        </p:nvSpPr>
        <p:spPr>
          <a:xfrm>
            <a:off x="1373188" y="228600"/>
            <a:ext cx="6246812" cy="1066800"/>
          </a:xfrm>
        </p:spPr>
        <p:txBody>
          <a:bodyPr/>
          <a:lstStyle/>
          <a:p>
            <a:r>
              <a:rPr lang="en-US" altLang="en-US">
                <a:ea typeface="ＭＳ Ｐゴシック" panose="020B0600070205080204" pitchFamily="34" charset="-128"/>
              </a:rPr>
              <a:t>Shading Models</a:t>
            </a:r>
          </a:p>
        </p:txBody>
      </p:sp>
      <p:sp>
        <p:nvSpPr>
          <p:cNvPr id="337923" name="Rectangle 3">
            <a:extLst>
              <a:ext uri="{FF2B5EF4-FFF2-40B4-BE49-F238E27FC236}">
                <a16:creationId xmlns:a16="http://schemas.microsoft.com/office/drawing/2014/main" id="{7B75EECD-24FA-6AEA-4C67-FEC190263AEB}"/>
              </a:ext>
            </a:extLst>
          </p:cNvPr>
          <p:cNvSpPr>
            <a:spLocks noGrp="1" noChangeArrowheads="1"/>
          </p:cNvSpPr>
          <p:nvPr>
            <p:ph type="body" idx="1"/>
          </p:nvPr>
        </p:nvSpPr>
        <p:spPr>
          <a:xfrm>
            <a:off x="457200" y="1473200"/>
            <a:ext cx="8915400" cy="4927600"/>
          </a:xfrm>
        </p:spPr>
        <p:txBody>
          <a:bodyPr/>
          <a:lstStyle/>
          <a:p>
            <a:r>
              <a:rPr lang="en-US" altLang="en-US" sz="2700" b="1">
                <a:solidFill>
                  <a:srgbClr val="FF33CC"/>
                </a:solidFill>
                <a:ea typeface="ＭＳ Ｐゴシック" panose="020B0600070205080204" pitchFamily="34" charset="-128"/>
              </a:rPr>
              <a:t>flat shading</a:t>
            </a:r>
          </a:p>
          <a:p>
            <a:pPr lvl="1"/>
            <a:r>
              <a:rPr lang="en-US" altLang="en-US" sz="2200">
                <a:ea typeface="ＭＳ Ｐゴシック" panose="020B0600070205080204" pitchFamily="34" charset="-128"/>
              </a:rPr>
              <a:t>compute </a:t>
            </a:r>
            <a:r>
              <a:rPr lang="en-US" altLang="en-US" sz="2200" b="1">
                <a:solidFill>
                  <a:srgbClr val="FF0000"/>
                </a:solidFill>
                <a:ea typeface="ＭＳ Ｐゴシック" panose="020B0600070205080204" pitchFamily="34" charset="-128"/>
              </a:rPr>
              <a:t>Phong lighting </a:t>
            </a:r>
            <a:r>
              <a:rPr lang="en-US" altLang="en-US" sz="2200">
                <a:ea typeface="ＭＳ Ｐゴシック" panose="020B0600070205080204" pitchFamily="34" charset="-128"/>
              </a:rPr>
              <a:t>once for entire polygon</a:t>
            </a:r>
          </a:p>
          <a:p>
            <a:pPr lvl="1">
              <a:buFontTx/>
              <a:buNone/>
            </a:pPr>
            <a:endParaRPr lang="en-US" altLang="en-US" sz="2200">
              <a:ea typeface="ＭＳ Ｐゴシック" panose="020B0600070205080204" pitchFamily="34" charset="-128"/>
            </a:endParaRPr>
          </a:p>
          <a:p>
            <a:r>
              <a:rPr lang="en-US" altLang="en-US" sz="2700" b="1">
                <a:solidFill>
                  <a:srgbClr val="FF33CC"/>
                </a:solidFill>
                <a:ea typeface="ＭＳ Ｐゴシック" panose="020B0600070205080204" pitchFamily="34" charset="-128"/>
              </a:rPr>
              <a:t>Gouraud shading</a:t>
            </a:r>
          </a:p>
          <a:p>
            <a:pPr lvl="1"/>
            <a:r>
              <a:rPr lang="en-US" altLang="en-US" sz="2200">
                <a:ea typeface="ＭＳ Ｐゴシック" panose="020B0600070205080204" pitchFamily="34" charset="-128"/>
              </a:rPr>
              <a:t>compute </a:t>
            </a:r>
            <a:r>
              <a:rPr lang="en-US" altLang="en-US" sz="2200" b="1">
                <a:solidFill>
                  <a:srgbClr val="FF0000"/>
                </a:solidFill>
                <a:ea typeface="ＭＳ Ｐゴシック" panose="020B0600070205080204" pitchFamily="34" charset="-128"/>
              </a:rPr>
              <a:t>Phong lighting </a:t>
            </a:r>
            <a:r>
              <a:rPr lang="en-US" altLang="en-US" sz="2200">
                <a:ea typeface="ＭＳ Ｐゴシック" panose="020B0600070205080204" pitchFamily="34" charset="-128"/>
              </a:rPr>
              <a:t>at the </a:t>
            </a:r>
            <a:r>
              <a:rPr lang="en-US" altLang="en-US" sz="2200" b="1">
                <a:solidFill>
                  <a:srgbClr val="FFC000"/>
                </a:solidFill>
                <a:ea typeface="ＭＳ Ｐゴシック" panose="020B0600070205080204" pitchFamily="34" charset="-128"/>
              </a:rPr>
              <a:t>vertices</a:t>
            </a:r>
            <a:r>
              <a:rPr lang="en-US" altLang="en-US" sz="2200">
                <a:ea typeface="ＭＳ Ｐゴシック" panose="020B0600070205080204" pitchFamily="34" charset="-128"/>
              </a:rPr>
              <a:t> and </a:t>
            </a:r>
            <a:r>
              <a:rPr lang="en-US" altLang="en-US" sz="2200" b="1">
                <a:solidFill>
                  <a:srgbClr val="FF0000"/>
                </a:solidFill>
                <a:ea typeface="ＭＳ Ｐゴシック" panose="020B0600070205080204" pitchFamily="34" charset="-128"/>
              </a:rPr>
              <a:t>interpolate</a:t>
            </a:r>
            <a:r>
              <a:rPr lang="en-US" altLang="en-US" sz="2200">
                <a:ea typeface="ＭＳ Ｐゴシック" panose="020B0600070205080204" pitchFamily="34" charset="-128"/>
              </a:rPr>
              <a:t> lighting values across polygon</a:t>
            </a:r>
          </a:p>
          <a:p>
            <a:pPr lvl="1">
              <a:buFontTx/>
              <a:buNone/>
            </a:pPr>
            <a:endParaRPr lang="en-US" altLang="en-US" sz="2200">
              <a:ea typeface="ＭＳ Ｐゴシック" panose="020B0600070205080204" pitchFamily="34" charset="-128"/>
            </a:endParaRPr>
          </a:p>
          <a:p>
            <a:r>
              <a:rPr lang="en-US" altLang="en-US" sz="2700" b="1">
                <a:solidFill>
                  <a:srgbClr val="FF33CC"/>
                </a:solidFill>
                <a:ea typeface="ＭＳ Ｐゴシック" panose="020B0600070205080204" pitchFamily="34" charset="-128"/>
              </a:rPr>
              <a:t>Phong shading</a:t>
            </a:r>
          </a:p>
          <a:p>
            <a:pPr lvl="1"/>
            <a:r>
              <a:rPr lang="en-US" altLang="en-US" sz="2200">
                <a:ea typeface="ＭＳ Ｐゴシック" panose="020B0600070205080204" pitchFamily="34" charset="-128"/>
              </a:rPr>
              <a:t>compute </a:t>
            </a:r>
            <a:r>
              <a:rPr lang="en-US" altLang="en-US" sz="2200" b="1">
                <a:solidFill>
                  <a:srgbClr val="FF0000"/>
                </a:solidFill>
                <a:ea typeface="ＭＳ Ｐゴシック" panose="020B0600070205080204" pitchFamily="34" charset="-128"/>
              </a:rPr>
              <a:t>averaged</a:t>
            </a:r>
            <a:r>
              <a:rPr lang="en-US" altLang="en-US" sz="2200">
                <a:ea typeface="ＭＳ Ｐゴシック" panose="020B0600070205080204" pitchFamily="34" charset="-128"/>
              </a:rPr>
              <a:t> </a:t>
            </a:r>
            <a:r>
              <a:rPr lang="en-US" altLang="en-US" sz="2200" b="1">
                <a:solidFill>
                  <a:srgbClr val="FFC000"/>
                </a:solidFill>
                <a:ea typeface="ＭＳ Ｐゴシック" panose="020B0600070205080204" pitchFamily="34" charset="-128"/>
              </a:rPr>
              <a:t>vertex</a:t>
            </a:r>
            <a:r>
              <a:rPr lang="en-US" altLang="en-US" sz="2200">
                <a:ea typeface="ＭＳ Ｐゴシック" panose="020B0600070205080204" pitchFamily="34" charset="-128"/>
              </a:rPr>
              <a:t> normals</a:t>
            </a:r>
          </a:p>
          <a:p>
            <a:pPr lvl="1"/>
            <a:r>
              <a:rPr lang="en-US" altLang="en-US" sz="2200" b="1">
                <a:solidFill>
                  <a:srgbClr val="FF0000"/>
                </a:solidFill>
                <a:ea typeface="ＭＳ Ｐゴシック" panose="020B0600070205080204" pitchFamily="34" charset="-128"/>
              </a:rPr>
              <a:t>interpolate</a:t>
            </a:r>
            <a:r>
              <a:rPr lang="en-US" altLang="en-US" sz="2200">
                <a:ea typeface="ＭＳ Ｐゴシック" panose="020B0600070205080204" pitchFamily="34" charset="-128"/>
              </a:rPr>
              <a:t> normals across polygon and perform </a:t>
            </a:r>
            <a:r>
              <a:rPr lang="en-US" altLang="en-US" sz="2200" b="1">
                <a:solidFill>
                  <a:srgbClr val="FF0000"/>
                </a:solidFill>
                <a:ea typeface="ＭＳ Ｐゴシック" panose="020B0600070205080204" pitchFamily="34" charset="-128"/>
              </a:rPr>
              <a:t>Phong lighting </a:t>
            </a:r>
            <a:r>
              <a:rPr lang="en-US" altLang="en-US" sz="2200">
                <a:ea typeface="ＭＳ Ｐゴシック" panose="020B0600070205080204" pitchFamily="34" charset="-128"/>
              </a:rPr>
              <a:t>across polygon</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6" presetClass="entr" presetSubtype="0" fill="hold" nodeType="clickEffect">
                                  <p:stCondLst>
                                    <p:cond delay="0"/>
                                  </p:stCondLst>
                                  <p:childTnLst>
                                    <p:set>
                                      <p:cBhvr>
                                        <p:cTn id="6" dur="1" fill="hold">
                                          <p:stCondLst>
                                            <p:cond delay="0"/>
                                          </p:stCondLst>
                                        </p:cTn>
                                        <p:tgtEl>
                                          <p:spTgt spid="337923">
                                            <p:txEl>
                                              <p:pRg st="3" end="3"/>
                                            </p:txEl>
                                          </p:spTgt>
                                        </p:tgtEl>
                                        <p:attrNameLst>
                                          <p:attrName>style.visibility</p:attrName>
                                        </p:attrNameLst>
                                      </p:cBhvr>
                                      <p:to>
                                        <p:strVal val="visible"/>
                                      </p:to>
                                    </p:set>
                                    <p:animEffect transition="in" filter="wipe(down)">
                                      <p:cBhvr>
                                        <p:cTn id="7" dur="580">
                                          <p:stCondLst>
                                            <p:cond delay="0"/>
                                          </p:stCondLst>
                                        </p:cTn>
                                        <p:tgtEl>
                                          <p:spTgt spid="337923">
                                            <p:txEl>
                                              <p:pRg st="3" end="3"/>
                                            </p:txEl>
                                          </p:spTgt>
                                        </p:tgtEl>
                                      </p:cBhvr>
                                    </p:animEffect>
                                    <p:anim calcmode="lin" valueType="num">
                                      <p:cBhvr>
                                        <p:cTn id="8" dur="1822" tmFilter="0,0; 0.14,0.36; 0.43,0.73; 0.71,0.91; 1.0,1.0">
                                          <p:stCondLst>
                                            <p:cond delay="0"/>
                                          </p:stCondLst>
                                        </p:cTn>
                                        <p:tgtEl>
                                          <p:spTgt spid="337923">
                                            <p:txEl>
                                              <p:pRg st="3" end="3"/>
                                            </p:txEl>
                                          </p:spTgt>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37923">
                                            <p:txEl>
                                              <p:pRg st="3" end="3"/>
                                            </p:txEl>
                                          </p:spTgt>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37923">
                                            <p:txEl>
                                              <p:pRg st="3" end="3"/>
                                            </p:txEl>
                                          </p:spTgt>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37923">
                                            <p:txEl>
                                              <p:pRg st="3" end="3"/>
                                            </p:txEl>
                                          </p:spTgt>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37923">
                                            <p:txEl>
                                              <p:pRg st="3" end="3"/>
                                            </p:txEl>
                                          </p:spTgt>
                                        </p:tgtEl>
                                        <p:attrNameLst>
                                          <p:attrName>ppt_y</p:attrName>
                                        </p:attrNameLst>
                                      </p:cBhvr>
                                      <p:tavLst>
                                        <p:tav tm="0" fmla="#ppt_y-sin(pi*$)/81">
                                          <p:val>
                                            <p:fltVal val="0"/>
                                          </p:val>
                                        </p:tav>
                                        <p:tav tm="100000">
                                          <p:val>
                                            <p:fltVal val="1"/>
                                          </p:val>
                                        </p:tav>
                                      </p:tavLst>
                                    </p:anim>
                                    <p:animScale>
                                      <p:cBhvr>
                                        <p:cTn id="13" dur="26">
                                          <p:stCondLst>
                                            <p:cond delay="650"/>
                                          </p:stCondLst>
                                        </p:cTn>
                                        <p:tgtEl>
                                          <p:spTgt spid="337923">
                                            <p:txEl>
                                              <p:pRg st="3" end="3"/>
                                            </p:txEl>
                                          </p:spTgt>
                                        </p:tgtEl>
                                      </p:cBhvr>
                                      <p:to x="100000" y="60000"/>
                                    </p:animScale>
                                    <p:animScale>
                                      <p:cBhvr>
                                        <p:cTn id="14" dur="166" decel="50000">
                                          <p:stCondLst>
                                            <p:cond delay="676"/>
                                          </p:stCondLst>
                                        </p:cTn>
                                        <p:tgtEl>
                                          <p:spTgt spid="337923">
                                            <p:txEl>
                                              <p:pRg st="3" end="3"/>
                                            </p:txEl>
                                          </p:spTgt>
                                        </p:tgtEl>
                                      </p:cBhvr>
                                      <p:to x="100000" y="100000"/>
                                    </p:animScale>
                                    <p:animScale>
                                      <p:cBhvr>
                                        <p:cTn id="15" dur="26">
                                          <p:stCondLst>
                                            <p:cond delay="1312"/>
                                          </p:stCondLst>
                                        </p:cTn>
                                        <p:tgtEl>
                                          <p:spTgt spid="337923">
                                            <p:txEl>
                                              <p:pRg st="3" end="3"/>
                                            </p:txEl>
                                          </p:spTgt>
                                        </p:tgtEl>
                                      </p:cBhvr>
                                      <p:to x="100000" y="80000"/>
                                    </p:animScale>
                                    <p:animScale>
                                      <p:cBhvr>
                                        <p:cTn id="16" dur="166" decel="50000">
                                          <p:stCondLst>
                                            <p:cond delay="1338"/>
                                          </p:stCondLst>
                                        </p:cTn>
                                        <p:tgtEl>
                                          <p:spTgt spid="337923">
                                            <p:txEl>
                                              <p:pRg st="3" end="3"/>
                                            </p:txEl>
                                          </p:spTgt>
                                        </p:tgtEl>
                                      </p:cBhvr>
                                      <p:to x="100000" y="100000"/>
                                    </p:animScale>
                                    <p:animScale>
                                      <p:cBhvr>
                                        <p:cTn id="17" dur="26">
                                          <p:stCondLst>
                                            <p:cond delay="1642"/>
                                          </p:stCondLst>
                                        </p:cTn>
                                        <p:tgtEl>
                                          <p:spTgt spid="337923">
                                            <p:txEl>
                                              <p:pRg st="3" end="3"/>
                                            </p:txEl>
                                          </p:spTgt>
                                        </p:tgtEl>
                                      </p:cBhvr>
                                      <p:to x="100000" y="90000"/>
                                    </p:animScale>
                                    <p:animScale>
                                      <p:cBhvr>
                                        <p:cTn id="18" dur="166" decel="50000">
                                          <p:stCondLst>
                                            <p:cond delay="1668"/>
                                          </p:stCondLst>
                                        </p:cTn>
                                        <p:tgtEl>
                                          <p:spTgt spid="337923">
                                            <p:txEl>
                                              <p:pRg st="3" end="3"/>
                                            </p:txEl>
                                          </p:spTgt>
                                        </p:tgtEl>
                                      </p:cBhvr>
                                      <p:to x="100000" y="100000"/>
                                    </p:animScale>
                                    <p:animScale>
                                      <p:cBhvr>
                                        <p:cTn id="19" dur="26">
                                          <p:stCondLst>
                                            <p:cond delay="1808"/>
                                          </p:stCondLst>
                                        </p:cTn>
                                        <p:tgtEl>
                                          <p:spTgt spid="337923">
                                            <p:txEl>
                                              <p:pRg st="3" end="3"/>
                                            </p:txEl>
                                          </p:spTgt>
                                        </p:tgtEl>
                                      </p:cBhvr>
                                      <p:to x="100000" y="95000"/>
                                    </p:animScale>
                                    <p:animScale>
                                      <p:cBhvr>
                                        <p:cTn id="20" dur="166" decel="50000">
                                          <p:stCondLst>
                                            <p:cond delay="1834"/>
                                          </p:stCondLst>
                                        </p:cTn>
                                        <p:tgtEl>
                                          <p:spTgt spid="337923">
                                            <p:txEl>
                                              <p:pRg st="3" end="3"/>
                                            </p:txEl>
                                          </p:spTgt>
                                        </p:tgtEl>
                                      </p:cBhvr>
                                      <p:to x="100000" y="100000"/>
                                    </p:animScale>
                                  </p:childTnLst>
                                </p:cTn>
                              </p:par>
                              <p:par>
                                <p:cTn id="21" presetID="26" presetClass="entr" presetSubtype="0" fill="hold" nodeType="withEffect">
                                  <p:stCondLst>
                                    <p:cond delay="0"/>
                                  </p:stCondLst>
                                  <p:childTnLst>
                                    <p:set>
                                      <p:cBhvr>
                                        <p:cTn id="22" dur="1" fill="hold">
                                          <p:stCondLst>
                                            <p:cond delay="0"/>
                                          </p:stCondLst>
                                        </p:cTn>
                                        <p:tgtEl>
                                          <p:spTgt spid="337923">
                                            <p:txEl>
                                              <p:pRg st="4" end="4"/>
                                            </p:txEl>
                                          </p:spTgt>
                                        </p:tgtEl>
                                        <p:attrNameLst>
                                          <p:attrName>style.visibility</p:attrName>
                                        </p:attrNameLst>
                                      </p:cBhvr>
                                      <p:to>
                                        <p:strVal val="visible"/>
                                      </p:to>
                                    </p:set>
                                    <p:animEffect transition="in" filter="wipe(down)">
                                      <p:cBhvr>
                                        <p:cTn id="23" dur="580">
                                          <p:stCondLst>
                                            <p:cond delay="0"/>
                                          </p:stCondLst>
                                        </p:cTn>
                                        <p:tgtEl>
                                          <p:spTgt spid="337923">
                                            <p:txEl>
                                              <p:pRg st="4" end="4"/>
                                            </p:txEl>
                                          </p:spTgt>
                                        </p:tgtEl>
                                      </p:cBhvr>
                                    </p:animEffect>
                                    <p:anim calcmode="lin" valueType="num">
                                      <p:cBhvr>
                                        <p:cTn id="24" dur="1822" tmFilter="0,0; 0.14,0.36; 0.43,0.73; 0.71,0.91; 1.0,1.0">
                                          <p:stCondLst>
                                            <p:cond delay="0"/>
                                          </p:stCondLst>
                                        </p:cTn>
                                        <p:tgtEl>
                                          <p:spTgt spid="337923">
                                            <p:txEl>
                                              <p:pRg st="4" end="4"/>
                                            </p:txEl>
                                          </p:spTgt>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337923">
                                            <p:txEl>
                                              <p:pRg st="4" end="4"/>
                                            </p:txEl>
                                          </p:spTgt>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337923">
                                            <p:txEl>
                                              <p:pRg st="4" end="4"/>
                                            </p:txEl>
                                          </p:spTgt>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337923">
                                            <p:txEl>
                                              <p:pRg st="4" end="4"/>
                                            </p:txEl>
                                          </p:spTgt>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337923">
                                            <p:txEl>
                                              <p:pRg st="4" end="4"/>
                                            </p:txEl>
                                          </p:spTgt>
                                        </p:tgtEl>
                                        <p:attrNameLst>
                                          <p:attrName>ppt_y</p:attrName>
                                        </p:attrNameLst>
                                      </p:cBhvr>
                                      <p:tavLst>
                                        <p:tav tm="0" fmla="#ppt_y-sin(pi*$)/81">
                                          <p:val>
                                            <p:fltVal val="0"/>
                                          </p:val>
                                        </p:tav>
                                        <p:tav tm="100000">
                                          <p:val>
                                            <p:fltVal val="1"/>
                                          </p:val>
                                        </p:tav>
                                      </p:tavLst>
                                    </p:anim>
                                    <p:animScale>
                                      <p:cBhvr>
                                        <p:cTn id="29" dur="26">
                                          <p:stCondLst>
                                            <p:cond delay="650"/>
                                          </p:stCondLst>
                                        </p:cTn>
                                        <p:tgtEl>
                                          <p:spTgt spid="337923">
                                            <p:txEl>
                                              <p:pRg st="4" end="4"/>
                                            </p:txEl>
                                          </p:spTgt>
                                        </p:tgtEl>
                                      </p:cBhvr>
                                      <p:to x="100000" y="60000"/>
                                    </p:animScale>
                                    <p:animScale>
                                      <p:cBhvr>
                                        <p:cTn id="30" dur="166" decel="50000">
                                          <p:stCondLst>
                                            <p:cond delay="676"/>
                                          </p:stCondLst>
                                        </p:cTn>
                                        <p:tgtEl>
                                          <p:spTgt spid="337923">
                                            <p:txEl>
                                              <p:pRg st="4" end="4"/>
                                            </p:txEl>
                                          </p:spTgt>
                                        </p:tgtEl>
                                      </p:cBhvr>
                                      <p:to x="100000" y="100000"/>
                                    </p:animScale>
                                    <p:animScale>
                                      <p:cBhvr>
                                        <p:cTn id="31" dur="26">
                                          <p:stCondLst>
                                            <p:cond delay="1312"/>
                                          </p:stCondLst>
                                        </p:cTn>
                                        <p:tgtEl>
                                          <p:spTgt spid="337923">
                                            <p:txEl>
                                              <p:pRg st="4" end="4"/>
                                            </p:txEl>
                                          </p:spTgt>
                                        </p:tgtEl>
                                      </p:cBhvr>
                                      <p:to x="100000" y="80000"/>
                                    </p:animScale>
                                    <p:animScale>
                                      <p:cBhvr>
                                        <p:cTn id="32" dur="166" decel="50000">
                                          <p:stCondLst>
                                            <p:cond delay="1338"/>
                                          </p:stCondLst>
                                        </p:cTn>
                                        <p:tgtEl>
                                          <p:spTgt spid="337923">
                                            <p:txEl>
                                              <p:pRg st="4" end="4"/>
                                            </p:txEl>
                                          </p:spTgt>
                                        </p:tgtEl>
                                      </p:cBhvr>
                                      <p:to x="100000" y="100000"/>
                                    </p:animScale>
                                    <p:animScale>
                                      <p:cBhvr>
                                        <p:cTn id="33" dur="26">
                                          <p:stCondLst>
                                            <p:cond delay="1642"/>
                                          </p:stCondLst>
                                        </p:cTn>
                                        <p:tgtEl>
                                          <p:spTgt spid="337923">
                                            <p:txEl>
                                              <p:pRg st="4" end="4"/>
                                            </p:txEl>
                                          </p:spTgt>
                                        </p:tgtEl>
                                      </p:cBhvr>
                                      <p:to x="100000" y="90000"/>
                                    </p:animScale>
                                    <p:animScale>
                                      <p:cBhvr>
                                        <p:cTn id="34" dur="166" decel="50000">
                                          <p:stCondLst>
                                            <p:cond delay="1668"/>
                                          </p:stCondLst>
                                        </p:cTn>
                                        <p:tgtEl>
                                          <p:spTgt spid="337923">
                                            <p:txEl>
                                              <p:pRg st="4" end="4"/>
                                            </p:txEl>
                                          </p:spTgt>
                                        </p:tgtEl>
                                      </p:cBhvr>
                                      <p:to x="100000" y="100000"/>
                                    </p:animScale>
                                    <p:animScale>
                                      <p:cBhvr>
                                        <p:cTn id="35" dur="26">
                                          <p:stCondLst>
                                            <p:cond delay="1808"/>
                                          </p:stCondLst>
                                        </p:cTn>
                                        <p:tgtEl>
                                          <p:spTgt spid="337923">
                                            <p:txEl>
                                              <p:pRg st="4" end="4"/>
                                            </p:txEl>
                                          </p:spTgt>
                                        </p:tgtEl>
                                      </p:cBhvr>
                                      <p:to x="100000" y="95000"/>
                                    </p:animScale>
                                    <p:animScale>
                                      <p:cBhvr>
                                        <p:cTn id="36" dur="166" decel="50000">
                                          <p:stCondLst>
                                            <p:cond delay="1834"/>
                                          </p:stCondLst>
                                        </p:cTn>
                                        <p:tgtEl>
                                          <p:spTgt spid="337923">
                                            <p:txEl>
                                              <p:pRg st="4" end="4"/>
                                            </p:txEl>
                                          </p:spTgt>
                                        </p:tgtEl>
                                      </p:cBhvr>
                                      <p:to x="100000" y="100000"/>
                                    </p:animScale>
                                  </p:childTnLst>
                                </p:cTn>
                              </p:par>
                            </p:childTnLst>
                          </p:cTn>
                        </p:par>
                      </p:childTnLst>
                    </p:cTn>
                  </p:par>
                  <p:par>
                    <p:cTn id="37" fill="hold" nodeType="clickPar">
                      <p:stCondLst>
                        <p:cond delay="indefinite"/>
                      </p:stCondLst>
                      <p:childTnLst>
                        <p:par>
                          <p:cTn id="38" fill="hold" nodeType="withGroup">
                            <p:stCondLst>
                              <p:cond delay="0"/>
                            </p:stCondLst>
                            <p:childTnLst>
                              <p:par>
                                <p:cTn id="39" presetID="26" presetClass="entr" presetSubtype="0" fill="hold" nodeType="clickEffect">
                                  <p:stCondLst>
                                    <p:cond delay="0"/>
                                  </p:stCondLst>
                                  <p:childTnLst>
                                    <p:set>
                                      <p:cBhvr>
                                        <p:cTn id="40" dur="1" fill="hold">
                                          <p:stCondLst>
                                            <p:cond delay="0"/>
                                          </p:stCondLst>
                                        </p:cTn>
                                        <p:tgtEl>
                                          <p:spTgt spid="337923">
                                            <p:txEl>
                                              <p:pRg st="6" end="6"/>
                                            </p:txEl>
                                          </p:spTgt>
                                        </p:tgtEl>
                                        <p:attrNameLst>
                                          <p:attrName>style.visibility</p:attrName>
                                        </p:attrNameLst>
                                      </p:cBhvr>
                                      <p:to>
                                        <p:strVal val="visible"/>
                                      </p:to>
                                    </p:set>
                                    <p:animEffect transition="in" filter="wipe(down)">
                                      <p:cBhvr>
                                        <p:cTn id="41" dur="580">
                                          <p:stCondLst>
                                            <p:cond delay="0"/>
                                          </p:stCondLst>
                                        </p:cTn>
                                        <p:tgtEl>
                                          <p:spTgt spid="337923">
                                            <p:txEl>
                                              <p:pRg st="6" end="6"/>
                                            </p:txEl>
                                          </p:spTgt>
                                        </p:tgtEl>
                                      </p:cBhvr>
                                    </p:animEffect>
                                    <p:anim calcmode="lin" valueType="num">
                                      <p:cBhvr>
                                        <p:cTn id="42" dur="1822" tmFilter="0,0; 0.14,0.36; 0.43,0.73; 0.71,0.91; 1.0,1.0">
                                          <p:stCondLst>
                                            <p:cond delay="0"/>
                                          </p:stCondLst>
                                        </p:cTn>
                                        <p:tgtEl>
                                          <p:spTgt spid="337923">
                                            <p:txEl>
                                              <p:pRg st="6" end="6"/>
                                            </p:txEl>
                                          </p:spTgt>
                                        </p:tgtEl>
                                        <p:attrNameLst>
                                          <p:attrName>ppt_x</p:attrName>
                                        </p:attrNameLst>
                                      </p:cBhvr>
                                      <p:tavLst>
                                        <p:tav tm="0">
                                          <p:val>
                                            <p:strVal val="#ppt_x-0.25"/>
                                          </p:val>
                                        </p:tav>
                                        <p:tav tm="100000">
                                          <p:val>
                                            <p:strVal val="#ppt_x"/>
                                          </p:val>
                                        </p:tav>
                                      </p:tavLst>
                                    </p:anim>
                                    <p:anim calcmode="lin" valueType="num">
                                      <p:cBhvr>
                                        <p:cTn id="43" dur="664" tmFilter="0.0,0.0; 0.25,0.07; 0.50,0.2; 0.75,0.467; 1.0,1.0">
                                          <p:stCondLst>
                                            <p:cond delay="0"/>
                                          </p:stCondLst>
                                        </p:cTn>
                                        <p:tgtEl>
                                          <p:spTgt spid="337923">
                                            <p:txEl>
                                              <p:pRg st="6" end="6"/>
                                            </p:txEl>
                                          </p:spTgt>
                                        </p:tgtEl>
                                        <p:attrNameLst>
                                          <p:attrName>ppt_y</p:attrName>
                                        </p:attrNameLst>
                                      </p:cBhvr>
                                      <p:tavLst>
                                        <p:tav tm="0" fmla="#ppt_y-sin(pi*$)/3">
                                          <p:val>
                                            <p:fltVal val="0.5"/>
                                          </p:val>
                                        </p:tav>
                                        <p:tav tm="100000">
                                          <p:val>
                                            <p:fltVal val="1"/>
                                          </p:val>
                                        </p:tav>
                                      </p:tavLst>
                                    </p:anim>
                                    <p:anim calcmode="lin" valueType="num">
                                      <p:cBhvr>
                                        <p:cTn id="44" dur="664" tmFilter="0, 0; 0.125,0.2665; 0.25,0.4; 0.375,0.465; 0.5,0.5;  0.625,0.535; 0.75,0.6; 0.875,0.7335; 1,1">
                                          <p:stCondLst>
                                            <p:cond delay="664"/>
                                          </p:stCondLst>
                                        </p:cTn>
                                        <p:tgtEl>
                                          <p:spTgt spid="337923">
                                            <p:txEl>
                                              <p:pRg st="6" end="6"/>
                                            </p:txEl>
                                          </p:spTgt>
                                        </p:tgtEl>
                                        <p:attrNameLst>
                                          <p:attrName>ppt_y</p:attrName>
                                        </p:attrNameLst>
                                      </p:cBhvr>
                                      <p:tavLst>
                                        <p:tav tm="0" fmla="#ppt_y-sin(pi*$)/9">
                                          <p:val>
                                            <p:fltVal val="0"/>
                                          </p:val>
                                        </p:tav>
                                        <p:tav tm="100000">
                                          <p:val>
                                            <p:fltVal val="1"/>
                                          </p:val>
                                        </p:tav>
                                      </p:tavLst>
                                    </p:anim>
                                    <p:anim calcmode="lin" valueType="num">
                                      <p:cBhvr>
                                        <p:cTn id="45" dur="332" tmFilter="0, 0; 0.125,0.2665; 0.25,0.4; 0.375,0.465; 0.5,0.5;  0.625,0.535; 0.75,0.6; 0.875,0.7335; 1,1">
                                          <p:stCondLst>
                                            <p:cond delay="1324"/>
                                          </p:stCondLst>
                                        </p:cTn>
                                        <p:tgtEl>
                                          <p:spTgt spid="337923">
                                            <p:txEl>
                                              <p:pRg st="6" end="6"/>
                                            </p:txEl>
                                          </p:spTgt>
                                        </p:tgtEl>
                                        <p:attrNameLst>
                                          <p:attrName>ppt_y</p:attrName>
                                        </p:attrNameLst>
                                      </p:cBhvr>
                                      <p:tavLst>
                                        <p:tav tm="0" fmla="#ppt_y-sin(pi*$)/27">
                                          <p:val>
                                            <p:fltVal val="0"/>
                                          </p:val>
                                        </p:tav>
                                        <p:tav tm="100000">
                                          <p:val>
                                            <p:fltVal val="1"/>
                                          </p:val>
                                        </p:tav>
                                      </p:tavLst>
                                    </p:anim>
                                    <p:anim calcmode="lin" valueType="num">
                                      <p:cBhvr>
                                        <p:cTn id="46" dur="164" tmFilter="0, 0; 0.125,0.2665; 0.25,0.4; 0.375,0.465; 0.5,0.5;  0.625,0.535; 0.75,0.6; 0.875,0.7335; 1,1">
                                          <p:stCondLst>
                                            <p:cond delay="1656"/>
                                          </p:stCondLst>
                                        </p:cTn>
                                        <p:tgtEl>
                                          <p:spTgt spid="337923">
                                            <p:txEl>
                                              <p:pRg st="6" end="6"/>
                                            </p:txEl>
                                          </p:spTgt>
                                        </p:tgtEl>
                                        <p:attrNameLst>
                                          <p:attrName>ppt_y</p:attrName>
                                        </p:attrNameLst>
                                      </p:cBhvr>
                                      <p:tavLst>
                                        <p:tav tm="0" fmla="#ppt_y-sin(pi*$)/81">
                                          <p:val>
                                            <p:fltVal val="0"/>
                                          </p:val>
                                        </p:tav>
                                        <p:tav tm="100000">
                                          <p:val>
                                            <p:fltVal val="1"/>
                                          </p:val>
                                        </p:tav>
                                      </p:tavLst>
                                    </p:anim>
                                    <p:animScale>
                                      <p:cBhvr>
                                        <p:cTn id="47" dur="26">
                                          <p:stCondLst>
                                            <p:cond delay="650"/>
                                          </p:stCondLst>
                                        </p:cTn>
                                        <p:tgtEl>
                                          <p:spTgt spid="337923">
                                            <p:txEl>
                                              <p:pRg st="6" end="6"/>
                                            </p:txEl>
                                          </p:spTgt>
                                        </p:tgtEl>
                                      </p:cBhvr>
                                      <p:to x="100000" y="60000"/>
                                    </p:animScale>
                                    <p:animScale>
                                      <p:cBhvr>
                                        <p:cTn id="48" dur="166" decel="50000">
                                          <p:stCondLst>
                                            <p:cond delay="676"/>
                                          </p:stCondLst>
                                        </p:cTn>
                                        <p:tgtEl>
                                          <p:spTgt spid="337923">
                                            <p:txEl>
                                              <p:pRg st="6" end="6"/>
                                            </p:txEl>
                                          </p:spTgt>
                                        </p:tgtEl>
                                      </p:cBhvr>
                                      <p:to x="100000" y="100000"/>
                                    </p:animScale>
                                    <p:animScale>
                                      <p:cBhvr>
                                        <p:cTn id="49" dur="26">
                                          <p:stCondLst>
                                            <p:cond delay="1312"/>
                                          </p:stCondLst>
                                        </p:cTn>
                                        <p:tgtEl>
                                          <p:spTgt spid="337923">
                                            <p:txEl>
                                              <p:pRg st="6" end="6"/>
                                            </p:txEl>
                                          </p:spTgt>
                                        </p:tgtEl>
                                      </p:cBhvr>
                                      <p:to x="100000" y="80000"/>
                                    </p:animScale>
                                    <p:animScale>
                                      <p:cBhvr>
                                        <p:cTn id="50" dur="166" decel="50000">
                                          <p:stCondLst>
                                            <p:cond delay="1338"/>
                                          </p:stCondLst>
                                        </p:cTn>
                                        <p:tgtEl>
                                          <p:spTgt spid="337923">
                                            <p:txEl>
                                              <p:pRg st="6" end="6"/>
                                            </p:txEl>
                                          </p:spTgt>
                                        </p:tgtEl>
                                      </p:cBhvr>
                                      <p:to x="100000" y="100000"/>
                                    </p:animScale>
                                    <p:animScale>
                                      <p:cBhvr>
                                        <p:cTn id="51" dur="26">
                                          <p:stCondLst>
                                            <p:cond delay="1642"/>
                                          </p:stCondLst>
                                        </p:cTn>
                                        <p:tgtEl>
                                          <p:spTgt spid="337923">
                                            <p:txEl>
                                              <p:pRg st="6" end="6"/>
                                            </p:txEl>
                                          </p:spTgt>
                                        </p:tgtEl>
                                      </p:cBhvr>
                                      <p:to x="100000" y="90000"/>
                                    </p:animScale>
                                    <p:animScale>
                                      <p:cBhvr>
                                        <p:cTn id="52" dur="166" decel="50000">
                                          <p:stCondLst>
                                            <p:cond delay="1668"/>
                                          </p:stCondLst>
                                        </p:cTn>
                                        <p:tgtEl>
                                          <p:spTgt spid="337923">
                                            <p:txEl>
                                              <p:pRg st="6" end="6"/>
                                            </p:txEl>
                                          </p:spTgt>
                                        </p:tgtEl>
                                      </p:cBhvr>
                                      <p:to x="100000" y="100000"/>
                                    </p:animScale>
                                    <p:animScale>
                                      <p:cBhvr>
                                        <p:cTn id="53" dur="26">
                                          <p:stCondLst>
                                            <p:cond delay="1808"/>
                                          </p:stCondLst>
                                        </p:cTn>
                                        <p:tgtEl>
                                          <p:spTgt spid="337923">
                                            <p:txEl>
                                              <p:pRg st="6" end="6"/>
                                            </p:txEl>
                                          </p:spTgt>
                                        </p:tgtEl>
                                      </p:cBhvr>
                                      <p:to x="100000" y="95000"/>
                                    </p:animScale>
                                    <p:animScale>
                                      <p:cBhvr>
                                        <p:cTn id="54" dur="166" decel="50000">
                                          <p:stCondLst>
                                            <p:cond delay="1834"/>
                                          </p:stCondLst>
                                        </p:cTn>
                                        <p:tgtEl>
                                          <p:spTgt spid="337923">
                                            <p:txEl>
                                              <p:pRg st="6" end="6"/>
                                            </p:txEl>
                                          </p:spTgt>
                                        </p:tgtEl>
                                      </p:cBhvr>
                                      <p:to x="100000" y="100000"/>
                                    </p:animScale>
                                  </p:childTnLst>
                                </p:cTn>
                              </p:par>
                              <p:par>
                                <p:cTn id="55" presetID="26" presetClass="entr" presetSubtype="0" fill="hold" nodeType="withEffect">
                                  <p:stCondLst>
                                    <p:cond delay="0"/>
                                  </p:stCondLst>
                                  <p:childTnLst>
                                    <p:set>
                                      <p:cBhvr>
                                        <p:cTn id="56" dur="1" fill="hold">
                                          <p:stCondLst>
                                            <p:cond delay="0"/>
                                          </p:stCondLst>
                                        </p:cTn>
                                        <p:tgtEl>
                                          <p:spTgt spid="337923">
                                            <p:txEl>
                                              <p:pRg st="7" end="7"/>
                                            </p:txEl>
                                          </p:spTgt>
                                        </p:tgtEl>
                                        <p:attrNameLst>
                                          <p:attrName>style.visibility</p:attrName>
                                        </p:attrNameLst>
                                      </p:cBhvr>
                                      <p:to>
                                        <p:strVal val="visible"/>
                                      </p:to>
                                    </p:set>
                                    <p:animEffect transition="in" filter="wipe(down)">
                                      <p:cBhvr>
                                        <p:cTn id="57" dur="580">
                                          <p:stCondLst>
                                            <p:cond delay="0"/>
                                          </p:stCondLst>
                                        </p:cTn>
                                        <p:tgtEl>
                                          <p:spTgt spid="337923">
                                            <p:txEl>
                                              <p:pRg st="7" end="7"/>
                                            </p:txEl>
                                          </p:spTgt>
                                        </p:tgtEl>
                                      </p:cBhvr>
                                    </p:animEffect>
                                    <p:anim calcmode="lin" valueType="num">
                                      <p:cBhvr>
                                        <p:cTn id="58" dur="1822" tmFilter="0,0; 0.14,0.36; 0.43,0.73; 0.71,0.91; 1.0,1.0">
                                          <p:stCondLst>
                                            <p:cond delay="0"/>
                                          </p:stCondLst>
                                        </p:cTn>
                                        <p:tgtEl>
                                          <p:spTgt spid="337923">
                                            <p:txEl>
                                              <p:pRg st="7" end="7"/>
                                            </p:txEl>
                                          </p:spTgt>
                                        </p:tgtEl>
                                        <p:attrNameLst>
                                          <p:attrName>ppt_x</p:attrName>
                                        </p:attrNameLst>
                                      </p:cBhvr>
                                      <p:tavLst>
                                        <p:tav tm="0">
                                          <p:val>
                                            <p:strVal val="#ppt_x-0.25"/>
                                          </p:val>
                                        </p:tav>
                                        <p:tav tm="100000">
                                          <p:val>
                                            <p:strVal val="#ppt_x"/>
                                          </p:val>
                                        </p:tav>
                                      </p:tavLst>
                                    </p:anim>
                                    <p:anim calcmode="lin" valueType="num">
                                      <p:cBhvr>
                                        <p:cTn id="59" dur="664" tmFilter="0.0,0.0; 0.25,0.07; 0.50,0.2; 0.75,0.467; 1.0,1.0">
                                          <p:stCondLst>
                                            <p:cond delay="0"/>
                                          </p:stCondLst>
                                        </p:cTn>
                                        <p:tgtEl>
                                          <p:spTgt spid="337923">
                                            <p:txEl>
                                              <p:pRg st="7" end="7"/>
                                            </p:txEl>
                                          </p:spTgt>
                                        </p:tgtEl>
                                        <p:attrNameLst>
                                          <p:attrName>ppt_y</p:attrName>
                                        </p:attrNameLst>
                                      </p:cBhvr>
                                      <p:tavLst>
                                        <p:tav tm="0" fmla="#ppt_y-sin(pi*$)/3">
                                          <p:val>
                                            <p:fltVal val="0.5"/>
                                          </p:val>
                                        </p:tav>
                                        <p:tav tm="100000">
                                          <p:val>
                                            <p:fltVal val="1"/>
                                          </p:val>
                                        </p:tav>
                                      </p:tavLst>
                                    </p:anim>
                                    <p:anim calcmode="lin" valueType="num">
                                      <p:cBhvr>
                                        <p:cTn id="60" dur="664" tmFilter="0, 0; 0.125,0.2665; 0.25,0.4; 0.375,0.465; 0.5,0.5;  0.625,0.535; 0.75,0.6; 0.875,0.7335; 1,1">
                                          <p:stCondLst>
                                            <p:cond delay="664"/>
                                          </p:stCondLst>
                                        </p:cTn>
                                        <p:tgtEl>
                                          <p:spTgt spid="337923">
                                            <p:txEl>
                                              <p:pRg st="7" end="7"/>
                                            </p:txEl>
                                          </p:spTgt>
                                        </p:tgtEl>
                                        <p:attrNameLst>
                                          <p:attrName>ppt_y</p:attrName>
                                        </p:attrNameLst>
                                      </p:cBhvr>
                                      <p:tavLst>
                                        <p:tav tm="0" fmla="#ppt_y-sin(pi*$)/9">
                                          <p:val>
                                            <p:fltVal val="0"/>
                                          </p:val>
                                        </p:tav>
                                        <p:tav tm="100000">
                                          <p:val>
                                            <p:fltVal val="1"/>
                                          </p:val>
                                        </p:tav>
                                      </p:tavLst>
                                    </p:anim>
                                    <p:anim calcmode="lin" valueType="num">
                                      <p:cBhvr>
                                        <p:cTn id="61" dur="332" tmFilter="0, 0; 0.125,0.2665; 0.25,0.4; 0.375,0.465; 0.5,0.5;  0.625,0.535; 0.75,0.6; 0.875,0.7335; 1,1">
                                          <p:stCondLst>
                                            <p:cond delay="1324"/>
                                          </p:stCondLst>
                                        </p:cTn>
                                        <p:tgtEl>
                                          <p:spTgt spid="337923">
                                            <p:txEl>
                                              <p:pRg st="7" end="7"/>
                                            </p:txEl>
                                          </p:spTgt>
                                        </p:tgtEl>
                                        <p:attrNameLst>
                                          <p:attrName>ppt_y</p:attrName>
                                        </p:attrNameLst>
                                      </p:cBhvr>
                                      <p:tavLst>
                                        <p:tav tm="0" fmla="#ppt_y-sin(pi*$)/27">
                                          <p:val>
                                            <p:fltVal val="0"/>
                                          </p:val>
                                        </p:tav>
                                        <p:tav tm="100000">
                                          <p:val>
                                            <p:fltVal val="1"/>
                                          </p:val>
                                        </p:tav>
                                      </p:tavLst>
                                    </p:anim>
                                    <p:anim calcmode="lin" valueType="num">
                                      <p:cBhvr>
                                        <p:cTn id="62" dur="164" tmFilter="0, 0; 0.125,0.2665; 0.25,0.4; 0.375,0.465; 0.5,0.5;  0.625,0.535; 0.75,0.6; 0.875,0.7335; 1,1">
                                          <p:stCondLst>
                                            <p:cond delay="1656"/>
                                          </p:stCondLst>
                                        </p:cTn>
                                        <p:tgtEl>
                                          <p:spTgt spid="337923">
                                            <p:txEl>
                                              <p:pRg st="7" end="7"/>
                                            </p:txEl>
                                          </p:spTgt>
                                        </p:tgtEl>
                                        <p:attrNameLst>
                                          <p:attrName>ppt_y</p:attrName>
                                        </p:attrNameLst>
                                      </p:cBhvr>
                                      <p:tavLst>
                                        <p:tav tm="0" fmla="#ppt_y-sin(pi*$)/81">
                                          <p:val>
                                            <p:fltVal val="0"/>
                                          </p:val>
                                        </p:tav>
                                        <p:tav tm="100000">
                                          <p:val>
                                            <p:fltVal val="1"/>
                                          </p:val>
                                        </p:tav>
                                      </p:tavLst>
                                    </p:anim>
                                    <p:animScale>
                                      <p:cBhvr>
                                        <p:cTn id="63" dur="26">
                                          <p:stCondLst>
                                            <p:cond delay="650"/>
                                          </p:stCondLst>
                                        </p:cTn>
                                        <p:tgtEl>
                                          <p:spTgt spid="337923">
                                            <p:txEl>
                                              <p:pRg st="7" end="7"/>
                                            </p:txEl>
                                          </p:spTgt>
                                        </p:tgtEl>
                                      </p:cBhvr>
                                      <p:to x="100000" y="60000"/>
                                    </p:animScale>
                                    <p:animScale>
                                      <p:cBhvr>
                                        <p:cTn id="64" dur="166" decel="50000">
                                          <p:stCondLst>
                                            <p:cond delay="676"/>
                                          </p:stCondLst>
                                        </p:cTn>
                                        <p:tgtEl>
                                          <p:spTgt spid="337923">
                                            <p:txEl>
                                              <p:pRg st="7" end="7"/>
                                            </p:txEl>
                                          </p:spTgt>
                                        </p:tgtEl>
                                      </p:cBhvr>
                                      <p:to x="100000" y="100000"/>
                                    </p:animScale>
                                    <p:animScale>
                                      <p:cBhvr>
                                        <p:cTn id="65" dur="26">
                                          <p:stCondLst>
                                            <p:cond delay="1312"/>
                                          </p:stCondLst>
                                        </p:cTn>
                                        <p:tgtEl>
                                          <p:spTgt spid="337923">
                                            <p:txEl>
                                              <p:pRg st="7" end="7"/>
                                            </p:txEl>
                                          </p:spTgt>
                                        </p:tgtEl>
                                      </p:cBhvr>
                                      <p:to x="100000" y="80000"/>
                                    </p:animScale>
                                    <p:animScale>
                                      <p:cBhvr>
                                        <p:cTn id="66" dur="166" decel="50000">
                                          <p:stCondLst>
                                            <p:cond delay="1338"/>
                                          </p:stCondLst>
                                        </p:cTn>
                                        <p:tgtEl>
                                          <p:spTgt spid="337923">
                                            <p:txEl>
                                              <p:pRg st="7" end="7"/>
                                            </p:txEl>
                                          </p:spTgt>
                                        </p:tgtEl>
                                      </p:cBhvr>
                                      <p:to x="100000" y="100000"/>
                                    </p:animScale>
                                    <p:animScale>
                                      <p:cBhvr>
                                        <p:cTn id="67" dur="26">
                                          <p:stCondLst>
                                            <p:cond delay="1642"/>
                                          </p:stCondLst>
                                        </p:cTn>
                                        <p:tgtEl>
                                          <p:spTgt spid="337923">
                                            <p:txEl>
                                              <p:pRg st="7" end="7"/>
                                            </p:txEl>
                                          </p:spTgt>
                                        </p:tgtEl>
                                      </p:cBhvr>
                                      <p:to x="100000" y="90000"/>
                                    </p:animScale>
                                    <p:animScale>
                                      <p:cBhvr>
                                        <p:cTn id="68" dur="166" decel="50000">
                                          <p:stCondLst>
                                            <p:cond delay="1668"/>
                                          </p:stCondLst>
                                        </p:cTn>
                                        <p:tgtEl>
                                          <p:spTgt spid="337923">
                                            <p:txEl>
                                              <p:pRg st="7" end="7"/>
                                            </p:txEl>
                                          </p:spTgt>
                                        </p:tgtEl>
                                      </p:cBhvr>
                                      <p:to x="100000" y="100000"/>
                                    </p:animScale>
                                    <p:animScale>
                                      <p:cBhvr>
                                        <p:cTn id="69" dur="26">
                                          <p:stCondLst>
                                            <p:cond delay="1808"/>
                                          </p:stCondLst>
                                        </p:cTn>
                                        <p:tgtEl>
                                          <p:spTgt spid="337923">
                                            <p:txEl>
                                              <p:pRg st="7" end="7"/>
                                            </p:txEl>
                                          </p:spTgt>
                                        </p:tgtEl>
                                      </p:cBhvr>
                                      <p:to x="100000" y="95000"/>
                                    </p:animScale>
                                    <p:animScale>
                                      <p:cBhvr>
                                        <p:cTn id="70" dur="166" decel="50000">
                                          <p:stCondLst>
                                            <p:cond delay="1834"/>
                                          </p:stCondLst>
                                        </p:cTn>
                                        <p:tgtEl>
                                          <p:spTgt spid="337923">
                                            <p:txEl>
                                              <p:pRg st="7" end="7"/>
                                            </p:txEl>
                                          </p:spTgt>
                                        </p:tgtEl>
                                      </p:cBhvr>
                                      <p:to x="100000" y="100000"/>
                                    </p:animScale>
                                  </p:childTnLst>
                                </p:cTn>
                              </p:par>
                              <p:par>
                                <p:cTn id="71" presetID="26" presetClass="entr" presetSubtype="0" fill="hold" nodeType="withEffect">
                                  <p:stCondLst>
                                    <p:cond delay="0"/>
                                  </p:stCondLst>
                                  <p:childTnLst>
                                    <p:set>
                                      <p:cBhvr>
                                        <p:cTn id="72" dur="1" fill="hold">
                                          <p:stCondLst>
                                            <p:cond delay="0"/>
                                          </p:stCondLst>
                                        </p:cTn>
                                        <p:tgtEl>
                                          <p:spTgt spid="337923">
                                            <p:txEl>
                                              <p:pRg st="8" end="8"/>
                                            </p:txEl>
                                          </p:spTgt>
                                        </p:tgtEl>
                                        <p:attrNameLst>
                                          <p:attrName>style.visibility</p:attrName>
                                        </p:attrNameLst>
                                      </p:cBhvr>
                                      <p:to>
                                        <p:strVal val="visible"/>
                                      </p:to>
                                    </p:set>
                                    <p:animEffect transition="in" filter="wipe(down)">
                                      <p:cBhvr>
                                        <p:cTn id="73" dur="580">
                                          <p:stCondLst>
                                            <p:cond delay="0"/>
                                          </p:stCondLst>
                                        </p:cTn>
                                        <p:tgtEl>
                                          <p:spTgt spid="337923">
                                            <p:txEl>
                                              <p:pRg st="8" end="8"/>
                                            </p:txEl>
                                          </p:spTgt>
                                        </p:tgtEl>
                                      </p:cBhvr>
                                    </p:animEffect>
                                    <p:anim calcmode="lin" valueType="num">
                                      <p:cBhvr>
                                        <p:cTn id="74" dur="1822" tmFilter="0,0; 0.14,0.36; 0.43,0.73; 0.71,0.91; 1.0,1.0">
                                          <p:stCondLst>
                                            <p:cond delay="0"/>
                                          </p:stCondLst>
                                        </p:cTn>
                                        <p:tgtEl>
                                          <p:spTgt spid="337923">
                                            <p:txEl>
                                              <p:pRg st="8" end="8"/>
                                            </p:txEl>
                                          </p:spTgt>
                                        </p:tgtEl>
                                        <p:attrNameLst>
                                          <p:attrName>ppt_x</p:attrName>
                                        </p:attrNameLst>
                                      </p:cBhvr>
                                      <p:tavLst>
                                        <p:tav tm="0">
                                          <p:val>
                                            <p:strVal val="#ppt_x-0.25"/>
                                          </p:val>
                                        </p:tav>
                                        <p:tav tm="100000">
                                          <p:val>
                                            <p:strVal val="#ppt_x"/>
                                          </p:val>
                                        </p:tav>
                                      </p:tavLst>
                                    </p:anim>
                                    <p:anim calcmode="lin" valueType="num">
                                      <p:cBhvr>
                                        <p:cTn id="75" dur="664" tmFilter="0.0,0.0; 0.25,0.07; 0.50,0.2; 0.75,0.467; 1.0,1.0">
                                          <p:stCondLst>
                                            <p:cond delay="0"/>
                                          </p:stCondLst>
                                        </p:cTn>
                                        <p:tgtEl>
                                          <p:spTgt spid="337923">
                                            <p:txEl>
                                              <p:pRg st="8" end="8"/>
                                            </p:txEl>
                                          </p:spTgt>
                                        </p:tgtEl>
                                        <p:attrNameLst>
                                          <p:attrName>ppt_y</p:attrName>
                                        </p:attrNameLst>
                                      </p:cBhvr>
                                      <p:tavLst>
                                        <p:tav tm="0" fmla="#ppt_y-sin(pi*$)/3">
                                          <p:val>
                                            <p:fltVal val="0.5"/>
                                          </p:val>
                                        </p:tav>
                                        <p:tav tm="100000">
                                          <p:val>
                                            <p:fltVal val="1"/>
                                          </p:val>
                                        </p:tav>
                                      </p:tavLst>
                                    </p:anim>
                                    <p:anim calcmode="lin" valueType="num">
                                      <p:cBhvr>
                                        <p:cTn id="76" dur="664" tmFilter="0, 0; 0.125,0.2665; 0.25,0.4; 0.375,0.465; 0.5,0.5;  0.625,0.535; 0.75,0.6; 0.875,0.7335; 1,1">
                                          <p:stCondLst>
                                            <p:cond delay="664"/>
                                          </p:stCondLst>
                                        </p:cTn>
                                        <p:tgtEl>
                                          <p:spTgt spid="337923">
                                            <p:txEl>
                                              <p:pRg st="8" end="8"/>
                                            </p:txEl>
                                          </p:spTgt>
                                        </p:tgtEl>
                                        <p:attrNameLst>
                                          <p:attrName>ppt_y</p:attrName>
                                        </p:attrNameLst>
                                      </p:cBhvr>
                                      <p:tavLst>
                                        <p:tav tm="0" fmla="#ppt_y-sin(pi*$)/9">
                                          <p:val>
                                            <p:fltVal val="0"/>
                                          </p:val>
                                        </p:tav>
                                        <p:tav tm="100000">
                                          <p:val>
                                            <p:fltVal val="1"/>
                                          </p:val>
                                        </p:tav>
                                      </p:tavLst>
                                    </p:anim>
                                    <p:anim calcmode="lin" valueType="num">
                                      <p:cBhvr>
                                        <p:cTn id="77" dur="332" tmFilter="0, 0; 0.125,0.2665; 0.25,0.4; 0.375,0.465; 0.5,0.5;  0.625,0.535; 0.75,0.6; 0.875,0.7335; 1,1">
                                          <p:stCondLst>
                                            <p:cond delay="1324"/>
                                          </p:stCondLst>
                                        </p:cTn>
                                        <p:tgtEl>
                                          <p:spTgt spid="337923">
                                            <p:txEl>
                                              <p:pRg st="8" end="8"/>
                                            </p:txEl>
                                          </p:spTgt>
                                        </p:tgtEl>
                                        <p:attrNameLst>
                                          <p:attrName>ppt_y</p:attrName>
                                        </p:attrNameLst>
                                      </p:cBhvr>
                                      <p:tavLst>
                                        <p:tav tm="0" fmla="#ppt_y-sin(pi*$)/27">
                                          <p:val>
                                            <p:fltVal val="0"/>
                                          </p:val>
                                        </p:tav>
                                        <p:tav tm="100000">
                                          <p:val>
                                            <p:fltVal val="1"/>
                                          </p:val>
                                        </p:tav>
                                      </p:tavLst>
                                    </p:anim>
                                    <p:anim calcmode="lin" valueType="num">
                                      <p:cBhvr>
                                        <p:cTn id="78" dur="164" tmFilter="0, 0; 0.125,0.2665; 0.25,0.4; 0.375,0.465; 0.5,0.5;  0.625,0.535; 0.75,0.6; 0.875,0.7335; 1,1">
                                          <p:stCondLst>
                                            <p:cond delay="1656"/>
                                          </p:stCondLst>
                                        </p:cTn>
                                        <p:tgtEl>
                                          <p:spTgt spid="337923">
                                            <p:txEl>
                                              <p:pRg st="8" end="8"/>
                                            </p:txEl>
                                          </p:spTgt>
                                        </p:tgtEl>
                                        <p:attrNameLst>
                                          <p:attrName>ppt_y</p:attrName>
                                        </p:attrNameLst>
                                      </p:cBhvr>
                                      <p:tavLst>
                                        <p:tav tm="0" fmla="#ppt_y-sin(pi*$)/81">
                                          <p:val>
                                            <p:fltVal val="0"/>
                                          </p:val>
                                        </p:tav>
                                        <p:tav tm="100000">
                                          <p:val>
                                            <p:fltVal val="1"/>
                                          </p:val>
                                        </p:tav>
                                      </p:tavLst>
                                    </p:anim>
                                    <p:animScale>
                                      <p:cBhvr>
                                        <p:cTn id="79" dur="26">
                                          <p:stCondLst>
                                            <p:cond delay="650"/>
                                          </p:stCondLst>
                                        </p:cTn>
                                        <p:tgtEl>
                                          <p:spTgt spid="337923">
                                            <p:txEl>
                                              <p:pRg st="8" end="8"/>
                                            </p:txEl>
                                          </p:spTgt>
                                        </p:tgtEl>
                                      </p:cBhvr>
                                      <p:to x="100000" y="60000"/>
                                    </p:animScale>
                                    <p:animScale>
                                      <p:cBhvr>
                                        <p:cTn id="80" dur="166" decel="50000">
                                          <p:stCondLst>
                                            <p:cond delay="676"/>
                                          </p:stCondLst>
                                        </p:cTn>
                                        <p:tgtEl>
                                          <p:spTgt spid="337923">
                                            <p:txEl>
                                              <p:pRg st="8" end="8"/>
                                            </p:txEl>
                                          </p:spTgt>
                                        </p:tgtEl>
                                      </p:cBhvr>
                                      <p:to x="100000" y="100000"/>
                                    </p:animScale>
                                    <p:animScale>
                                      <p:cBhvr>
                                        <p:cTn id="81" dur="26">
                                          <p:stCondLst>
                                            <p:cond delay="1312"/>
                                          </p:stCondLst>
                                        </p:cTn>
                                        <p:tgtEl>
                                          <p:spTgt spid="337923">
                                            <p:txEl>
                                              <p:pRg st="8" end="8"/>
                                            </p:txEl>
                                          </p:spTgt>
                                        </p:tgtEl>
                                      </p:cBhvr>
                                      <p:to x="100000" y="80000"/>
                                    </p:animScale>
                                    <p:animScale>
                                      <p:cBhvr>
                                        <p:cTn id="82" dur="166" decel="50000">
                                          <p:stCondLst>
                                            <p:cond delay="1338"/>
                                          </p:stCondLst>
                                        </p:cTn>
                                        <p:tgtEl>
                                          <p:spTgt spid="337923">
                                            <p:txEl>
                                              <p:pRg st="8" end="8"/>
                                            </p:txEl>
                                          </p:spTgt>
                                        </p:tgtEl>
                                      </p:cBhvr>
                                      <p:to x="100000" y="100000"/>
                                    </p:animScale>
                                    <p:animScale>
                                      <p:cBhvr>
                                        <p:cTn id="83" dur="26">
                                          <p:stCondLst>
                                            <p:cond delay="1642"/>
                                          </p:stCondLst>
                                        </p:cTn>
                                        <p:tgtEl>
                                          <p:spTgt spid="337923">
                                            <p:txEl>
                                              <p:pRg st="8" end="8"/>
                                            </p:txEl>
                                          </p:spTgt>
                                        </p:tgtEl>
                                      </p:cBhvr>
                                      <p:to x="100000" y="90000"/>
                                    </p:animScale>
                                    <p:animScale>
                                      <p:cBhvr>
                                        <p:cTn id="84" dur="166" decel="50000">
                                          <p:stCondLst>
                                            <p:cond delay="1668"/>
                                          </p:stCondLst>
                                        </p:cTn>
                                        <p:tgtEl>
                                          <p:spTgt spid="337923">
                                            <p:txEl>
                                              <p:pRg st="8" end="8"/>
                                            </p:txEl>
                                          </p:spTgt>
                                        </p:tgtEl>
                                      </p:cBhvr>
                                      <p:to x="100000" y="100000"/>
                                    </p:animScale>
                                    <p:animScale>
                                      <p:cBhvr>
                                        <p:cTn id="85" dur="26">
                                          <p:stCondLst>
                                            <p:cond delay="1808"/>
                                          </p:stCondLst>
                                        </p:cTn>
                                        <p:tgtEl>
                                          <p:spTgt spid="337923">
                                            <p:txEl>
                                              <p:pRg st="8" end="8"/>
                                            </p:txEl>
                                          </p:spTgt>
                                        </p:tgtEl>
                                      </p:cBhvr>
                                      <p:to x="100000" y="95000"/>
                                    </p:animScale>
                                    <p:animScale>
                                      <p:cBhvr>
                                        <p:cTn id="86" dur="166" decel="50000">
                                          <p:stCondLst>
                                            <p:cond delay="1834"/>
                                          </p:stCondLst>
                                        </p:cTn>
                                        <p:tgtEl>
                                          <p:spTgt spid="337923">
                                            <p:txEl>
                                              <p:pRg st="8" end="8"/>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Number Placeholder 3">
            <a:extLst>
              <a:ext uri="{FF2B5EF4-FFF2-40B4-BE49-F238E27FC236}">
                <a16:creationId xmlns:a16="http://schemas.microsoft.com/office/drawing/2014/main" id="{E61E865B-A744-83F4-8303-A1773AE65098}"/>
              </a:ext>
            </a:extLst>
          </p:cNvPr>
          <p:cNvSpPr txBox="1">
            <a:spLocks noGrp="1"/>
          </p:cNvSpPr>
          <p:nvPr/>
        </p:nvSpPr>
        <p:spPr bwMode="auto">
          <a:xfrm>
            <a:off x="8077200" y="6324600"/>
            <a:ext cx="381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marL="342900" indent="-342900">
              <a:defRPr sz="2400">
                <a:solidFill>
                  <a:schemeClr val="tx1"/>
                </a:solidFill>
                <a:latin typeface="Times New Roman" panose="02020603050405020304" pitchFamily="18" charset="0"/>
                <a:ea typeface="ＭＳ Ｐゴシック" panose="020B0600070205080204" pitchFamily="34" charset="-128"/>
              </a:defRPr>
            </a:lvl1pPr>
            <a:lvl2pPr>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lvl="1" algn="r"/>
            <a:fld id="{CFB8D2BA-4B92-474D-8F82-F17C99745803}" type="slidenum">
              <a:rPr lang="es-ES" altLang="en-US" sz="1000">
                <a:latin typeface="Arial" panose="020B0604020202020204" pitchFamily="34" charset="0"/>
              </a:rPr>
              <a:pPr lvl="1" algn="r"/>
              <a:t>38</a:t>
            </a:fld>
            <a:endParaRPr lang="es-ES" altLang="en-US" sz="1000">
              <a:latin typeface="Arial" panose="020B0604020202020204" pitchFamily="34" charset="0"/>
            </a:endParaRPr>
          </a:p>
        </p:txBody>
      </p:sp>
      <p:sp>
        <p:nvSpPr>
          <p:cNvPr id="34819" name="Rectangle 2">
            <a:extLst>
              <a:ext uri="{FF2B5EF4-FFF2-40B4-BE49-F238E27FC236}">
                <a16:creationId xmlns:a16="http://schemas.microsoft.com/office/drawing/2014/main" id="{CE6157E7-E213-65FA-5FA3-95520D63024C}"/>
              </a:ext>
            </a:extLst>
          </p:cNvPr>
          <p:cNvSpPr>
            <a:spLocks noGrp="1" noChangeArrowheads="1"/>
          </p:cNvSpPr>
          <p:nvPr>
            <p:ph type="title" idx="4294967295"/>
          </p:nvPr>
        </p:nvSpPr>
        <p:spPr>
          <a:xfrm>
            <a:off x="1447800" y="0"/>
            <a:ext cx="6248400" cy="1066800"/>
          </a:xfrm>
        </p:spPr>
        <p:txBody>
          <a:bodyPr/>
          <a:lstStyle/>
          <a:p>
            <a:r>
              <a:rPr lang="en-US" altLang="en-US">
                <a:ea typeface="ＭＳ Ｐゴシック" panose="020B0600070205080204" pitchFamily="34" charset="-128"/>
              </a:rPr>
              <a:t>Phong Model</a:t>
            </a:r>
          </a:p>
        </p:txBody>
      </p:sp>
      <p:sp>
        <p:nvSpPr>
          <p:cNvPr id="223237" name="Rectangle 3">
            <a:extLst>
              <a:ext uri="{FF2B5EF4-FFF2-40B4-BE49-F238E27FC236}">
                <a16:creationId xmlns:a16="http://schemas.microsoft.com/office/drawing/2014/main" id="{D00C88B2-3844-A4A4-4CC0-71FED31A0515}"/>
              </a:ext>
            </a:extLst>
          </p:cNvPr>
          <p:cNvSpPr>
            <a:spLocks noGrp="1" noChangeArrowheads="1"/>
          </p:cNvSpPr>
          <p:nvPr>
            <p:ph type="body" idx="4294967295"/>
          </p:nvPr>
        </p:nvSpPr>
        <p:spPr>
          <a:xfrm>
            <a:off x="0" y="1524000"/>
            <a:ext cx="9144000" cy="4724400"/>
          </a:xfrm>
        </p:spPr>
        <p:txBody>
          <a:bodyPr/>
          <a:lstStyle/>
          <a:p>
            <a:r>
              <a:rPr lang="en-US" altLang="en-US" sz="2400" b="1">
                <a:solidFill>
                  <a:srgbClr val="FF0000"/>
                </a:solidFill>
                <a:ea typeface="ＭＳ Ｐゴシック" panose="020B0600070205080204" pitchFamily="34" charset="-128"/>
              </a:rPr>
              <a:t>A simple model that can be computed rapidly</a:t>
            </a:r>
          </a:p>
          <a:p>
            <a:r>
              <a:rPr lang="en-US" altLang="en-US" sz="2400">
                <a:ea typeface="ＭＳ Ｐゴシック" panose="020B0600070205080204" pitchFamily="34" charset="-128"/>
              </a:rPr>
              <a:t>Has three components</a:t>
            </a:r>
          </a:p>
          <a:p>
            <a:pPr lvl="1"/>
            <a:r>
              <a:rPr lang="en-US" altLang="en-US" sz="2200" b="1">
                <a:solidFill>
                  <a:srgbClr val="FF0000"/>
                </a:solidFill>
                <a:ea typeface="ＭＳ Ｐゴシック" panose="020B0600070205080204" pitchFamily="34" charset="-128"/>
              </a:rPr>
              <a:t>Ambient</a:t>
            </a:r>
          </a:p>
          <a:p>
            <a:pPr lvl="1"/>
            <a:r>
              <a:rPr lang="en-US" altLang="en-US" sz="2200" b="1">
                <a:solidFill>
                  <a:srgbClr val="FF0000"/>
                </a:solidFill>
                <a:ea typeface="ＭＳ Ｐゴシック" panose="020B0600070205080204" pitchFamily="34" charset="-128"/>
              </a:rPr>
              <a:t>Diffuse</a:t>
            </a:r>
          </a:p>
          <a:p>
            <a:pPr lvl="1"/>
            <a:r>
              <a:rPr lang="en-US" altLang="en-US" sz="2200" b="1">
                <a:solidFill>
                  <a:srgbClr val="FF0000"/>
                </a:solidFill>
                <a:ea typeface="ＭＳ Ｐゴシック" panose="020B0600070205080204" pitchFamily="34" charset="-128"/>
              </a:rPr>
              <a:t>Specular</a:t>
            </a:r>
          </a:p>
          <a:p>
            <a:pPr lvl="1">
              <a:buFontTx/>
              <a:buNone/>
            </a:pPr>
            <a:endParaRPr lang="en-US" altLang="en-US" sz="2200" b="1">
              <a:solidFill>
                <a:srgbClr val="FF0000"/>
              </a:solidFill>
              <a:ea typeface="ＭＳ Ｐゴシック" panose="020B0600070205080204" pitchFamily="34" charset="-128"/>
            </a:endParaRPr>
          </a:p>
          <a:p>
            <a:r>
              <a:rPr lang="en-US" altLang="en-US" sz="2400">
                <a:ea typeface="ＭＳ Ｐゴシック" panose="020B0600070205080204" pitchFamily="34" charset="-128"/>
              </a:rPr>
              <a:t>Uses four </a:t>
            </a:r>
            <a:r>
              <a:rPr lang="en-US" altLang="en-US" sz="2400" b="1">
                <a:solidFill>
                  <a:srgbClr val="FF0000"/>
                </a:solidFill>
                <a:ea typeface="ＭＳ Ｐゴシック" panose="020B0600070205080204" pitchFamily="34" charset="-128"/>
              </a:rPr>
              <a:t>vectors </a:t>
            </a:r>
          </a:p>
          <a:p>
            <a:pPr lvl="1"/>
            <a:r>
              <a:rPr lang="en-US" altLang="en-US" sz="2200" b="1">
                <a:solidFill>
                  <a:srgbClr val="FF0000"/>
                </a:solidFill>
                <a:ea typeface="ＭＳ Ｐゴシック" panose="020B0600070205080204" pitchFamily="34" charset="-128"/>
              </a:rPr>
              <a:t>To source </a:t>
            </a:r>
            <a:r>
              <a:rPr lang="en-US" altLang="en-US" sz="2200" b="1">
                <a:ea typeface="ＭＳ Ｐゴシック" panose="020B0600070205080204" pitchFamily="34" charset="-128"/>
              </a:rPr>
              <a:t>l</a:t>
            </a:r>
          </a:p>
          <a:p>
            <a:pPr lvl="1"/>
            <a:r>
              <a:rPr lang="en-US" altLang="en-US" sz="2200" b="1">
                <a:solidFill>
                  <a:srgbClr val="FF0000"/>
                </a:solidFill>
                <a:ea typeface="ＭＳ Ｐゴシック" panose="020B0600070205080204" pitchFamily="34" charset="-128"/>
              </a:rPr>
              <a:t>To viewer  </a:t>
            </a:r>
            <a:r>
              <a:rPr lang="en-US" altLang="en-US" sz="2200" b="1">
                <a:ea typeface="ＭＳ Ｐゴシック" panose="020B0600070205080204" pitchFamily="34" charset="-128"/>
              </a:rPr>
              <a:t>v</a:t>
            </a:r>
          </a:p>
          <a:p>
            <a:pPr lvl="1"/>
            <a:r>
              <a:rPr lang="en-US" altLang="en-US" sz="2200" b="1">
                <a:solidFill>
                  <a:srgbClr val="FF0000"/>
                </a:solidFill>
                <a:ea typeface="ＭＳ Ｐゴシック" panose="020B0600070205080204" pitchFamily="34" charset="-128"/>
              </a:rPr>
              <a:t>Normal   </a:t>
            </a:r>
            <a:r>
              <a:rPr lang="en-US" altLang="en-US" sz="2200" b="1">
                <a:ea typeface="ＭＳ Ｐゴシック" panose="020B0600070205080204" pitchFamily="34" charset="-128"/>
              </a:rPr>
              <a:t>n</a:t>
            </a:r>
          </a:p>
          <a:p>
            <a:pPr lvl="1"/>
            <a:r>
              <a:rPr lang="en-US" altLang="en-US" sz="2200" b="1">
                <a:solidFill>
                  <a:srgbClr val="FF0000"/>
                </a:solidFill>
                <a:ea typeface="ＭＳ Ｐゴシック" panose="020B0600070205080204" pitchFamily="34" charset="-128"/>
              </a:rPr>
              <a:t>Perfect reflector  </a:t>
            </a:r>
            <a:r>
              <a:rPr lang="en-US" altLang="en-US" sz="2200" b="1">
                <a:ea typeface="ＭＳ Ｐゴシック" panose="020B0600070205080204" pitchFamily="34" charset="-128"/>
              </a:rPr>
              <a:t>r</a:t>
            </a:r>
          </a:p>
          <a:p>
            <a:pPr lvl="1"/>
            <a:endParaRPr lang="en-US" altLang="en-US" sz="2200" b="1">
              <a:ea typeface="ＭＳ Ｐゴシック" panose="020B0600070205080204" pitchFamily="34" charset="-128"/>
            </a:endParaRPr>
          </a:p>
        </p:txBody>
      </p:sp>
      <p:pic>
        <p:nvPicPr>
          <p:cNvPr id="34821" name="Picture 5" descr="AN06F13">
            <a:extLst>
              <a:ext uri="{FF2B5EF4-FFF2-40B4-BE49-F238E27FC236}">
                <a16:creationId xmlns:a16="http://schemas.microsoft.com/office/drawing/2014/main" id="{03F95F7A-CE3B-C50D-1737-67363F2F1D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43400" y="3200400"/>
            <a:ext cx="4076700" cy="274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22" name="Rectangle 7">
            <a:extLst>
              <a:ext uri="{FF2B5EF4-FFF2-40B4-BE49-F238E27FC236}">
                <a16:creationId xmlns:a16="http://schemas.microsoft.com/office/drawing/2014/main" id="{A5E8F77D-1EC0-72F9-D3A9-E15BC0777DC6}"/>
              </a:ext>
            </a:extLst>
          </p:cNvPr>
          <p:cNvSpPr>
            <a:spLocks noChangeArrowheads="1"/>
          </p:cNvSpPr>
          <p:nvPr/>
        </p:nvSpPr>
        <p:spPr bwMode="auto">
          <a:xfrm>
            <a:off x="0" y="6400800"/>
            <a:ext cx="8915400" cy="457200"/>
          </a:xfrm>
          <a:prstGeom prst="rect">
            <a:avLst/>
          </a:prstGeom>
          <a:solidFill>
            <a:srgbClr val="990033"/>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1">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a:hlinkClick r:id="rId4"/>
              </a:rPr>
              <a:t>http://www.cs.princeton.edu/~min/cs426/classes/light.html</a:t>
            </a:r>
            <a:r>
              <a:rPr lang="en-US" altLang="en-US"/>
              <a:t> </a:t>
            </a:r>
          </a:p>
        </p:txBody>
      </p:sp>
      <p:pic>
        <p:nvPicPr>
          <p:cNvPr id="7" name="Picture 10">
            <a:extLst>
              <a:ext uri="{FF2B5EF4-FFF2-40B4-BE49-F238E27FC236}">
                <a16:creationId xmlns:a16="http://schemas.microsoft.com/office/drawing/2014/main" id="{32E4DB13-5A00-7250-0FEB-C4CBDB5C4FB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00200" y="704850"/>
            <a:ext cx="7089775" cy="969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6" presetClass="emph" presetSubtype="0" fill="hold" nodeType="clickEffect">
                                  <p:stCondLst>
                                    <p:cond delay="0"/>
                                  </p:stCondLst>
                                  <p:childTnLst>
                                    <p:animScale>
                                      <p:cBhvr>
                                        <p:cTn id="6" dur="2000" fill="hold"/>
                                        <p:tgtEl>
                                          <p:spTgt spid="223237">
                                            <p:txEl>
                                              <p:pRg st="0" end="0"/>
                                            </p:txEl>
                                          </p:spTgt>
                                        </p:tgtEl>
                                      </p:cBhvr>
                                      <p:by x="100000" y="150000"/>
                                    </p:animScale>
                                  </p:childTnLst>
                                </p:cTn>
                              </p:par>
                              <p:par>
                                <p:cTn id="7" presetID="26"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animEffect transition="in" filter="wipe(down)">
                                      <p:cBhvr>
                                        <p:cTn id="9" dur="580">
                                          <p:stCondLst>
                                            <p:cond delay="0"/>
                                          </p:stCondLst>
                                        </p:cTn>
                                        <p:tgtEl>
                                          <p:spTgt spid="7"/>
                                        </p:tgtEl>
                                      </p:cBhvr>
                                    </p:animEffect>
                                    <p:anim calcmode="lin" valueType="num">
                                      <p:cBhvr>
                                        <p:cTn id="10" dur="1822" tmFilter="0,0; 0.14,0.36; 0.43,0.73; 0.71,0.91; 1.0,1.0">
                                          <p:stCondLst>
                                            <p:cond delay="0"/>
                                          </p:stCondLst>
                                        </p:cTn>
                                        <p:tgtEl>
                                          <p:spTgt spid="7"/>
                                        </p:tgtEl>
                                        <p:attrNameLst>
                                          <p:attrName>ppt_x</p:attrName>
                                        </p:attrNameLst>
                                      </p:cBhvr>
                                      <p:tavLst>
                                        <p:tav tm="0">
                                          <p:val>
                                            <p:strVal val="#ppt_x-0.25"/>
                                          </p:val>
                                        </p:tav>
                                        <p:tav tm="100000">
                                          <p:val>
                                            <p:strVal val="#ppt_x"/>
                                          </p:val>
                                        </p:tav>
                                      </p:tavLst>
                                    </p:anim>
                                    <p:anim calcmode="lin" valueType="num">
                                      <p:cBhvr>
                                        <p:cTn id="11" dur="664" tmFilter="0.0,0.0; 0.25,0.07; 0.50,0.2; 0.75,0.467; 1.0,1.0">
                                          <p:stCondLst>
                                            <p:cond delay="0"/>
                                          </p:stCondLst>
                                        </p:cTn>
                                        <p:tgtEl>
                                          <p:spTgt spid="7"/>
                                        </p:tgtEl>
                                        <p:attrNameLst>
                                          <p:attrName>ppt_y</p:attrName>
                                        </p:attrNameLst>
                                      </p:cBhvr>
                                      <p:tavLst>
                                        <p:tav tm="0" fmla="#ppt_y-sin(pi*$)/3">
                                          <p:val>
                                            <p:fltVal val="0.5"/>
                                          </p:val>
                                        </p:tav>
                                        <p:tav tm="100000">
                                          <p:val>
                                            <p:fltVal val="1"/>
                                          </p:val>
                                        </p:tav>
                                      </p:tavLst>
                                    </p:anim>
                                    <p:anim calcmode="lin" valueType="num">
                                      <p:cBhvr>
                                        <p:cTn id="12" dur="664" tmFilter="0, 0; 0.125,0.2665; 0.25,0.4; 0.375,0.465; 0.5,0.5;  0.625,0.535; 0.75,0.6; 0.875,0.7335; 1,1">
                                          <p:stCondLst>
                                            <p:cond delay="664"/>
                                          </p:stCondLst>
                                        </p:cTn>
                                        <p:tgtEl>
                                          <p:spTgt spid="7"/>
                                        </p:tgtEl>
                                        <p:attrNameLst>
                                          <p:attrName>ppt_y</p:attrName>
                                        </p:attrNameLst>
                                      </p:cBhvr>
                                      <p:tavLst>
                                        <p:tav tm="0" fmla="#ppt_y-sin(pi*$)/9">
                                          <p:val>
                                            <p:fltVal val="0"/>
                                          </p:val>
                                        </p:tav>
                                        <p:tav tm="100000">
                                          <p:val>
                                            <p:fltVal val="1"/>
                                          </p:val>
                                        </p:tav>
                                      </p:tavLst>
                                    </p:anim>
                                    <p:anim calcmode="lin" valueType="num">
                                      <p:cBhvr>
                                        <p:cTn id="13" dur="332" tmFilter="0, 0; 0.125,0.2665; 0.25,0.4; 0.375,0.465; 0.5,0.5;  0.625,0.535; 0.75,0.6; 0.875,0.7335; 1,1">
                                          <p:stCondLst>
                                            <p:cond delay="1324"/>
                                          </p:stCondLst>
                                        </p:cTn>
                                        <p:tgtEl>
                                          <p:spTgt spid="7"/>
                                        </p:tgtEl>
                                        <p:attrNameLst>
                                          <p:attrName>ppt_y</p:attrName>
                                        </p:attrNameLst>
                                      </p:cBhvr>
                                      <p:tavLst>
                                        <p:tav tm="0" fmla="#ppt_y-sin(pi*$)/27">
                                          <p:val>
                                            <p:fltVal val="0"/>
                                          </p:val>
                                        </p:tav>
                                        <p:tav tm="100000">
                                          <p:val>
                                            <p:fltVal val="1"/>
                                          </p:val>
                                        </p:tav>
                                      </p:tavLst>
                                    </p:anim>
                                    <p:anim calcmode="lin" valueType="num">
                                      <p:cBhvr>
                                        <p:cTn id="14" dur="164" tmFilter="0, 0; 0.125,0.2665; 0.25,0.4; 0.375,0.465; 0.5,0.5;  0.625,0.535; 0.75,0.6; 0.875,0.7335; 1,1">
                                          <p:stCondLst>
                                            <p:cond delay="1656"/>
                                          </p:stCondLst>
                                        </p:cTn>
                                        <p:tgtEl>
                                          <p:spTgt spid="7"/>
                                        </p:tgtEl>
                                        <p:attrNameLst>
                                          <p:attrName>ppt_y</p:attrName>
                                        </p:attrNameLst>
                                      </p:cBhvr>
                                      <p:tavLst>
                                        <p:tav tm="0" fmla="#ppt_y-sin(pi*$)/81">
                                          <p:val>
                                            <p:fltVal val="0"/>
                                          </p:val>
                                        </p:tav>
                                        <p:tav tm="100000">
                                          <p:val>
                                            <p:fltVal val="1"/>
                                          </p:val>
                                        </p:tav>
                                      </p:tavLst>
                                    </p:anim>
                                    <p:animScale>
                                      <p:cBhvr>
                                        <p:cTn id="15" dur="26">
                                          <p:stCondLst>
                                            <p:cond delay="650"/>
                                          </p:stCondLst>
                                        </p:cTn>
                                        <p:tgtEl>
                                          <p:spTgt spid="7"/>
                                        </p:tgtEl>
                                      </p:cBhvr>
                                      <p:to x="100000" y="60000"/>
                                    </p:animScale>
                                    <p:animScale>
                                      <p:cBhvr>
                                        <p:cTn id="16" dur="166" decel="50000">
                                          <p:stCondLst>
                                            <p:cond delay="676"/>
                                          </p:stCondLst>
                                        </p:cTn>
                                        <p:tgtEl>
                                          <p:spTgt spid="7"/>
                                        </p:tgtEl>
                                      </p:cBhvr>
                                      <p:to x="100000" y="100000"/>
                                    </p:animScale>
                                    <p:animScale>
                                      <p:cBhvr>
                                        <p:cTn id="17" dur="26">
                                          <p:stCondLst>
                                            <p:cond delay="1312"/>
                                          </p:stCondLst>
                                        </p:cTn>
                                        <p:tgtEl>
                                          <p:spTgt spid="7"/>
                                        </p:tgtEl>
                                      </p:cBhvr>
                                      <p:to x="100000" y="80000"/>
                                    </p:animScale>
                                    <p:animScale>
                                      <p:cBhvr>
                                        <p:cTn id="18" dur="166" decel="50000">
                                          <p:stCondLst>
                                            <p:cond delay="1338"/>
                                          </p:stCondLst>
                                        </p:cTn>
                                        <p:tgtEl>
                                          <p:spTgt spid="7"/>
                                        </p:tgtEl>
                                      </p:cBhvr>
                                      <p:to x="100000" y="100000"/>
                                    </p:animScale>
                                    <p:animScale>
                                      <p:cBhvr>
                                        <p:cTn id="19" dur="26">
                                          <p:stCondLst>
                                            <p:cond delay="1642"/>
                                          </p:stCondLst>
                                        </p:cTn>
                                        <p:tgtEl>
                                          <p:spTgt spid="7"/>
                                        </p:tgtEl>
                                      </p:cBhvr>
                                      <p:to x="100000" y="90000"/>
                                    </p:animScale>
                                    <p:animScale>
                                      <p:cBhvr>
                                        <p:cTn id="20" dur="166" decel="50000">
                                          <p:stCondLst>
                                            <p:cond delay="1668"/>
                                          </p:stCondLst>
                                        </p:cTn>
                                        <p:tgtEl>
                                          <p:spTgt spid="7"/>
                                        </p:tgtEl>
                                      </p:cBhvr>
                                      <p:to x="100000" y="100000"/>
                                    </p:animScale>
                                    <p:animScale>
                                      <p:cBhvr>
                                        <p:cTn id="21" dur="26">
                                          <p:stCondLst>
                                            <p:cond delay="1808"/>
                                          </p:stCondLst>
                                        </p:cTn>
                                        <p:tgtEl>
                                          <p:spTgt spid="7"/>
                                        </p:tgtEl>
                                      </p:cBhvr>
                                      <p:to x="100000" y="95000"/>
                                    </p:animScale>
                                    <p:animScale>
                                      <p:cBhvr>
                                        <p:cTn id="22" dur="166" decel="50000">
                                          <p:stCondLst>
                                            <p:cond delay="1834"/>
                                          </p:stCondLst>
                                        </p:cTn>
                                        <p:tgtEl>
                                          <p:spTgt spid="7"/>
                                        </p:tgtEl>
                                      </p:cBhvr>
                                      <p:to x="100000" y="100000"/>
                                    </p:animScale>
                                  </p:childTnLst>
                                </p:cTn>
                              </p:par>
                            </p:childTnLst>
                          </p:cTn>
                        </p:par>
                      </p:childTnLst>
                    </p:cTn>
                  </p:par>
                  <p:par>
                    <p:cTn id="23" fill="hold" nodeType="clickPar">
                      <p:stCondLst>
                        <p:cond delay="indefinite"/>
                      </p:stCondLst>
                      <p:childTnLst>
                        <p:par>
                          <p:cTn id="24" fill="hold" nodeType="withGroup">
                            <p:stCondLst>
                              <p:cond delay="0"/>
                            </p:stCondLst>
                            <p:childTnLst>
                              <p:par>
                                <p:cTn id="25" presetID="8" presetClass="entr" presetSubtype="16" fill="hold" nodeType="clickEffect">
                                  <p:stCondLst>
                                    <p:cond delay="0"/>
                                  </p:stCondLst>
                                  <p:childTnLst>
                                    <p:set>
                                      <p:cBhvr>
                                        <p:cTn id="26" dur="1" fill="hold">
                                          <p:stCondLst>
                                            <p:cond delay="0"/>
                                          </p:stCondLst>
                                        </p:cTn>
                                        <p:tgtEl>
                                          <p:spTgt spid="223237">
                                            <p:txEl>
                                              <p:pRg st="1" end="1"/>
                                            </p:txEl>
                                          </p:spTgt>
                                        </p:tgtEl>
                                        <p:attrNameLst>
                                          <p:attrName>style.visibility</p:attrName>
                                        </p:attrNameLst>
                                      </p:cBhvr>
                                      <p:to>
                                        <p:strVal val="visible"/>
                                      </p:to>
                                    </p:set>
                                    <p:animEffect transition="in" filter="diamond(in)">
                                      <p:cBhvr>
                                        <p:cTn id="27" dur="2000"/>
                                        <p:tgtEl>
                                          <p:spTgt spid="223237">
                                            <p:txEl>
                                              <p:pRg st="1" end="1"/>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8" presetClass="entr" presetSubtype="16" fill="hold" nodeType="clickEffect">
                                  <p:stCondLst>
                                    <p:cond delay="0"/>
                                  </p:stCondLst>
                                  <p:childTnLst>
                                    <p:set>
                                      <p:cBhvr>
                                        <p:cTn id="31" dur="1" fill="hold">
                                          <p:stCondLst>
                                            <p:cond delay="0"/>
                                          </p:stCondLst>
                                        </p:cTn>
                                        <p:tgtEl>
                                          <p:spTgt spid="223237">
                                            <p:txEl>
                                              <p:pRg st="2" end="2"/>
                                            </p:txEl>
                                          </p:spTgt>
                                        </p:tgtEl>
                                        <p:attrNameLst>
                                          <p:attrName>style.visibility</p:attrName>
                                        </p:attrNameLst>
                                      </p:cBhvr>
                                      <p:to>
                                        <p:strVal val="visible"/>
                                      </p:to>
                                    </p:set>
                                    <p:animEffect transition="in" filter="diamond(in)">
                                      <p:cBhvr>
                                        <p:cTn id="32" dur="2000"/>
                                        <p:tgtEl>
                                          <p:spTgt spid="223237">
                                            <p:txEl>
                                              <p:pRg st="2" end="2"/>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8" presetClass="entr" presetSubtype="16" fill="hold" nodeType="clickEffect">
                                  <p:stCondLst>
                                    <p:cond delay="0"/>
                                  </p:stCondLst>
                                  <p:childTnLst>
                                    <p:set>
                                      <p:cBhvr>
                                        <p:cTn id="36" dur="1" fill="hold">
                                          <p:stCondLst>
                                            <p:cond delay="0"/>
                                          </p:stCondLst>
                                        </p:cTn>
                                        <p:tgtEl>
                                          <p:spTgt spid="223237">
                                            <p:txEl>
                                              <p:pRg st="3" end="3"/>
                                            </p:txEl>
                                          </p:spTgt>
                                        </p:tgtEl>
                                        <p:attrNameLst>
                                          <p:attrName>style.visibility</p:attrName>
                                        </p:attrNameLst>
                                      </p:cBhvr>
                                      <p:to>
                                        <p:strVal val="visible"/>
                                      </p:to>
                                    </p:set>
                                    <p:animEffect transition="in" filter="diamond(in)">
                                      <p:cBhvr>
                                        <p:cTn id="37" dur="2000"/>
                                        <p:tgtEl>
                                          <p:spTgt spid="223237">
                                            <p:txEl>
                                              <p:pRg st="3" end="3"/>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8" presetClass="entr" presetSubtype="16" fill="hold" nodeType="clickEffect">
                                  <p:stCondLst>
                                    <p:cond delay="0"/>
                                  </p:stCondLst>
                                  <p:childTnLst>
                                    <p:set>
                                      <p:cBhvr>
                                        <p:cTn id="41" dur="1" fill="hold">
                                          <p:stCondLst>
                                            <p:cond delay="0"/>
                                          </p:stCondLst>
                                        </p:cTn>
                                        <p:tgtEl>
                                          <p:spTgt spid="223237">
                                            <p:txEl>
                                              <p:pRg st="4" end="4"/>
                                            </p:txEl>
                                          </p:spTgt>
                                        </p:tgtEl>
                                        <p:attrNameLst>
                                          <p:attrName>style.visibility</p:attrName>
                                        </p:attrNameLst>
                                      </p:cBhvr>
                                      <p:to>
                                        <p:strVal val="visible"/>
                                      </p:to>
                                    </p:set>
                                    <p:animEffect transition="in" filter="diamond(in)">
                                      <p:cBhvr>
                                        <p:cTn id="42" dur="2000"/>
                                        <p:tgtEl>
                                          <p:spTgt spid="223237">
                                            <p:txEl>
                                              <p:pRg st="4" end="4"/>
                                            </p:txEl>
                                          </p:spTgt>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8" presetClass="entr" presetSubtype="16" fill="hold" nodeType="clickEffect">
                                  <p:stCondLst>
                                    <p:cond delay="0"/>
                                  </p:stCondLst>
                                  <p:childTnLst>
                                    <p:set>
                                      <p:cBhvr>
                                        <p:cTn id="46" dur="1" fill="hold">
                                          <p:stCondLst>
                                            <p:cond delay="0"/>
                                          </p:stCondLst>
                                        </p:cTn>
                                        <p:tgtEl>
                                          <p:spTgt spid="223237">
                                            <p:txEl>
                                              <p:pRg st="6" end="6"/>
                                            </p:txEl>
                                          </p:spTgt>
                                        </p:tgtEl>
                                        <p:attrNameLst>
                                          <p:attrName>style.visibility</p:attrName>
                                        </p:attrNameLst>
                                      </p:cBhvr>
                                      <p:to>
                                        <p:strVal val="visible"/>
                                      </p:to>
                                    </p:set>
                                    <p:animEffect transition="in" filter="diamond(in)">
                                      <p:cBhvr>
                                        <p:cTn id="47" dur="2000"/>
                                        <p:tgtEl>
                                          <p:spTgt spid="223237">
                                            <p:txEl>
                                              <p:pRg st="6" end="6"/>
                                            </p:txEl>
                                          </p:spTgt>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8" presetClass="entr" presetSubtype="16" fill="hold" nodeType="clickEffect">
                                  <p:stCondLst>
                                    <p:cond delay="0"/>
                                  </p:stCondLst>
                                  <p:childTnLst>
                                    <p:set>
                                      <p:cBhvr>
                                        <p:cTn id="51" dur="1" fill="hold">
                                          <p:stCondLst>
                                            <p:cond delay="0"/>
                                          </p:stCondLst>
                                        </p:cTn>
                                        <p:tgtEl>
                                          <p:spTgt spid="223237">
                                            <p:txEl>
                                              <p:pRg st="7" end="7"/>
                                            </p:txEl>
                                          </p:spTgt>
                                        </p:tgtEl>
                                        <p:attrNameLst>
                                          <p:attrName>style.visibility</p:attrName>
                                        </p:attrNameLst>
                                      </p:cBhvr>
                                      <p:to>
                                        <p:strVal val="visible"/>
                                      </p:to>
                                    </p:set>
                                    <p:animEffect transition="in" filter="diamond(in)">
                                      <p:cBhvr>
                                        <p:cTn id="52" dur="2000"/>
                                        <p:tgtEl>
                                          <p:spTgt spid="223237">
                                            <p:txEl>
                                              <p:pRg st="7" end="7"/>
                                            </p:txEl>
                                          </p:spTgt>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8" presetClass="entr" presetSubtype="16" fill="hold" nodeType="clickEffect">
                                  <p:stCondLst>
                                    <p:cond delay="0"/>
                                  </p:stCondLst>
                                  <p:childTnLst>
                                    <p:set>
                                      <p:cBhvr>
                                        <p:cTn id="56" dur="1" fill="hold">
                                          <p:stCondLst>
                                            <p:cond delay="0"/>
                                          </p:stCondLst>
                                        </p:cTn>
                                        <p:tgtEl>
                                          <p:spTgt spid="223237">
                                            <p:txEl>
                                              <p:pRg st="8" end="8"/>
                                            </p:txEl>
                                          </p:spTgt>
                                        </p:tgtEl>
                                        <p:attrNameLst>
                                          <p:attrName>style.visibility</p:attrName>
                                        </p:attrNameLst>
                                      </p:cBhvr>
                                      <p:to>
                                        <p:strVal val="visible"/>
                                      </p:to>
                                    </p:set>
                                    <p:animEffect transition="in" filter="diamond(in)">
                                      <p:cBhvr>
                                        <p:cTn id="57" dur="2000"/>
                                        <p:tgtEl>
                                          <p:spTgt spid="223237">
                                            <p:txEl>
                                              <p:pRg st="8" end="8"/>
                                            </p:txEl>
                                          </p:spTgt>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8" presetClass="entr" presetSubtype="16" fill="hold" nodeType="clickEffect">
                                  <p:stCondLst>
                                    <p:cond delay="0"/>
                                  </p:stCondLst>
                                  <p:childTnLst>
                                    <p:set>
                                      <p:cBhvr>
                                        <p:cTn id="61" dur="1" fill="hold">
                                          <p:stCondLst>
                                            <p:cond delay="0"/>
                                          </p:stCondLst>
                                        </p:cTn>
                                        <p:tgtEl>
                                          <p:spTgt spid="223237">
                                            <p:txEl>
                                              <p:pRg st="9" end="9"/>
                                            </p:txEl>
                                          </p:spTgt>
                                        </p:tgtEl>
                                        <p:attrNameLst>
                                          <p:attrName>style.visibility</p:attrName>
                                        </p:attrNameLst>
                                      </p:cBhvr>
                                      <p:to>
                                        <p:strVal val="visible"/>
                                      </p:to>
                                    </p:set>
                                    <p:animEffect transition="in" filter="diamond(in)">
                                      <p:cBhvr>
                                        <p:cTn id="62" dur="2000"/>
                                        <p:tgtEl>
                                          <p:spTgt spid="223237">
                                            <p:txEl>
                                              <p:pRg st="9" end="9"/>
                                            </p:txEl>
                                          </p:spTgt>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8" presetClass="entr" presetSubtype="16" fill="hold" nodeType="clickEffect">
                                  <p:stCondLst>
                                    <p:cond delay="0"/>
                                  </p:stCondLst>
                                  <p:childTnLst>
                                    <p:set>
                                      <p:cBhvr>
                                        <p:cTn id="66" dur="1" fill="hold">
                                          <p:stCondLst>
                                            <p:cond delay="0"/>
                                          </p:stCondLst>
                                        </p:cTn>
                                        <p:tgtEl>
                                          <p:spTgt spid="223237">
                                            <p:txEl>
                                              <p:pRg st="10" end="10"/>
                                            </p:txEl>
                                          </p:spTgt>
                                        </p:tgtEl>
                                        <p:attrNameLst>
                                          <p:attrName>style.visibility</p:attrName>
                                        </p:attrNameLst>
                                      </p:cBhvr>
                                      <p:to>
                                        <p:strVal val="visible"/>
                                      </p:to>
                                    </p:set>
                                    <p:animEffect transition="in" filter="diamond(in)">
                                      <p:cBhvr>
                                        <p:cTn id="67" dur="2000"/>
                                        <p:tgtEl>
                                          <p:spTgt spid="223237">
                                            <p:txEl>
                                              <p:pRg st="10" end="10"/>
                                            </p:txEl>
                                          </p:spTgt>
                                        </p:tgtEl>
                                      </p:cBhvr>
                                    </p:animEffect>
                                  </p:childTnLst>
                                </p:cTn>
                              </p:par>
                            </p:childTnLst>
                          </p:cTn>
                        </p:par>
                      </p:childTnLst>
                    </p:cTn>
                  </p:par>
                  <p:par>
                    <p:cTn id="68" fill="hold" nodeType="clickPar">
                      <p:stCondLst>
                        <p:cond delay="indefinite"/>
                      </p:stCondLst>
                      <p:childTnLst>
                        <p:par>
                          <p:cTn id="69" fill="hold" nodeType="withGroup">
                            <p:stCondLst>
                              <p:cond delay="0"/>
                            </p:stCondLst>
                            <p:childTnLst>
                              <p:par>
                                <p:cTn id="70" presetID="26" presetClass="entr" presetSubtype="0" fill="hold" nodeType="clickEffect">
                                  <p:stCondLst>
                                    <p:cond delay="0"/>
                                  </p:stCondLst>
                                  <p:childTnLst>
                                    <p:set>
                                      <p:cBhvr>
                                        <p:cTn id="71" dur="1" fill="hold">
                                          <p:stCondLst>
                                            <p:cond delay="0"/>
                                          </p:stCondLst>
                                        </p:cTn>
                                        <p:tgtEl>
                                          <p:spTgt spid="7"/>
                                        </p:tgtEl>
                                        <p:attrNameLst>
                                          <p:attrName>style.visibility</p:attrName>
                                        </p:attrNameLst>
                                      </p:cBhvr>
                                      <p:to>
                                        <p:strVal val="visible"/>
                                      </p:to>
                                    </p:set>
                                    <p:animEffect transition="in" filter="wipe(down)">
                                      <p:cBhvr>
                                        <p:cTn id="72" dur="580">
                                          <p:stCondLst>
                                            <p:cond delay="0"/>
                                          </p:stCondLst>
                                        </p:cTn>
                                        <p:tgtEl>
                                          <p:spTgt spid="7"/>
                                        </p:tgtEl>
                                      </p:cBhvr>
                                    </p:animEffect>
                                    <p:anim calcmode="lin" valueType="num">
                                      <p:cBhvr>
                                        <p:cTn id="73" dur="1822" tmFilter="0,0; 0.14,0.36; 0.43,0.73; 0.71,0.91; 1.0,1.0">
                                          <p:stCondLst>
                                            <p:cond delay="0"/>
                                          </p:stCondLst>
                                        </p:cTn>
                                        <p:tgtEl>
                                          <p:spTgt spid="7"/>
                                        </p:tgtEl>
                                        <p:attrNameLst>
                                          <p:attrName>ppt_x</p:attrName>
                                        </p:attrNameLst>
                                      </p:cBhvr>
                                      <p:tavLst>
                                        <p:tav tm="0">
                                          <p:val>
                                            <p:strVal val="#ppt_x-0.25"/>
                                          </p:val>
                                        </p:tav>
                                        <p:tav tm="100000">
                                          <p:val>
                                            <p:strVal val="#ppt_x"/>
                                          </p:val>
                                        </p:tav>
                                      </p:tavLst>
                                    </p:anim>
                                    <p:anim calcmode="lin" valueType="num">
                                      <p:cBhvr>
                                        <p:cTn id="74" dur="664" tmFilter="0.0,0.0; 0.25,0.07; 0.50,0.2; 0.75,0.467; 1.0,1.0">
                                          <p:stCondLst>
                                            <p:cond delay="0"/>
                                          </p:stCondLst>
                                        </p:cTn>
                                        <p:tgtEl>
                                          <p:spTgt spid="7"/>
                                        </p:tgtEl>
                                        <p:attrNameLst>
                                          <p:attrName>ppt_y</p:attrName>
                                        </p:attrNameLst>
                                      </p:cBhvr>
                                      <p:tavLst>
                                        <p:tav tm="0" fmla="#ppt_y-sin(pi*$)/3">
                                          <p:val>
                                            <p:fltVal val="0.5"/>
                                          </p:val>
                                        </p:tav>
                                        <p:tav tm="100000">
                                          <p:val>
                                            <p:fltVal val="1"/>
                                          </p:val>
                                        </p:tav>
                                      </p:tavLst>
                                    </p:anim>
                                    <p:anim calcmode="lin" valueType="num">
                                      <p:cBhvr>
                                        <p:cTn id="75" dur="664" tmFilter="0, 0; 0.125,0.2665; 0.25,0.4; 0.375,0.465; 0.5,0.5;  0.625,0.535; 0.75,0.6; 0.875,0.7335; 1,1">
                                          <p:stCondLst>
                                            <p:cond delay="664"/>
                                          </p:stCondLst>
                                        </p:cTn>
                                        <p:tgtEl>
                                          <p:spTgt spid="7"/>
                                        </p:tgtEl>
                                        <p:attrNameLst>
                                          <p:attrName>ppt_y</p:attrName>
                                        </p:attrNameLst>
                                      </p:cBhvr>
                                      <p:tavLst>
                                        <p:tav tm="0" fmla="#ppt_y-sin(pi*$)/9">
                                          <p:val>
                                            <p:fltVal val="0"/>
                                          </p:val>
                                        </p:tav>
                                        <p:tav tm="100000">
                                          <p:val>
                                            <p:fltVal val="1"/>
                                          </p:val>
                                        </p:tav>
                                      </p:tavLst>
                                    </p:anim>
                                    <p:anim calcmode="lin" valueType="num">
                                      <p:cBhvr>
                                        <p:cTn id="76" dur="332" tmFilter="0, 0; 0.125,0.2665; 0.25,0.4; 0.375,0.465; 0.5,0.5;  0.625,0.535; 0.75,0.6; 0.875,0.7335; 1,1">
                                          <p:stCondLst>
                                            <p:cond delay="1324"/>
                                          </p:stCondLst>
                                        </p:cTn>
                                        <p:tgtEl>
                                          <p:spTgt spid="7"/>
                                        </p:tgtEl>
                                        <p:attrNameLst>
                                          <p:attrName>ppt_y</p:attrName>
                                        </p:attrNameLst>
                                      </p:cBhvr>
                                      <p:tavLst>
                                        <p:tav tm="0" fmla="#ppt_y-sin(pi*$)/27">
                                          <p:val>
                                            <p:fltVal val="0"/>
                                          </p:val>
                                        </p:tav>
                                        <p:tav tm="100000">
                                          <p:val>
                                            <p:fltVal val="1"/>
                                          </p:val>
                                        </p:tav>
                                      </p:tavLst>
                                    </p:anim>
                                    <p:anim calcmode="lin" valueType="num">
                                      <p:cBhvr>
                                        <p:cTn id="77" dur="164" tmFilter="0, 0; 0.125,0.2665; 0.25,0.4; 0.375,0.465; 0.5,0.5;  0.625,0.535; 0.75,0.6; 0.875,0.7335; 1,1">
                                          <p:stCondLst>
                                            <p:cond delay="1656"/>
                                          </p:stCondLst>
                                        </p:cTn>
                                        <p:tgtEl>
                                          <p:spTgt spid="7"/>
                                        </p:tgtEl>
                                        <p:attrNameLst>
                                          <p:attrName>ppt_y</p:attrName>
                                        </p:attrNameLst>
                                      </p:cBhvr>
                                      <p:tavLst>
                                        <p:tav tm="0" fmla="#ppt_y-sin(pi*$)/81">
                                          <p:val>
                                            <p:fltVal val="0"/>
                                          </p:val>
                                        </p:tav>
                                        <p:tav tm="100000">
                                          <p:val>
                                            <p:fltVal val="1"/>
                                          </p:val>
                                        </p:tav>
                                      </p:tavLst>
                                    </p:anim>
                                    <p:animScale>
                                      <p:cBhvr>
                                        <p:cTn id="78" dur="26">
                                          <p:stCondLst>
                                            <p:cond delay="650"/>
                                          </p:stCondLst>
                                        </p:cTn>
                                        <p:tgtEl>
                                          <p:spTgt spid="7"/>
                                        </p:tgtEl>
                                      </p:cBhvr>
                                      <p:to x="100000" y="60000"/>
                                    </p:animScale>
                                    <p:animScale>
                                      <p:cBhvr>
                                        <p:cTn id="79" dur="166" decel="50000">
                                          <p:stCondLst>
                                            <p:cond delay="676"/>
                                          </p:stCondLst>
                                        </p:cTn>
                                        <p:tgtEl>
                                          <p:spTgt spid="7"/>
                                        </p:tgtEl>
                                      </p:cBhvr>
                                      <p:to x="100000" y="100000"/>
                                    </p:animScale>
                                    <p:animScale>
                                      <p:cBhvr>
                                        <p:cTn id="80" dur="26">
                                          <p:stCondLst>
                                            <p:cond delay="1312"/>
                                          </p:stCondLst>
                                        </p:cTn>
                                        <p:tgtEl>
                                          <p:spTgt spid="7"/>
                                        </p:tgtEl>
                                      </p:cBhvr>
                                      <p:to x="100000" y="80000"/>
                                    </p:animScale>
                                    <p:animScale>
                                      <p:cBhvr>
                                        <p:cTn id="81" dur="166" decel="50000">
                                          <p:stCondLst>
                                            <p:cond delay="1338"/>
                                          </p:stCondLst>
                                        </p:cTn>
                                        <p:tgtEl>
                                          <p:spTgt spid="7"/>
                                        </p:tgtEl>
                                      </p:cBhvr>
                                      <p:to x="100000" y="100000"/>
                                    </p:animScale>
                                    <p:animScale>
                                      <p:cBhvr>
                                        <p:cTn id="82" dur="26">
                                          <p:stCondLst>
                                            <p:cond delay="1642"/>
                                          </p:stCondLst>
                                        </p:cTn>
                                        <p:tgtEl>
                                          <p:spTgt spid="7"/>
                                        </p:tgtEl>
                                      </p:cBhvr>
                                      <p:to x="100000" y="90000"/>
                                    </p:animScale>
                                    <p:animScale>
                                      <p:cBhvr>
                                        <p:cTn id="83" dur="166" decel="50000">
                                          <p:stCondLst>
                                            <p:cond delay="1668"/>
                                          </p:stCondLst>
                                        </p:cTn>
                                        <p:tgtEl>
                                          <p:spTgt spid="7"/>
                                        </p:tgtEl>
                                      </p:cBhvr>
                                      <p:to x="100000" y="100000"/>
                                    </p:animScale>
                                    <p:animScale>
                                      <p:cBhvr>
                                        <p:cTn id="84" dur="26">
                                          <p:stCondLst>
                                            <p:cond delay="1808"/>
                                          </p:stCondLst>
                                        </p:cTn>
                                        <p:tgtEl>
                                          <p:spTgt spid="7"/>
                                        </p:tgtEl>
                                      </p:cBhvr>
                                      <p:to x="100000" y="95000"/>
                                    </p:animScale>
                                    <p:animScale>
                                      <p:cBhvr>
                                        <p:cTn id="85" dur="166" decel="50000">
                                          <p:stCondLst>
                                            <p:cond delay="1834"/>
                                          </p:stCondLst>
                                        </p:cTn>
                                        <p:tgtEl>
                                          <p:spTgt spid="7"/>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a:extLst>
              <a:ext uri="{FF2B5EF4-FFF2-40B4-BE49-F238E27FC236}">
                <a16:creationId xmlns:a16="http://schemas.microsoft.com/office/drawing/2014/main" id="{3243E627-80CE-A2A3-5C30-D1C2361FBA49}"/>
              </a:ext>
            </a:extLst>
          </p:cNvPr>
          <p:cNvSpPr>
            <a:spLocks noGrp="1" noChangeArrowheads="1"/>
          </p:cNvSpPr>
          <p:nvPr>
            <p:ph type="title"/>
          </p:nvPr>
        </p:nvSpPr>
        <p:spPr>
          <a:xfrm>
            <a:off x="1355725" y="111125"/>
            <a:ext cx="6934200" cy="1066800"/>
          </a:xfrm>
        </p:spPr>
        <p:txBody>
          <a:bodyPr/>
          <a:lstStyle/>
          <a:p>
            <a:r>
              <a:rPr lang="en-US" altLang="en-US" sz="3300">
                <a:ea typeface="ＭＳ Ｐゴシック" panose="020B0600070205080204" pitchFamily="34" charset="-128"/>
              </a:rPr>
              <a:t>NVIDIA </a:t>
            </a:r>
            <a:r>
              <a:rPr lang="en-US" altLang="en-US" sz="3300">
                <a:solidFill>
                  <a:schemeClr val="tx1"/>
                </a:solidFill>
                <a:ea typeface="ＭＳ Ｐゴシック" panose="020B0600070205080204" pitchFamily="34" charset="-128"/>
              </a:rPr>
              <a:t>&amp;</a:t>
            </a:r>
            <a:r>
              <a:rPr lang="en-US" altLang="en-US" sz="3300">
                <a:ea typeface="ＭＳ Ｐゴシック" panose="020B0600070205080204" pitchFamily="34" charset="-128"/>
              </a:rPr>
              <a:t> ATI </a:t>
            </a:r>
            <a:r>
              <a:rPr lang="en-US" altLang="en-US" sz="3300">
                <a:solidFill>
                  <a:srgbClr val="FF0000"/>
                </a:solidFill>
                <a:ea typeface="ＭＳ Ｐゴシック" panose="020B0600070205080204" pitchFamily="34" charset="-128"/>
              </a:rPr>
              <a:t>GPUs</a:t>
            </a:r>
            <a:br>
              <a:rPr lang="en-US" altLang="en-US" sz="3300">
                <a:solidFill>
                  <a:srgbClr val="FF0000"/>
                </a:solidFill>
                <a:ea typeface="ＭＳ Ｐゴシック" panose="020B0600070205080204" pitchFamily="34" charset="-128"/>
              </a:rPr>
            </a:br>
            <a:r>
              <a:rPr lang="en-US" altLang="en-US" sz="3300">
                <a:solidFill>
                  <a:srgbClr val="FF0000"/>
                </a:solidFill>
                <a:ea typeface="ＭＳ Ｐゴシック" panose="020B0600070205080204" pitchFamily="34" charset="-128"/>
              </a:rPr>
              <a:t>Graphics in REAL-TIME</a:t>
            </a:r>
          </a:p>
        </p:txBody>
      </p:sp>
      <p:pic>
        <p:nvPicPr>
          <p:cNvPr id="305155" name="Picture 3">
            <a:extLst>
              <a:ext uri="{FF2B5EF4-FFF2-40B4-BE49-F238E27FC236}">
                <a16:creationId xmlns:a16="http://schemas.microsoft.com/office/drawing/2014/main" id="{2F876926-A88F-5357-E6B6-5A2C38A4885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219200"/>
            <a:ext cx="5943600" cy="3897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5156" name="Picture 4">
            <a:extLst>
              <a:ext uri="{FF2B5EF4-FFF2-40B4-BE49-F238E27FC236}">
                <a16:creationId xmlns:a16="http://schemas.microsoft.com/office/drawing/2014/main" id="{5AB79D68-F398-6606-AA08-8FE7CFCEC7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40150" y="3592513"/>
            <a:ext cx="5403850" cy="3265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8" presetClass="entr" presetSubtype="16" fill="hold" nodeType="clickEffect">
                                  <p:stCondLst>
                                    <p:cond delay="0"/>
                                  </p:stCondLst>
                                  <p:childTnLst>
                                    <p:set>
                                      <p:cBhvr>
                                        <p:cTn id="6" dur="1" fill="hold">
                                          <p:stCondLst>
                                            <p:cond delay="0"/>
                                          </p:stCondLst>
                                        </p:cTn>
                                        <p:tgtEl>
                                          <p:spTgt spid="305155"/>
                                        </p:tgtEl>
                                        <p:attrNameLst>
                                          <p:attrName>style.visibility</p:attrName>
                                        </p:attrNameLst>
                                      </p:cBhvr>
                                      <p:to>
                                        <p:strVal val="visible"/>
                                      </p:to>
                                    </p:set>
                                    <p:animEffect transition="in" filter="diamond(in)">
                                      <p:cBhvr>
                                        <p:cTn id="7" dur="2000"/>
                                        <p:tgtEl>
                                          <p:spTgt spid="30515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10" fill="hold" nodeType="clickEffect">
                                  <p:stCondLst>
                                    <p:cond delay="0"/>
                                  </p:stCondLst>
                                  <p:childTnLst>
                                    <p:set>
                                      <p:cBhvr>
                                        <p:cTn id="11" dur="1" fill="hold">
                                          <p:stCondLst>
                                            <p:cond delay="0"/>
                                          </p:stCondLst>
                                        </p:cTn>
                                        <p:tgtEl>
                                          <p:spTgt spid="305156"/>
                                        </p:tgtEl>
                                        <p:attrNameLst>
                                          <p:attrName>style.visibility</p:attrName>
                                        </p:attrNameLst>
                                      </p:cBhvr>
                                      <p:to>
                                        <p:strVal val="visible"/>
                                      </p:to>
                                    </p:set>
                                    <p:animEffect transition="in" filter="checkerboard(across)">
                                      <p:cBhvr>
                                        <p:cTn id="12" dur="500"/>
                                        <p:tgtEl>
                                          <p:spTgt spid="3051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40C804B-85ED-0DCB-BD56-E08D004ED33A}"/>
              </a:ext>
            </a:extLst>
          </p:cNvPr>
          <p:cNvPicPr>
            <a:picLocks noChangeAspect="1"/>
          </p:cNvPicPr>
          <p:nvPr/>
        </p:nvPicPr>
        <p:blipFill rotWithShape="1">
          <a:blip r:embed="rId2"/>
          <a:srcRect l="13074" t="63750" r="32727" b="28881"/>
          <a:stretch/>
        </p:blipFill>
        <p:spPr>
          <a:xfrm>
            <a:off x="387350" y="2005302"/>
            <a:ext cx="8477250" cy="769648"/>
          </a:xfrm>
          <a:prstGeom prst="rect">
            <a:avLst/>
          </a:prstGeom>
        </p:spPr>
      </p:pic>
      <p:pic>
        <p:nvPicPr>
          <p:cNvPr id="4" name="Picture 3">
            <a:extLst>
              <a:ext uri="{FF2B5EF4-FFF2-40B4-BE49-F238E27FC236}">
                <a16:creationId xmlns:a16="http://schemas.microsoft.com/office/drawing/2014/main" id="{34FBF934-72BB-BAF3-62CF-7788C492D30E}"/>
              </a:ext>
            </a:extLst>
          </p:cNvPr>
          <p:cNvPicPr>
            <a:picLocks noChangeAspect="1"/>
          </p:cNvPicPr>
          <p:nvPr/>
        </p:nvPicPr>
        <p:blipFill rotWithShape="1">
          <a:blip r:embed="rId3"/>
          <a:srcRect l="13074" t="66923" r="46666" b="19191"/>
          <a:stretch/>
        </p:blipFill>
        <p:spPr>
          <a:xfrm>
            <a:off x="373495" y="4297509"/>
            <a:ext cx="8274050" cy="1274616"/>
          </a:xfrm>
          <a:prstGeom prst="rect">
            <a:avLst/>
          </a:prstGeom>
        </p:spPr>
      </p:pic>
      <p:sp>
        <p:nvSpPr>
          <p:cNvPr id="52228" name="Slide Number Placeholder 1">
            <a:extLst>
              <a:ext uri="{FF2B5EF4-FFF2-40B4-BE49-F238E27FC236}">
                <a16:creationId xmlns:a16="http://schemas.microsoft.com/office/drawing/2014/main" id="{EB80BAE8-8906-B687-D18B-E40B2993EACA}"/>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100">
                <a:solidFill>
                  <a:schemeClr val="tx1"/>
                </a:solidFill>
                <a:latin typeface="Arial" panose="020B0604020202020204" pitchFamily="34" charset="0"/>
                <a:ea typeface="ＭＳ Ｐゴシック" panose="020B0600070205080204" pitchFamily="34" charset="-128"/>
              </a:defRPr>
            </a:lvl1pPr>
            <a:lvl2pPr>
              <a:spcBef>
                <a:spcPct val="20000"/>
              </a:spcBef>
              <a:buChar char="­"/>
              <a:defRPr sz="26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bg2"/>
              </a:buClr>
              <a:buChar char="•"/>
              <a:defRPr sz="20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b="1">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b="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b="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b="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b="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b="1">
                <a:solidFill>
                  <a:schemeClr val="tx1"/>
                </a:solidFill>
                <a:latin typeface="Arial" panose="020B0604020202020204" pitchFamily="34" charset="0"/>
                <a:ea typeface="ＭＳ Ｐゴシック" panose="020B0600070205080204" pitchFamily="34" charset="-128"/>
              </a:defRPr>
            </a:lvl9pPr>
          </a:lstStyle>
          <a:p>
            <a:pPr marL="457200" marR="0" lvl="1" indent="0" algn="r" defTabSz="914400" rtl="0" eaLnBrk="0" fontAlgn="base" latinLnBrk="0" hangingPunct="0">
              <a:lnSpc>
                <a:spcPct val="100000"/>
              </a:lnSpc>
              <a:spcBef>
                <a:spcPct val="0"/>
              </a:spcBef>
              <a:spcAft>
                <a:spcPct val="0"/>
              </a:spcAft>
              <a:buClr>
                <a:srgbClr val="CCCCFF"/>
              </a:buClr>
              <a:buSzTx/>
              <a:buFontTx/>
              <a:buNone/>
              <a:tabLst/>
              <a:defRPr/>
            </a:pPr>
            <a:fld id="{F7BE683B-1E8F-4ADF-A652-B557734B0D1D}" type="slidenum">
              <a:rPr kumimoji="0" lang="es-ES" altLang="en-US" sz="1000" b="1" i="0" u="none" strike="noStrike" kern="1200" cap="none" spc="0" normalizeH="0" baseline="0" noProof="0" smtClean="0">
                <a:ln>
                  <a:noFill/>
                </a:ln>
                <a:solidFill>
                  <a:srgbClr val="000000"/>
                </a:solidFill>
                <a:effectLst/>
                <a:uLnTx/>
                <a:uFillTx/>
                <a:latin typeface="Arial" panose="020B0604020202020204" pitchFamily="34" charset="0"/>
                <a:ea typeface="ＭＳ Ｐゴシック" panose="020B0600070205080204" pitchFamily="34" charset="-128"/>
                <a:cs typeface="+mn-cs"/>
              </a:rPr>
              <a:pPr marL="457200" marR="0" lvl="1" indent="0" algn="r" defTabSz="914400" rtl="0" eaLnBrk="0" fontAlgn="base" latinLnBrk="0" hangingPunct="0">
                <a:lnSpc>
                  <a:spcPct val="100000"/>
                </a:lnSpc>
                <a:spcBef>
                  <a:spcPct val="0"/>
                </a:spcBef>
                <a:spcAft>
                  <a:spcPct val="0"/>
                </a:spcAft>
                <a:buClr>
                  <a:srgbClr val="CCCCFF"/>
                </a:buClr>
                <a:buSzTx/>
                <a:buFontTx/>
                <a:buNone/>
                <a:tabLst/>
                <a:defRPr/>
              </a:pPr>
              <a:t>4</a:t>
            </a:fld>
            <a:endParaRPr kumimoji="0" lang="es-ES" altLang="en-US" sz="1000" b="1"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 name="Star: 7 Points 1">
            <a:extLst>
              <a:ext uri="{FF2B5EF4-FFF2-40B4-BE49-F238E27FC236}">
                <a16:creationId xmlns:a16="http://schemas.microsoft.com/office/drawing/2014/main" id="{C1450199-9D05-3D86-A071-548C203E3160}"/>
              </a:ext>
            </a:extLst>
          </p:cNvPr>
          <p:cNvSpPr/>
          <p:nvPr/>
        </p:nvSpPr>
        <p:spPr bwMode="auto">
          <a:xfrm>
            <a:off x="0" y="-152400"/>
            <a:ext cx="2133600" cy="1524000"/>
          </a:xfrm>
          <a:prstGeom prst="star7">
            <a:avLst/>
          </a:prstGeom>
          <a:solidFill>
            <a:srgbClr val="FF33CC"/>
          </a:solidFill>
          <a:ln w="12700" cap="flat" cmpd="sng" algn="ctr">
            <a:solidFill>
              <a:schemeClr val="tx1"/>
            </a:solidFill>
            <a:prstDash val="solid"/>
            <a:round/>
            <a:headEnd type="none" w="sm" len="sm"/>
            <a:tailEnd type="none" w="sm" len="sm"/>
          </a:ln>
          <a:effectLst/>
        </p:spPr>
        <p:txBody>
          <a:bodyPr anchor="ctr" anchorCtr="1"/>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Times New Roman" charset="0"/>
              <a:ea typeface="ＭＳ Ｐゴシック" panose="020B0600070205080204" pitchFamily="34" charset="-128"/>
              <a:cs typeface="Arial" panose="020B0604020202020204" pitchFamily="34" charset="0"/>
            </a:endParaRPr>
          </a:p>
        </p:txBody>
      </p:sp>
      <p:pic>
        <p:nvPicPr>
          <p:cNvPr id="52230" name="Picture 4">
            <a:extLst>
              <a:ext uri="{FF2B5EF4-FFF2-40B4-BE49-F238E27FC236}">
                <a16:creationId xmlns:a16="http://schemas.microsoft.com/office/drawing/2014/main" id="{41AA36C7-AF8C-86EA-4964-2606A58DD86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17320" t="20924" r="35037" b="70354"/>
          <a:stretch>
            <a:fillRect/>
          </a:stretch>
        </p:blipFill>
        <p:spPr bwMode="auto">
          <a:xfrm>
            <a:off x="23813" y="3336925"/>
            <a:ext cx="8274050" cy="773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31" name="Picture 6">
            <a:extLst>
              <a:ext uri="{FF2B5EF4-FFF2-40B4-BE49-F238E27FC236}">
                <a16:creationId xmlns:a16="http://schemas.microsoft.com/office/drawing/2014/main" id="{AE9BBAEC-788F-75E7-EC8B-1DC9F41BF38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17712" t="16562" r="18277" b="76610"/>
          <a:stretch>
            <a:fillRect/>
          </a:stretch>
        </p:blipFill>
        <p:spPr bwMode="auto">
          <a:xfrm>
            <a:off x="107950" y="1243013"/>
            <a:ext cx="8166100" cy="690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a:extLst>
              <a:ext uri="{FF2B5EF4-FFF2-40B4-BE49-F238E27FC236}">
                <a16:creationId xmlns:a16="http://schemas.microsoft.com/office/drawing/2014/main" id="{D443EBFD-C45C-82E9-CE54-F5B40006420B}"/>
              </a:ext>
            </a:extLst>
          </p:cNvPr>
          <p:cNvSpPr>
            <a:spLocks noChangeArrowheads="1"/>
          </p:cNvSpPr>
          <p:nvPr/>
        </p:nvSpPr>
        <p:spPr bwMode="auto">
          <a:xfrm>
            <a:off x="533400" y="2044700"/>
            <a:ext cx="8382000" cy="722313"/>
          </a:xfrm>
          <a:prstGeom prst="rect">
            <a:avLst/>
          </a:prstGeom>
          <a:noFill/>
          <a:ln w="53975" algn="ctr">
            <a:solidFill>
              <a:srgbClr val="FF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nchor="ctr" anchorCtr="1"/>
          <a:lstStyle>
            <a:lvl1pPr>
              <a:spcBef>
                <a:spcPct val="20000"/>
              </a:spcBef>
              <a:buChar char="•"/>
              <a:defRPr sz="31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6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bg2"/>
              </a:buClr>
              <a:buChar char="•"/>
              <a:defRPr sz="20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b="1">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b="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b="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b="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b="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b="1">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panose="020B0604020202020204" pitchFamily="34" charset="0"/>
            </a:endParaRPr>
          </a:p>
        </p:txBody>
      </p:sp>
      <p:sp>
        <p:nvSpPr>
          <p:cNvPr id="9" name="Text Box 7">
            <a:extLst>
              <a:ext uri="{FF2B5EF4-FFF2-40B4-BE49-F238E27FC236}">
                <a16:creationId xmlns:a16="http://schemas.microsoft.com/office/drawing/2014/main" id="{4D63DEC7-1303-02CB-EBAA-7FDD43A4DECD}"/>
              </a:ext>
            </a:extLst>
          </p:cNvPr>
          <p:cNvSpPr txBox="1">
            <a:spLocks noChangeArrowheads="1"/>
          </p:cNvSpPr>
          <p:nvPr/>
        </p:nvSpPr>
        <p:spPr bwMode="auto">
          <a:xfrm>
            <a:off x="4643438" y="2225675"/>
            <a:ext cx="1509712" cy="400050"/>
          </a:xfrm>
          <a:prstGeom prst="rect">
            <a:avLst/>
          </a:prstGeom>
          <a:solidFill>
            <a:srgbClr val="FFFF00"/>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1">
            <a:spAutoFit/>
          </a:bodyPr>
          <a:lstStyle>
            <a:lvl1pPr>
              <a:spcBef>
                <a:spcPct val="20000"/>
              </a:spcBef>
              <a:buChar char="•"/>
              <a:defRPr sz="31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6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bg2"/>
              </a:buClr>
              <a:buChar char="•"/>
              <a:defRPr sz="20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b="1">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b="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b="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b="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b="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b="1">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000" b="1" i="0" u="none" strike="noStrike" kern="1200" cap="none" spc="0" normalizeH="0" baseline="0" noProof="0">
                <a:ln>
                  <a:noFill/>
                </a:ln>
                <a:solidFill>
                  <a:srgbClr val="FF0000"/>
                </a:solidFill>
                <a:effectLst/>
                <a:uLnTx/>
                <a:uFillTx/>
                <a:latin typeface="Times New Roman" panose="02020603050405020304" pitchFamily="18" charset="0"/>
                <a:ea typeface="ＭＳ Ｐゴシック" panose="020B0600070205080204" pitchFamily="34" charset="-128"/>
                <a:cs typeface="Arial" panose="020B0604020202020204" pitchFamily="34" charset="0"/>
              </a:rPr>
              <a:t>VH, publish</a:t>
            </a:r>
            <a:endParaRPr kumimoji="0" lang="en-US" altLang="en-US" sz="2000" b="1" i="0" u="none" strike="noStrike" kern="1200" cap="none" spc="0" normalizeH="0" baseline="0" noProof="0">
              <a:ln>
                <a:noFill/>
              </a:ln>
              <a:solidFill>
                <a:srgbClr val="0000FF"/>
              </a:solidFill>
              <a:effectLst/>
              <a:uLnTx/>
              <a:uFillTx/>
              <a:latin typeface="Times New Roman" panose="02020603050405020304" pitchFamily="18" charset="0"/>
              <a:ea typeface="ＭＳ Ｐゴシック" panose="020B0600070205080204" pitchFamily="34" charset="-128"/>
              <a:cs typeface="Arial" panose="020B0604020202020204" pitchFamily="34" charset="0"/>
            </a:endParaRPr>
          </a:p>
        </p:txBody>
      </p:sp>
      <p:sp>
        <p:nvSpPr>
          <p:cNvPr id="17" name="Text Box 7">
            <a:extLst>
              <a:ext uri="{FF2B5EF4-FFF2-40B4-BE49-F238E27FC236}">
                <a16:creationId xmlns:a16="http://schemas.microsoft.com/office/drawing/2014/main" id="{1239C329-9627-777F-8C35-839A4D480EA7}"/>
              </a:ext>
            </a:extLst>
          </p:cNvPr>
          <p:cNvSpPr txBox="1">
            <a:spLocks noChangeArrowheads="1"/>
          </p:cNvSpPr>
          <p:nvPr/>
        </p:nvSpPr>
        <p:spPr bwMode="auto">
          <a:xfrm>
            <a:off x="6438900" y="4473575"/>
            <a:ext cx="1509713" cy="400050"/>
          </a:xfrm>
          <a:prstGeom prst="rect">
            <a:avLst/>
          </a:prstGeom>
          <a:solidFill>
            <a:srgbClr val="FFFF00"/>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1">
            <a:spAutoFit/>
          </a:bodyPr>
          <a:lstStyle>
            <a:lvl1pPr>
              <a:spcBef>
                <a:spcPct val="20000"/>
              </a:spcBef>
              <a:buChar char="•"/>
              <a:defRPr sz="31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6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bg2"/>
              </a:buClr>
              <a:buChar char="•"/>
              <a:defRPr sz="20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b="1">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b="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b="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b="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b="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b="1">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000" b="1" i="0" u="none" strike="noStrike" kern="1200" cap="none" spc="0" normalizeH="0" baseline="0" noProof="0">
                <a:ln>
                  <a:noFill/>
                </a:ln>
                <a:solidFill>
                  <a:srgbClr val="FF0000"/>
                </a:solidFill>
                <a:effectLst/>
                <a:uLnTx/>
                <a:uFillTx/>
                <a:latin typeface="Times New Roman" panose="02020603050405020304" pitchFamily="18" charset="0"/>
                <a:ea typeface="ＭＳ Ｐゴシック" panose="020B0600070205080204" pitchFamily="34" charset="-128"/>
                <a:cs typeface="Arial" panose="020B0604020202020204" pitchFamily="34" charset="0"/>
              </a:rPr>
              <a:t>VH, publish</a:t>
            </a:r>
            <a:endParaRPr kumimoji="0" lang="en-US" altLang="en-US" sz="2000" b="1" i="0" u="none" strike="noStrike" kern="1200" cap="none" spc="0" normalizeH="0" baseline="0" noProof="0">
              <a:ln>
                <a:noFill/>
              </a:ln>
              <a:solidFill>
                <a:srgbClr val="0000FF"/>
              </a:solidFill>
              <a:effectLst/>
              <a:uLnTx/>
              <a:uFillTx/>
              <a:latin typeface="Times New Roman" panose="02020603050405020304" pitchFamily="18" charset="0"/>
              <a:ea typeface="ＭＳ Ｐゴシック" panose="020B0600070205080204" pitchFamily="34" charset="-128"/>
              <a:cs typeface="Arial" panose="020B0604020202020204" pitchFamily="34" charset="0"/>
            </a:endParaRPr>
          </a:p>
        </p:txBody>
      </p:sp>
      <p:sp>
        <p:nvSpPr>
          <p:cNvPr id="18" name="Text Box 7">
            <a:extLst>
              <a:ext uri="{FF2B5EF4-FFF2-40B4-BE49-F238E27FC236}">
                <a16:creationId xmlns:a16="http://schemas.microsoft.com/office/drawing/2014/main" id="{2FFFC760-99DD-2DDE-A20D-36CFB8450A64}"/>
              </a:ext>
            </a:extLst>
          </p:cNvPr>
          <p:cNvSpPr txBox="1">
            <a:spLocks noChangeArrowheads="1"/>
          </p:cNvSpPr>
          <p:nvPr/>
        </p:nvSpPr>
        <p:spPr bwMode="auto">
          <a:xfrm>
            <a:off x="6438900" y="5049838"/>
            <a:ext cx="1509713" cy="400050"/>
          </a:xfrm>
          <a:prstGeom prst="rect">
            <a:avLst/>
          </a:prstGeom>
          <a:solidFill>
            <a:srgbClr val="FFFF00"/>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1">
            <a:spAutoFit/>
          </a:bodyPr>
          <a:lstStyle>
            <a:lvl1pPr>
              <a:spcBef>
                <a:spcPct val="20000"/>
              </a:spcBef>
              <a:buChar char="•"/>
              <a:defRPr sz="31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6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bg2"/>
              </a:buClr>
              <a:buChar char="•"/>
              <a:defRPr sz="20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b="1">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b="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b="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b="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b="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b="1">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000" b="1" i="0" u="none" strike="noStrike" kern="1200" cap="none" spc="0" normalizeH="0" baseline="0" noProof="0">
                <a:ln>
                  <a:noFill/>
                </a:ln>
                <a:solidFill>
                  <a:srgbClr val="FF0000"/>
                </a:solidFill>
                <a:effectLst/>
                <a:uLnTx/>
                <a:uFillTx/>
                <a:latin typeface="Times New Roman" panose="02020603050405020304" pitchFamily="18" charset="0"/>
                <a:ea typeface="ＭＳ Ｐゴシック" panose="020B0600070205080204" pitchFamily="34" charset="-128"/>
                <a:cs typeface="Arial" panose="020B0604020202020204" pitchFamily="34" charset="0"/>
              </a:rPr>
              <a:t>VH, publish</a:t>
            </a:r>
            <a:endParaRPr kumimoji="0" lang="en-US" altLang="en-US" sz="2000" b="1" i="0" u="none" strike="noStrike" kern="1200" cap="none" spc="0" normalizeH="0" baseline="0" noProof="0">
              <a:ln>
                <a:noFill/>
              </a:ln>
              <a:solidFill>
                <a:srgbClr val="0000FF"/>
              </a:solidFill>
              <a:effectLst/>
              <a:uLnTx/>
              <a:uFillTx/>
              <a:latin typeface="Times New Roman" panose="02020603050405020304" pitchFamily="18" charset="0"/>
              <a:ea typeface="ＭＳ Ｐゴシック" panose="020B0600070205080204" pitchFamily="34" charset="-128"/>
              <a:cs typeface="Arial" panose="020B0604020202020204" pitchFamily="34" charset="0"/>
            </a:endParaRPr>
          </a:p>
        </p:txBody>
      </p:sp>
      <p:sp>
        <p:nvSpPr>
          <p:cNvPr id="19" name="Rectangle 18">
            <a:extLst>
              <a:ext uri="{FF2B5EF4-FFF2-40B4-BE49-F238E27FC236}">
                <a16:creationId xmlns:a16="http://schemas.microsoft.com/office/drawing/2014/main" id="{D5201790-2FD1-1905-452A-CFA23CDAE3CF}"/>
              </a:ext>
            </a:extLst>
          </p:cNvPr>
          <p:cNvSpPr>
            <a:spLocks noChangeArrowheads="1"/>
          </p:cNvSpPr>
          <p:nvPr/>
        </p:nvSpPr>
        <p:spPr bwMode="auto">
          <a:xfrm>
            <a:off x="482600" y="4560888"/>
            <a:ext cx="8382000" cy="488950"/>
          </a:xfrm>
          <a:prstGeom prst="rect">
            <a:avLst/>
          </a:prstGeom>
          <a:noFill/>
          <a:ln w="53975" algn="ctr">
            <a:solidFill>
              <a:srgbClr val="FF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nchor="ctr" anchorCtr="1"/>
          <a:lstStyle>
            <a:lvl1pPr>
              <a:spcBef>
                <a:spcPct val="20000"/>
              </a:spcBef>
              <a:buChar char="•"/>
              <a:defRPr sz="31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6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bg2"/>
              </a:buClr>
              <a:buChar char="•"/>
              <a:defRPr sz="20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b="1">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b="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b="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b="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b="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b="1">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panose="020B0604020202020204" pitchFamily="34" charset="0"/>
            </a:endParaRPr>
          </a:p>
        </p:txBody>
      </p:sp>
      <p:sp>
        <p:nvSpPr>
          <p:cNvPr id="20" name="Rectangle 19">
            <a:extLst>
              <a:ext uri="{FF2B5EF4-FFF2-40B4-BE49-F238E27FC236}">
                <a16:creationId xmlns:a16="http://schemas.microsoft.com/office/drawing/2014/main" id="{2ACBEE16-B4CE-5F50-1E4C-3A26EA9F5227}"/>
              </a:ext>
            </a:extLst>
          </p:cNvPr>
          <p:cNvSpPr>
            <a:spLocks noChangeArrowheads="1"/>
          </p:cNvSpPr>
          <p:nvPr/>
        </p:nvSpPr>
        <p:spPr bwMode="auto">
          <a:xfrm>
            <a:off x="482600" y="5084763"/>
            <a:ext cx="8382000" cy="487362"/>
          </a:xfrm>
          <a:prstGeom prst="rect">
            <a:avLst/>
          </a:prstGeom>
          <a:noFill/>
          <a:ln w="53975" algn="ctr">
            <a:solidFill>
              <a:srgbClr val="FF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nchor="ctr" anchorCtr="1"/>
          <a:lstStyle>
            <a:lvl1pPr>
              <a:spcBef>
                <a:spcPct val="20000"/>
              </a:spcBef>
              <a:buChar char="•"/>
              <a:defRPr sz="31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6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bg2"/>
              </a:buClr>
              <a:buChar char="•"/>
              <a:defRPr sz="20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b="1">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b="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b="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b="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b="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b="1">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2" presetClass="entr" presetSubtype="8" fill="hold" nodeType="withEffect">
                                  <p:stCondLst>
                                    <p:cond delay="0"/>
                                  </p:stCondLst>
                                  <p:childTnLst>
                                    <p:set>
                                      <p:cBhvr>
                                        <p:cTn id="8" dur="1" fill="hold">
                                          <p:stCondLst>
                                            <p:cond delay="0"/>
                                          </p:stCondLst>
                                        </p:cTn>
                                        <p:tgtEl>
                                          <p:spTgt spid="9"/>
                                        </p:tgtEl>
                                        <p:attrNameLst>
                                          <p:attrName>style.visibility</p:attrName>
                                        </p:attrNameLst>
                                      </p:cBhvr>
                                      <p:to>
                                        <p:strVal val="visible"/>
                                      </p:to>
                                    </p:set>
                                    <p:anim calcmode="lin" valueType="num">
                                      <p:cBhvr additive="base">
                                        <p:cTn id="9" dur="2000" fill="hold"/>
                                        <p:tgtEl>
                                          <p:spTgt spid="9"/>
                                        </p:tgtEl>
                                        <p:attrNameLst>
                                          <p:attrName>ppt_x</p:attrName>
                                        </p:attrNameLst>
                                      </p:cBhvr>
                                      <p:tavLst>
                                        <p:tav tm="0">
                                          <p:val>
                                            <p:strVal val="0-#ppt_w/2"/>
                                          </p:val>
                                        </p:tav>
                                        <p:tav tm="100000">
                                          <p:val>
                                            <p:strVal val="#ppt_x"/>
                                          </p:val>
                                        </p:tav>
                                      </p:tavLst>
                                    </p:anim>
                                    <p:anim calcmode="lin" valueType="num">
                                      <p:cBhvr additive="base">
                                        <p:cTn id="10" dur="20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2" presetClass="entr" presetSubtype="8" fill="hold" nodeType="withEffect">
                                  <p:stCondLst>
                                    <p:cond delay="0"/>
                                  </p:stCondLst>
                                  <p:childTnLst>
                                    <p:set>
                                      <p:cBhvr>
                                        <p:cTn id="16" dur="1" fill="hold">
                                          <p:stCondLst>
                                            <p:cond delay="0"/>
                                          </p:stCondLst>
                                        </p:cTn>
                                        <p:tgtEl>
                                          <p:spTgt spid="17"/>
                                        </p:tgtEl>
                                        <p:attrNameLst>
                                          <p:attrName>style.visibility</p:attrName>
                                        </p:attrNameLst>
                                      </p:cBhvr>
                                      <p:to>
                                        <p:strVal val="visible"/>
                                      </p:to>
                                    </p:set>
                                    <p:anim calcmode="lin" valueType="num">
                                      <p:cBhvr additive="base">
                                        <p:cTn id="17" dur="2000" fill="hold"/>
                                        <p:tgtEl>
                                          <p:spTgt spid="17"/>
                                        </p:tgtEl>
                                        <p:attrNameLst>
                                          <p:attrName>ppt_x</p:attrName>
                                        </p:attrNameLst>
                                      </p:cBhvr>
                                      <p:tavLst>
                                        <p:tav tm="0">
                                          <p:val>
                                            <p:strVal val="0-#ppt_w/2"/>
                                          </p:val>
                                        </p:tav>
                                        <p:tav tm="100000">
                                          <p:val>
                                            <p:strVal val="#ppt_x"/>
                                          </p:val>
                                        </p:tav>
                                      </p:tavLst>
                                    </p:anim>
                                    <p:anim calcmode="lin" valueType="num">
                                      <p:cBhvr additive="base">
                                        <p:cTn id="18" dur="2000" fill="hold"/>
                                        <p:tgtEl>
                                          <p:spTgt spid="17"/>
                                        </p:tgtEl>
                                        <p:attrNameLst>
                                          <p:attrName>ppt_y</p:attrName>
                                        </p:attrNameLst>
                                      </p:cBhvr>
                                      <p:tavLst>
                                        <p:tav tm="0">
                                          <p:val>
                                            <p:strVal val="#ppt_y"/>
                                          </p:val>
                                        </p:tav>
                                        <p:tav tm="100000">
                                          <p:val>
                                            <p:strVal val="#ppt_y"/>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par>
                                <p:cTn id="23" presetID="2" presetClass="entr" presetSubtype="8" fill="hold" nodeType="withEffect">
                                  <p:stCondLst>
                                    <p:cond delay="0"/>
                                  </p:stCondLst>
                                  <p:childTnLst>
                                    <p:set>
                                      <p:cBhvr>
                                        <p:cTn id="24" dur="1" fill="hold">
                                          <p:stCondLst>
                                            <p:cond delay="0"/>
                                          </p:stCondLst>
                                        </p:cTn>
                                        <p:tgtEl>
                                          <p:spTgt spid="18"/>
                                        </p:tgtEl>
                                        <p:attrNameLst>
                                          <p:attrName>style.visibility</p:attrName>
                                        </p:attrNameLst>
                                      </p:cBhvr>
                                      <p:to>
                                        <p:strVal val="visible"/>
                                      </p:to>
                                    </p:set>
                                    <p:anim calcmode="lin" valueType="num">
                                      <p:cBhvr additive="base">
                                        <p:cTn id="25" dur="2000" fill="hold"/>
                                        <p:tgtEl>
                                          <p:spTgt spid="18"/>
                                        </p:tgtEl>
                                        <p:attrNameLst>
                                          <p:attrName>ppt_x</p:attrName>
                                        </p:attrNameLst>
                                      </p:cBhvr>
                                      <p:tavLst>
                                        <p:tav tm="0">
                                          <p:val>
                                            <p:strVal val="0-#ppt_w/2"/>
                                          </p:val>
                                        </p:tav>
                                        <p:tav tm="100000">
                                          <p:val>
                                            <p:strVal val="#ppt_x"/>
                                          </p:val>
                                        </p:tav>
                                      </p:tavLst>
                                    </p:anim>
                                    <p:anim calcmode="lin" valueType="num">
                                      <p:cBhvr additive="base">
                                        <p:cTn id="26" dur="2000" fill="hold"/>
                                        <p:tgtEl>
                                          <p:spTgt spid="1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P spid="17" grpId="0" animBg="1"/>
      <p:bldP spid="18" grpId="0" animBg="1"/>
      <p:bldP spid="19" grpId="0" animBg="1"/>
      <p:bldP spid="20"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a:extLst>
              <a:ext uri="{FF2B5EF4-FFF2-40B4-BE49-F238E27FC236}">
                <a16:creationId xmlns:a16="http://schemas.microsoft.com/office/drawing/2014/main" id="{0209D23E-8F3F-A763-1045-64E091FDBF40}"/>
              </a:ext>
            </a:extLst>
          </p:cNvPr>
          <p:cNvSpPr>
            <a:spLocks noGrp="1" noChangeArrowheads="1"/>
          </p:cNvSpPr>
          <p:nvPr>
            <p:ph type="title"/>
          </p:nvPr>
        </p:nvSpPr>
        <p:spPr/>
        <p:txBody>
          <a:bodyPr/>
          <a:lstStyle/>
          <a:p>
            <a:endParaRPr lang="en-US" altLang="en-US">
              <a:ea typeface="ＭＳ Ｐゴシック" panose="020B0600070205080204" pitchFamily="34" charset="-128"/>
            </a:endParaRPr>
          </a:p>
        </p:txBody>
      </p:sp>
      <p:sp>
        <p:nvSpPr>
          <p:cNvPr id="36867" name="Rectangle 3">
            <a:extLst>
              <a:ext uri="{FF2B5EF4-FFF2-40B4-BE49-F238E27FC236}">
                <a16:creationId xmlns:a16="http://schemas.microsoft.com/office/drawing/2014/main" id="{3A28D40E-E709-9A76-BA5E-79CE7DE552A9}"/>
              </a:ext>
            </a:extLst>
          </p:cNvPr>
          <p:cNvSpPr>
            <a:spLocks noGrp="1" noChangeArrowheads="1"/>
          </p:cNvSpPr>
          <p:nvPr>
            <p:ph type="body" idx="1"/>
          </p:nvPr>
        </p:nvSpPr>
        <p:spPr/>
        <p:txBody>
          <a:bodyPr/>
          <a:lstStyle/>
          <a:p>
            <a:endParaRPr lang="en-US" altLang="en-US">
              <a:ea typeface="ＭＳ Ｐゴシック" panose="020B0600070205080204" pitchFamily="34" charset="-128"/>
            </a:endParaRPr>
          </a:p>
        </p:txBody>
      </p:sp>
      <p:pic>
        <p:nvPicPr>
          <p:cNvPr id="36868" name="Picture 4">
            <a:extLst>
              <a:ext uri="{FF2B5EF4-FFF2-40B4-BE49-F238E27FC236}">
                <a16:creationId xmlns:a16="http://schemas.microsoft.com/office/drawing/2014/main" id="{C163506E-09E9-5456-BDE1-41400D949C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14300"/>
            <a:ext cx="8991600" cy="674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6869" name="Text Box 5">
            <a:extLst>
              <a:ext uri="{FF2B5EF4-FFF2-40B4-BE49-F238E27FC236}">
                <a16:creationId xmlns:a16="http://schemas.microsoft.com/office/drawing/2014/main" id="{7179CF36-057A-A150-4688-7BBB9FF4F0B2}"/>
              </a:ext>
            </a:extLst>
          </p:cNvPr>
          <p:cNvSpPr txBox="1">
            <a:spLocks noChangeArrowheads="1"/>
          </p:cNvSpPr>
          <p:nvPr/>
        </p:nvSpPr>
        <p:spPr bwMode="auto">
          <a:xfrm>
            <a:off x="1066800" y="-115888"/>
            <a:ext cx="5840413" cy="4572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b="1">
                <a:latin typeface="Arial" panose="020B0604020202020204" pitchFamily="34" charset="0"/>
              </a:rPr>
              <a:t>NVIDIA 6800 GPU   - PROGRAMMABLE</a:t>
            </a:r>
          </a:p>
        </p:txBody>
      </p:sp>
      <p:sp>
        <p:nvSpPr>
          <p:cNvPr id="306182" name="Rectangle 6">
            <a:extLst>
              <a:ext uri="{FF2B5EF4-FFF2-40B4-BE49-F238E27FC236}">
                <a16:creationId xmlns:a16="http://schemas.microsoft.com/office/drawing/2014/main" id="{11C6B3EA-ECAC-1E11-04F9-1EF88AC70776}"/>
              </a:ext>
            </a:extLst>
          </p:cNvPr>
          <p:cNvSpPr>
            <a:spLocks noChangeArrowheads="1"/>
          </p:cNvSpPr>
          <p:nvPr/>
        </p:nvSpPr>
        <p:spPr bwMode="auto">
          <a:xfrm>
            <a:off x="6477000" y="1143000"/>
            <a:ext cx="1371600" cy="457200"/>
          </a:xfrm>
          <a:prstGeom prst="rect">
            <a:avLst/>
          </a:prstGeom>
          <a:noFill/>
          <a:ln w="57150">
            <a:solidFill>
              <a:srgbClr val="FF33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06183" name="Rectangle 7">
            <a:extLst>
              <a:ext uri="{FF2B5EF4-FFF2-40B4-BE49-F238E27FC236}">
                <a16:creationId xmlns:a16="http://schemas.microsoft.com/office/drawing/2014/main" id="{09E0A427-63CF-0EB1-0398-3F46D45BABE5}"/>
              </a:ext>
            </a:extLst>
          </p:cNvPr>
          <p:cNvSpPr>
            <a:spLocks noChangeArrowheads="1"/>
          </p:cNvSpPr>
          <p:nvPr/>
        </p:nvSpPr>
        <p:spPr bwMode="auto">
          <a:xfrm>
            <a:off x="7848600" y="2601913"/>
            <a:ext cx="1371600" cy="457200"/>
          </a:xfrm>
          <a:prstGeom prst="rect">
            <a:avLst/>
          </a:prstGeom>
          <a:noFill/>
          <a:ln w="57150">
            <a:solidFill>
              <a:schemeClr val="accent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06184" name="Rectangle 8">
            <a:extLst>
              <a:ext uri="{FF2B5EF4-FFF2-40B4-BE49-F238E27FC236}">
                <a16:creationId xmlns:a16="http://schemas.microsoft.com/office/drawing/2014/main" id="{5E733A0D-C380-FD26-ABC4-1FC1193398F1}"/>
              </a:ext>
            </a:extLst>
          </p:cNvPr>
          <p:cNvSpPr>
            <a:spLocks noChangeArrowheads="1"/>
          </p:cNvSpPr>
          <p:nvPr/>
        </p:nvSpPr>
        <p:spPr bwMode="auto">
          <a:xfrm>
            <a:off x="7899400" y="4044950"/>
            <a:ext cx="1371600" cy="457200"/>
          </a:xfrm>
          <a:prstGeom prst="rect">
            <a:avLst/>
          </a:prstGeom>
          <a:noFill/>
          <a:ln w="57150">
            <a:solidFill>
              <a:srgbClr val="FF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306182"/>
                                        </p:tgtEl>
                                        <p:attrNameLst>
                                          <p:attrName>style.visibility</p:attrName>
                                        </p:attrNameLst>
                                      </p:cBhvr>
                                      <p:to>
                                        <p:strVal val="visible"/>
                                      </p:to>
                                    </p:set>
                                    <p:animEffect transition="in" filter="checkerboard(across)">
                                      <p:cBhvr>
                                        <p:cTn id="7" dur="500"/>
                                        <p:tgtEl>
                                          <p:spTgt spid="30618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10" fill="hold" nodeType="clickEffect">
                                  <p:stCondLst>
                                    <p:cond delay="0"/>
                                  </p:stCondLst>
                                  <p:childTnLst>
                                    <p:set>
                                      <p:cBhvr>
                                        <p:cTn id="11" dur="1" fill="hold">
                                          <p:stCondLst>
                                            <p:cond delay="0"/>
                                          </p:stCondLst>
                                        </p:cTn>
                                        <p:tgtEl>
                                          <p:spTgt spid="306183"/>
                                        </p:tgtEl>
                                        <p:attrNameLst>
                                          <p:attrName>style.visibility</p:attrName>
                                        </p:attrNameLst>
                                      </p:cBhvr>
                                      <p:to>
                                        <p:strVal val="visible"/>
                                      </p:to>
                                    </p:set>
                                    <p:animEffect transition="in" filter="checkerboard(across)">
                                      <p:cBhvr>
                                        <p:cTn id="12" dur="500"/>
                                        <p:tgtEl>
                                          <p:spTgt spid="30618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5" presetClass="entr" presetSubtype="10" fill="hold" nodeType="clickEffect">
                                  <p:stCondLst>
                                    <p:cond delay="0"/>
                                  </p:stCondLst>
                                  <p:childTnLst>
                                    <p:set>
                                      <p:cBhvr>
                                        <p:cTn id="16" dur="1" fill="hold">
                                          <p:stCondLst>
                                            <p:cond delay="0"/>
                                          </p:stCondLst>
                                        </p:cTn>
                                        <p:tgtEl>
                                          <p:spTgt spid="306184"/>
                                        </p:tgtEl>
                                        <p:attrNameLst>
                                          <p:attrName>style.visibility</p:attrName>
                                        </p:attrNameLst>
                                      </p:cBhvr>
                                      <p:to>
                                        <p:strVal val="visible"/>
                                      </p:to>
                                    </p:set>
                                    <p:animEffect transition="in" filter="checkerboard(across)">
                                      <p:cBhvr>
                                        <p:cTn id="17" dur="500"/>
                                        <p:tgtEl>
                                          <p:spTgt spid="306184"/>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6" presetClass="emph" presetSubtype="0" fill="hold" nodeType="clickEffect">
                                  <p:stCondLst>
                                    <p:cond delay="0"/>
                                  </p:stCondLst>
                                  <p:childTnLst>
                                    <p:animScale>
                                      <p:cBhvr>
                                        <p:cTn id="21" dur="2000" fill="hold"/>
                                        <p:tgtEl>
                                          <p:spTgt spid="306182"/>
                                        </p:tgtEl>
                                      </p:cBhvr>
                                      <p:by x="10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6182" grpId="0" animBg="1"/>
      <p:bldP spid="306182" grpId="1" animBg="1"/>
      <p:bldP spid="306183" grpId="0" animBg="1"/>
      <p:bldP spid="306184"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a:extLst>
              <a:ext uri="{FF2B5EF4-FFF2-40B4-BE49-F238E27FC236}">
                <a16:creationId xmlns:a16="http://schemas.microsoft.com/office/drawing/2014/main" id="{864EF1F5-07B6-38D2-992A-41A1C4137F68}"/>
              </a:ext>
            </a:extLst>
          </p:cNvPr>
          <p:cNvSpPr>
            <a:spLocks noGrp="1" noChangeArrowheads="1"/>
          </p:cNvSpPr>
          <p:nvPr>
            <p:ph type="title"/>
          </p:nvPr>
        </p:nvSpPr>
        <p:spPr/>
        <p:txBody>
          <a:bodyPr/>
          <a:lstStyle/>
          <a:p>
            <a:endParaRPr lang="en-US" altLang="en-US">
              <a:ea typeface="ＭＳ Ｐゴシック" panose="020B0600070205080204" pitchFamily="34" charset="-128"/>
            </a:endParaRPr>
          </a:p>
        </p:txBody>
      </p:sp>
      <p:sp>
        <p:nvSpPr>
          <p:cNvPr id="37891" name="Rectangle 3">
            <a:extLst>
              <a:ext uri="{FF2B5EF4-FFF2-40B4-BE49-F238E27FC236}">
                <a16:creationId xmlns:a16="http://schemas.microsoft.com/office/drawing/2014/main" id="{4E083389-33AA-DBCB-02B7-B84AE2B8797A}"/>
              </a:ext>
            </a:extLst>
          </p:cNvPr>
          <p:cNvSpPr>
            <a:spLocks noGrp="1" noChangeArrowheads="1"/>
          </p:cNvSpPr>
          <p:nvPr>
            <p:ph type="body" idx="1"/>
          </p:nvPr>
        </p:nvSpPr>
        <p:spPr/>
        <p:txBody>
          <a:bodyPr/>
          <a:lstStyle/>
          <a:p>
            <a:endParaRPr lang="en-US" altLang="en-US">
              <a:ea typeface="ＭＳ Ｐゴシック" panose="020B0600070205080204" pitchFamily="34" charset="-128"/>
            </a:endParaRPr>
          </a:p>
        </p:txBody>
      </p:sp>
      <p:pic>
        <p:nvPicPr>
          <p:cNvPr id="37892" name="Picture 4">
            <a:extLst>
              <a:ext uri="{FF2B5EF4-FFF2-40B4-BE49-F238E27FC236}">
                <a16:creationId xmlns:a16="http://schemas.microsoft.com/office/drawing/2014/main" id="{89C3914F-4DA1-64D4-9BDF-424317B588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228600"/>
            <a:ext cx="9753600" cy="7315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07205" name="Line 5">
            <a:extLst>
              <a:ext uri="{FF2B5EF4-FFF2-40B4-BE49-F238E27FC236}">
                <a16:creationId xmlns:a16="http://schemas.microsoft.com/office/drawing/2014/main" id="{A19FD81E-6E63-3A7A-668D-98DF9C37ACA3}"/>
              </a:ext>
            </a:extLst>
          </p:cNvPr>
          <p:cNvSpPr>
            <a:spLocks noChangeShapeType="1"/>
          </p:cNvSpPr>
          <p:nvPr/>
        </p:nvSpPr>
        <p:spPr bwMode="auto">
          <a:xfrm>
            <a:off x="0" y="533400"/>
            <a:ext cx="3505200" cy="0"/>
          </a:xfrm>
          <a:prstGeom prst="line">
            <a:avLst/>
          </a:prstGeom>
          <a:noFill/>
          <a:ln w="5715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7206" name="Line 6">
            <a:extLst>
              <a:ext uri="{FF2B5EF4-FFF2-40B4-BE49-F238E27FC236}">
                <a16:creationId xmlns:a16="http://schemas.microsoft.com/office/drawing/2014/main" id="{3156D736-F3CD-12FE-F849-C3DB095EAC84}"/>
              </a:ext>
            </a:extLst>
          </p:cNvPr>
          <p:cNvSpPr>
            <a:spLocks noChangeShapeType="1"/>
          </p:cNvSpPr>
          <p:nvPr/>
        </p:nvSpPr>
        <p:spPr bwMode="auto">
          <a:xfrm>
            <a:off x="3733800" y="3048000"/>
            <a:ext cx="1600200" cy="0"/>
          </a:xfrm>
          <a:prstGeom prst="line">
            <a:avLst/>
          </a:prstGeom>
          <a:noFill/>
          <a:ln w="57150">
            <a:solidFill>
              <a:srgbClr val="FF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lstStyle/>
          <a:p>
            <a:endParaRPr lang="en-US"/>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307205"/>
                                        </p:tgtEl>
                                        <p:attrNameLst>
                                          <p:attrName>style.visibility</p:attrName>
                                        </p:attrNameLst>
                                      </p:cBhvr>
                                      <p:to>
                                        <p:strVal val="visible"/>
                                      </p:to>
                                    </p:set>
                                    <p:animEffect transition="in" filter="checkerboard(across)">
                                      <p:cBhvr>
                                        <p:cTn id="7" dur="500"/>
                                        <p:tgtEl>
                                          <p:spTgt spid="30720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10" fill="hold" nodeType="clickEffect">
                                  <p:stCondLst>
                                    <p:cond delay="0"/>
                                  </p:stCondLst>
                                  <p:childTnLst>
                                    <p:set>
                                      <p:cBhvr>
                                        <p:cTn id="11" dur="1" fill="hold">
                                          <p:stCondLst>
                                            <p:cond delay="0"/>
                                          </p:stCondLst>
                                        </p:cTn>
                                        <p:tgtEl>
                                          <p:spTgt spid="307206"/>
                                        </p:tgtEl>
                                        <p:attrNameLst>
                                          <p:attrName>style.visibility</p:attrName>
                                        </p:attrNameLst>
                                      </p:cBhvr>
                                      <p:to>
                                        <p:strVal val="visible"/>
                                      </p:to>
                                    </p:set>
                                    <p:animEffect transition="in" filter="checkerboard(across)">
                                      <p:cBhvr>
                                        <p:cTn id="12" dur="500"/>
                                        <p:tgtEl>
                                          <p:spTgt spid="3072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a:extLst>
              <a:ext uri="{FF2B5EF4-FFF2-40B4-BE49-F238E27FC236}">
                <a16:creationId xmlns:a16="http://schemas.microsoft.com/office/drawing/2014/main" id="{245FFAEF-3E87-7FFB-1325-579C99CE1DB3}"/>
              </a:ext>
            </a:extLst>
          </p:cNvPr>
          <p:cNvSpPr>
            <a:spLocks noGrp="1" noChangeArrowheads="1"/>
          </p:cNvSpPr>
          <p:nvPr>
            <p:ph type="title"/>
          </p:nvPr>
        </p:nvSpPr>
        <p:spPr/>
        <p:txBody>
          <a:bodyPr/>
          <a:lstStyle/>
          <a:p>
            <a:endParaRPr lang="en-US" altLang="en-US">
              <a:ea typeface="ＭＳ Ｐゴシック" panose="020B0600070205080204" pitchFamily="34" charset="-128"/>
            </a:endParaRPr>
          </a:p>
        </p:txBody>
      </p:sp>
      <p:sp>
        <p:nvSpPr>
          <p:cNvPr id="38915" name="Rectangle 3">
            <a:extLst>
              <a:ext uri="{FF2B5EF4-FFF2-40B4-BE49-F238E27FC236}">
                <a16:creationId xmlns:a16="http://schemas.microsoft.com/office/drawing/2014/main" id="{14E657FD-8A96-7A23-AB51-F4FBD68D4C27}"/>
              </a:ext>
            </a:extLst>
          </p:cNvPr>
          <p:cNvSpPr>
            <a:spLocks noGrp="1" noChangeArrowheads="1"/>
          </p:cNvSpPr>
          <p:nvPr>
            <p:ph type="body" idx="1"/>
          </p:nvPr>
        </p:nvSpPr>
        <p:spPr/>
        <p:txBody>
          <a:bodyPr/>
          <a:lstStyle/>
          <a:p>
            <a:endParaRPr lang="en-US" altLang="en-US">
              <a:ea typeface="ＭＳ Ｐゴシック" panose="020B0600070205080204" pitchFamily="34" charset="-128"/>
            </a:endParaRPr>
          </a:p>
        </p:txBody>
      </p:sp>
      <p:pic>
        <p:nvPicPr>
          <p:cNvPr id="38916" name="Picture 4">
            <a:extLst>
              <a:ext uri="{FF2B5EF4-FFF2-40B4-BE49-F238E27FC236}">
                <a16:creationId xmlns:a16="http://schemas.microsoft.com/office/drawing/2014/main" id="{98BE0EB1-572F-012D-963D-5B3B59ADF71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228600"/>
            <a:ext cx="9753600" cy="7315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08229" name="Line 5">
            <a:extLst>
              <a:ext uri="{FF2B5EF4-FFF2-40B4-BE49-F238E27FC236}">
                <a16:creationId xmlns:a16="http://schemas.microsoft.com/office/drawing/2014/main" id="{B5D1234C-C565-9357-F281-9A20D3E75575}"/>
              </a:ext>
            </a:extLst>
          </p:cNvPr>
          <p:cNvSpPr>
            <a:spLocks noChangeShapeType="1"/>
          </p:cNvSpPr>
          <p:nvPr/>
        </p:nvSpPr>
        <p:spPr bwMode="auto">
          <a:xfrm>
            <a:off x="3733800" y="3048000"/>
            <a:ext cx="1600200" cy="0"/>
          </a:xfrm>
          <a:prstGeom prst="line">
            <a:avLst/>
          </a:prstGeom>
          <a:noFill/>
          <a:ln w="57150">
            <a:solidFill>
              <a:srgbClr val="FF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lstStyle/>
          <a:p>
            <a:endParaRPr lang="en-US"/>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308229"/>
                                        </p:tgtEl>
                                        <p:attrNameLst>
                                          <p:attrName>style.visibility</p:attrName>
                                        </p:attrNameLst>
                                      </p:cBhvr>
                                      <p:to>
                                        <p:strVal val="visible"/>
                                      </p:to>
                                    </p:set>
                                    <p:animEffect transition="in" filter="checkerboard(across)">
                                      <p:cBhvr>
                                        <p:cTn id="7" dur="500"/>
                                        <p:tgtEl>
                                          <p:spTgt spid="3082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a:extLst>
              <a:ext uri="{FF2B5EF4-FFF2-40B4-BE49-F238E27FC236}">
                <a16:creationId xmlns:a16="http://schemas.microsoft.com/office/drawing/2014/main" id="{3C8B1869-965F-7614-F3B3-DFD2230CEA20}"/>
              </a:ext>
            </a:extLst>
          </p:cNvPr>
          <p:cNvSpPr>
            <a:spLocks noGrp="1" noChangeArrowheads="1"/>
          </p:cNvSpPr>
          <p:nvPr>
            <p:ph type="title"/>
          </p:nvPr>
        </p:nvSpPr>
        <p:spPr/>
        <p:txBody>
          <a:bodyPr/>
          <a:lstStyle/>
          <a:p>
            <a:endParaRPr lang="en-US" altLang="en-US">
              <a:ea typeface="ＭＳ Ｐゴシック" panose="020B0600070205080204" pitchFamily="34" charset="-128"/>
            </a:endParaRPr>
          </a:p>
        </p:txBody>
      </p:sp>
      <p:sp>
        <p:nvSpPr>
          <p:cNvPr id="39939" name="Rectangle 3">
            <a:extLst>
              <a:ext uri="{FF2B5EF4-FFF2-40B4-BE49-F238E27FC236}">
                <a16:creationId xmlns:a16="http://schemas.microsoft.com/office/drawing/2014/main" id="{D5D40C67-86D6-2CC1-3D83-EEBC0C10ED4C}"/>
              </a:ext>
            </a:extLst>
          </p:cNvPr>
          <p:cNvSpPr>
            <a:spLocks noGrp="1" noChangeArrowheads="1"/>
          </p:cNvSpPr>
          <p:nvPr>
            <p:ph type="body" idx="1"/>
          </p:nvPr>
        </p:nvSpPr>
        <p:spPr/>
        <p:txBody>
          <a:bodyPr/>
          <a:lstStyle/>
          <a:p>
            <a:endParaRPr lang="en-US" altLang="en-US">
              <a:ea typeface="ＭＳ Ｐゴシック" panose="020B0600070205080204" pitchFamily="34" charset="-128"/>
            </a:endParaRPr>
          </a:p>
        </p:txBody>
      </p:sp>
      <p:pic>
        <p:nvPicPr>
          <p:cNvPr id="39940" name="Picture 4">
            <a:extLst>
              <a:ext uri="{FF2B5EF4-FFF2-40B4-BE49-F238E27FC236}">
                <a16:creationId xmlns:a16="http://schemas.microsoft.com/office/drawing/2014/main" id="{A3E38698-B857-E1D6-DE79-6B8CE92D3E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228600"/>
            <a:ext cx="9753600" cy="7315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09253" name="Line 5">
            <a:extLst>
              <a:ext uri="{FF2B5EF4-FFF2-40B4-BE49-F238E27FC236}">
                <a16:creationId xmlns:a16="http://schemas.microsoft.com/office/drawing/2014/main" id="{C51C77B8-C049-608F-F0BB-E95CB5E3C007}"/>
              </a:ext>
            </a:extLst>
          </p:cNvPr>
          <p:cNvSpPr>
            <a:spLocks noChangeShapeType="1"/>
          </p:cNvSpPr>
          <p:nvPr/>
        </p:nvSpPr>
        <p:spPr bwMode="auto">
          <a:xfrm flipV="1">
            <a:off x="0" y="533400"/>
            <a:ext cx="7010400" cy="76200"/>
          </a:xfrm>
          <a:prstGeom prst="line">
            <a:avLst/>
          </a:prstGeom>
          <a:noFill/>
          <a:ln w="5715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9254" name="Line 6">
            <a:extLst>
              <a:ext uri="{FF2B5EF4-FFF2-40B4-BE49-F238E27FC236}">
                <a16:creationId xmlns:a16="http://schemas.microsoft.com/office/drawing/2014/main" id="{B1494BE7-F056-97B5-0A2B-89B0CA3704F6}"/>
              </a:ext>
            </a:extLst>
          </p:cNvPr>
          <p:cNvSpPr>
            <a:spLocks noChangeShapeType="1"/>
          </p:cNvSpPr>
          <p:nvPr/>
        </p:nvSpPr>
        <p:spPr bwMode="auto">
          <a:xfrm>
            <a:off x="3276600" y="4343400"/>
            <a:ext cx="1600200" cy="0"/>
          </a:xfrm>
          <a:prstGeom prst="line">
            <a:avLst/>
          </a:prstGeom>
          <a:noFill/>
          <a:ln w="57150">
            <a:solidFill>
              <a:srgbClr val="FF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lstStyle/>
          <a:p>
            <a:endParaRPr lang="en-US"/>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309253"/>
                                        </p:tgtEl>
                                        <p:attrNameLst>
                                          <p:attrName>style.visibility</p:attrName>
                                        </p:attrNameLst>
                                      </p:cBhvr>
                                      <p:to>
                                        <p:strVal val="visible"/>
                                      </p:to>
                                    </p:set>
                                    <p:animEffect transition="in" filter="checkerboard(across)">
                                      <p:cBhvr>
                                        <p:cTn id="7" dur="500"/>
                                        <p:tgtEl>
                                          <p:spTgt spid="30925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10" fill="hold" nodeType="clickEffect">
                                  <p:stCondLst>
                                    <p:cond delay="0"/>
                                  </p:stCondLst>
                                  <p:childTnLst>
                                    <p:set>
                                      <p:cBhvr>
                                        <p:cTn id="11" dur="1" fill="hold">
                                          <p:stCondLst>
                                            <p:cond delay="0"/>
                                          </p:stCondLst>
                                        </p:cTn>
                                        <p:tgtEl>
                                          <p:spTgt spid="309254"/>
                                        </p:tgtEl>
                                        <p:attrNameLst>
                                          <p:attrName>style.visibility</p:attrName>
                                        </p:attrNameLst>
                                      </p:cBhvr>
                                      <p:to>
                                        <p:strVal val="visible"/>
                                      </p:to>
                                    </p:set>
                                    <p:animEffect transition="in" filter="checkerboard(across)">
                                      <p:cBhvr>
                                        <p:cTn id="12" dur="500"/>
                                        <p:tgtEl>
                                          <p:spTgt spid="3092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a:extLst>
              <a:ext uri="{FF2B5EF4-FFF2-40B4-BE49-F238E27FC236}">
                <a16:creationId xmlns:a16="http://schemas.microsoft.com/office/drawing/2014/main" id="{F4C91744-4745-1467-376D-88EC57CB1A81}"/>
              </a:ext>
            </a:extLst>
          </p:cNvPr>
          <p:cNvSpPr>
            <a:spLocks noGrp="1" noChangeArrowheads="1"/>
          </p:cNvSpPr>
          <p:nvPr>
            <p:ph type="title"/>
          </p:nvPr>
        </p:nvSpPr>
        <p:spPr/>
        <p:txBody>
          <a:bodyPr/>
          <a:lstStyle/>
          <a:p>
            <a:endParaRPr lang="en-US" altLang="en-US">
              <a:ea typeface="ＭＳ Ｐゴシック" panose="020B0600070205080204" pitchFamily="34" charset="-128"/>
            </a:endParaRPr>
          </a:p>
        </p:txBody>
      </p:sp>
      <p:sp>
        <p:nvSpPr>
          <p:cNvPr id="40963" name="Rectangle 3">
            <a:extLst>
              <a:ext uri="{FF2B5EF4-FFF2-40B4-BE49-F238E27FC236}">
                <a16:creationId xmlns:a16="http://schemas.microsoft.com/office/drawing/2014/main" id="{EC32CA0F-75F2-34B6-0CAC-3653F9464E2E}"/>
              </a:ext>
            </a:extLst>
          </p:cNvPr>
          <p:cNvSpPr>
            <a:spLocks noGrp="1" noChangeArrowheads="1"/>
          </p:cNvSpPr>
          <p:nvPr>
            <p:ph type="body" idx="1"/>
          </p:nvPr>
        </p:nvSpPr>
        <p:spPr/>
        <p:txBody>
          <a:bodyPr/>
          <a:lstStyle/>
          <a:p>
            <a:endParaRPr lang="en-US" altLang="en-US">
              <a:ea typeface="ＭＳ Ｐゴシック" panose="020B0600070205080204" pitchFamily="34" charset="-128"/>
            </a:endParaRPr>
          </a:p>
        </p:txBody>
      </p:sp>
      <p:pic>
        <p:nvPicPr>
          <p:cNvPr id="40964" name="Picture 4">
            <a:extLst>
              <a:ext uri="{FF2B5EF4-FFF2-40B4-BE49-F238E27FC236}">
                <a16:creationId xmlns:a16="http://schemas.microsoft.com/office/drawing/2014/main" id="{44E94EF2-319C-1C3B-813B-BDC4A42C28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228600"/>
            <a:ext cx="9753600" cy="7315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0965" name="Line 5">
            <a:extLst>
              <a:ext uri="{FF2B5EF4-FFF2-40B4-BE49-F238E27FC236}">
                <a16:creationId xmlns:a16="http://schemas.microsoft.com/office/drawing/2014/main" id="{15C21599-4197-0F5E-CFD0-9C40580F483A}"/>
              </a:ext>
            </a:extLst>
          </p:cNvPr>
          <p:cNvSpPr>
            <a:spLocks noChangeShapeType="1"/>
          </p:cNvSpPr>
          <p:nvPr/>
        </p:nvSpPr>
        <p:spPr bwMode="auto">
          <a:xfrm>
            <a:off x="7467600" y="457200"/>
            <a:ext cx="1371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pic>
        <p:nvPicPr>
          <p:cNvPr id="40966" name="Picture 6">
            <a:extLst>
              <a:ext uri="{FF2B5EF4-FFF2-40B4-BE49-F238E27FC236}">
                <a16:creationId xmlns:a16="http://schemas.microsoft.com/office/drawing/2014/main" id="{70E5DAFE-A280-C4F9-6FF7-E2583E2C81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228600"/>
            <a:ext cx="9753600" cy="7315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10279" name="Line 7">
            <a:extLst>
              <a:ext uri="{FF2B5EF4-FFF2-40B4-BE49-F238E27FC236}">
                <a16:creationId xmlns:a16="http://schemas.microsoft.com/office/drawing/2014/main" id="{2EBAF0D8-6751-ED4E-62C2-3C6BEBD3404F}"/>
              </a:ext>
            </a:extLst>
          </p:cNvPr>
          <p:cNvSpPr>
            <a:spLocks noChangeShapeType="1"/>
          </p:cNvSpPr>
          <p:nvPr/>
        </p:nvSpPr>
        <p:spPr bwMode="auto">
          <a:xfrm>
            <a:off x="3771900" y="3810000"/>
            <a:ext cx="1600200" cy="0"/>
          </a:xfrm>
          <a:prstGeom prst="line">
            <a:avLst/>
          </a:prstGeom>
          <a:noFill/>
          <a:ln w="57150">
            <a:solidFill>
              <a:srgbClr val="FF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lstStyle/>
          <a:p>
            <a:endParaRPr lang="en-US"/>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310279"/>
                                        </p:tgtEl>
                                        <p:attrNameLst>
                                          <p:attrName>style.visibility</p:attrName>
                                        </p:attrNameLst>
                                      </p:cBhvr>
                                      <p:to>
                                        <p:strVal val="visible"/>
                                      </p:to>
                                    </p:set>
                                    <p:animEffect transition="in" filter="checkerboard(across)">
                                      <p:cBhvr>
                                        <p:cTn id="7" dur="500"/>
                                        <p:tgtEl>
                                          <p:spTgt spid="3102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a:extLst>
              <a:ext uri="{FF2B5EF4-FFF2-40B4-BE49-F238E27FC236}">
                <a16:creationId xmlns:a16="http://schemas.microsoft.com/office/drawing/2014/main" id="{9EED1763-0495-3A18-1043-9601F5C5D2A3}"/>
              </a:ext>
            </a:extLst>
          </p:cNvPr>
          <p:cNvSpPr>
            <a:spLocks noGrp="1" noChangeArrowheads="1"/>
          </p:cNvSpPr>
          <p:nvPr>
            <p:ph type="title"/>
          </p:nvPr>
        </p:nvSpPr>
        <p:spPr/>
        <p:txBody>
          <a:bodyPr/>
          <a:lstStyle/>
          <a:p>
            <a:endParaRPr lang="en-US" altLang="en-US">
              <a:ea typeface="ＭＳ Ｐゴシック" panose="020B0600070205080204" pitchFamily="34" charset="-128"/>
            </a:endParaRPr>
          </a:p>
        </p:txBody>
      </p:sp>
      <p:sp>
        <p:nvSpPr>
          <p:cNvPr id="41987" name="Rectangle 3">
            <a:extLst>
              <a:ext uri="{FF2B5EF4-FFF2-40B4-BE49-F238E27FC236}">
                <a16:creationId xmlns:a16="http://schemas.microsoft.com/office/drawing/2014/main" id="{08236838-809F-7386-20E6-9D11E4668747}"/>
              </a:ext>
            </a:extLst>
          </p:cNvPr>
          <p:cNvSpPr>
            <a:spLocks noGrp="1" noChangeArrowheads="1"/>
          </p:cNvSpPr>
          <p:nvPr>
            <p:ph type="body" idx="1"/>
          </p:nvPr>
        </p:nvSpPr>
        <p:spPr/>
        <p:txBody>
          <a:bodyPr/>
          <a:lstStyle/>
          <a:p>
            <a:endParaRPr lang="en-US" altLang="en-US">
              <a:ea typeface="ＭＳ Ｐゴシック" panose="020B0600070205080204" pitchFamily="34" charset="-128"/>
            </a:endParaRPr>
          </a:p>
        </p:txBody>
      </p:sp>
      <p:pic>
        <p:nvPicPr>
          <p:cNvPr id="41988" name="Picture 4">
            <a:extLst>
              <a:ext uri="{FF2B5EF4-FFF2-40B4-BE49-F238E27FC236}">
                <a16:creationId xmlns:a16="http://schemas.microsoft.com/office/drawing/2014/main" id="{ACA654BE-7AA5-422F-D866-3EC454EBCA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228600"/>
            <a:ext cx="9753600" cy="7315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11301" name="Line 5">
            <a:extLst>
              <a:ext uri="{FF2B5EF4-FFF2-40B4-BE49-F238E27FC236}">
                <a16:creationId xmlns:a16="http://schemas.microsoft.com/office/drawing/2014/main" id="{90B6718A-1F23-C616-5501-FF4659887EB5}"/>
              </a:ext>
            </a:extLst>
          </p:cNvPr>
          <p:cNvSpPr>
            <a:spLocks noChangeShapeType="1"/>
          </p:cNvSpPr>
          <p:nvPr/>
        </p:nvSpPr>
        <p:spPr bwMode="auto">
          <a:xfrm flipV="1">
            <a:off x="914400" y="1755775"/>
            <a:ext cx="7735888" cy="73025"/>
          </a:xfrm>
          <a:prstGeom prst="line">
            <a:avLst/>
          </a:prstGeom>
          <a:noFill/>
          <a:ln w="3810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11302" name="Line 6">
            <a:extLst>
              <a:ext uri="{FF2B5EF4-FFF2-40B4-BE49-F238E27FC236}">
                <a16:creationId xmlns:a16="http://schemas.microsoft.com/office/drawing/2014/main" id="{79731280-0754-5A25-6BD7-55F12C3926C3}"/>
              </a:ext>
            </a:extLst>
          </p:cNvPr>
          <p:cNvSpPr>
            <a:spLocks noChangeShapeType="1"/>
          </p:cNvSpPr>
          <p:nvPr/>
        </p:nvSpPr>
        <p:spPr bwMode="auto">
          <a:xfrm flipV="1">
            <a:off x="914400" y="2359025"/>
            <a:ext cx="7815263" cy="79375"/>
          </a:xfrm>
          <a:prstGeom prst="line">
            <a:avLst/>
          </a:prstGeom>
          <a:noFill/>
          <a:ln w="3810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11303" name="Line 7">
            <a:extLst>
              <a:ext uri="{FF2B5EF4-FFF2-40B4-BE49-F238E27FC236}">
                <a16:creationId xmlns:a16="http://schemas.microsoft.com/office/drawing/2014/main" id="{67B92676-9935-8FDF-8E1D-CD50365DFAC3}"/>
              </a:ext>
            </a:extLst>
          </p:cNvPr>
          <p:cNvSpPr>
            <a:spLocks noChangeShapeType="1"/>
          </p:cNvSpPr>
          <p:nvPr/>
        </p:nvSpPr>
        <p:spPr bwMode="auto">
          <a:xfrm flipV="1">
            <a:off x="914400" y="2627313"/>
            <a:ext cx="7837488" cy="115887"/>
          </a:xfrm>
          <a:prstGeom prst="line">
            <a:avLst/>
          </a:prstGeom>
          <a:noFill/>
          <a:ln w="3810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11305" name="Text Box 9">
            <a:extLst>
              <a:ext uri="{FF2B5EF4-FFF2-40B4-BE49-F238E27FC236}">
                <a16:creationId xmlns:a16="http://schemas.microsoft.com/office/drawing/2014/main" id="{2A165981-8FB5-D9A2-93F5-3CD874882D0E}"/>
              </a:ext>
            </a:extLst>
          </p:cNvPr>
          <p:cNvSpPr txBox="1">
            <a:spLocks noChangeArrowheads="1"/>
          </p:cNvSpPr>
          <p:nvPr/>
        </p:nvSpPr>
        <p:spPr bwMode="auto">
          <a:xfrm>
            <a:off x="5546725" y="36513"/>
            <a:ext cx="5905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sz="1800" b="1">
                <a:solidFill>
                  <a:srgbClr val="FF3300"/>
                </a:solidFill>
                <a:latin typeface="Arial" panose="020B0604020202020204" pitchFamily="34" charset="0"/>
              </a:rPr>
              <a:t>(16)</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8" presetClass="entr" presetSubtype="16" fill="hold" nodeType="clickEffect">
                                  <p:stCondLst>
                                    <p:cond delay="0"/>
                                  </p:stCondLst>
                                  <p:childTnLst>
                                    <p:set>
                                      <p:cBhvr>
                                        <p:cTn id="6" dur="1" fill="hold">
                                          <p:stCondLst>
                                            <p:cond delay="0"/>
                                          </p:stCondLst>
                                        </p:cTn>
                                        <p:tgtEl>
                                          <p:spTgt spid="311305">
                                            <p:txEl>
                                              <p:pRg st="0" end="0"/>
                                            </p:txEl>
                                          </p:spTgt>
                                        </p:tgtEl>
                                        <p:attrNameLst>
                                          <p:attrName>style.visibility</p:attrName>
                                        </p:attrNameLst>
                                      </p:cBhvr>
                                      <p:to>
                                        <p:strVal val="visible"/>
                                      </p:to>
                                    </p:set>
                                    <p:animEffect transition="in" filter="diamond(in)">
                                      <p:cBhvr>
                                        <p:cTn id="7" dur="2000"/>
                                        <p:tgtEl>
                                          <p:spTgt spid="31130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8" presetClass="entr" presetSubtype="16" fill="hold" nodeType="clickEffect">
                                  <p:stCondLst>
                                    <p:cond delay="0"/>
                                  </p:stCondLst>
                                  <p:childTnLst>
                                    <p:set>
                                      <p:cBhvr>
                                        <p:cTn id="11" dur="1" fill="hold">
                                          <p:stCondLst>
                                            <p:cond delay="0"/>
                                          </p:stCondLst>
                                        </p:cTn>
                                        <p:tgtEl>
                                          <p:spTgt spid="311301"/>
                                        </p:tgtEl>
                                        <p:attrNameLst>
                                          <p:attrName>style.visibility</p:attrName>
                                        </p:attrNameLst>
                                      </p:cBhvr>
                                      <p:to>
                                        <p:strVal val="visible"/>
                                      </p:to>
                                    </p:set>
                                    <p:animEffect transition="in" filter="diamond(in)">
                                      <p:cBhvr>
                                        <p:cTn id="12" dur="2000"/>
                                        <p:tgtEl>
                                          <p:spTgt spid="31130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8" presetClass="entr" presetSubtype="16" fill="hold" nodeType="clickEffect">
                                  <p:stCondLst>
                                    <p:cond delay="0"/>
                                  </p:stCondLst>
                                  <p:childTnLst>
                                    <p:set>
                                      <p:cBhvr>
                                        <p:cTn id="16" dur="1" fill="hold">
                                          <p:stCondLst>
                                            <p:cond delay="0"/>
                                          </p:stCondLst>
                                        </p:cTn>
                                        <p:tgtEl>
                                          <p:spTgt spid="311302"/>
                                        </p:tgtEl>
                                        <p:attrNameLst>
                                          <p:attrName>style.visibility</p:attrName>
                                        </p:attrNameLst>
                                      </p:cBhvr>
                                      <p:to>
                                        <p:strVal val="visible"/>
                                      </p:to>
                                    </p:set>
                                    <p:animEffect transition="in" filter="diamond(in)">
                                      <p:cBhvr>
                                        <p:cTn id="17" dur="2000"/>
                                        <p:tgtEl>
                                          <p:spTgt spid="311302"/>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8" presetClass="entr" presetSubtype="16" fill="hold" nodeType="clickEffect">
                                  <p:stCondLst>
                                    <p:cond delay="0"/>
                                  </p:stCondLst>
                                  <p:childTnLst>
                                    <p:set>
                                      <p:cBhvr>
                                        <p:cTn id="21" dur="1" fill="hold">
                                          <p:stCondLst>
                                            <p:cond delay="0"/>
                                          </p:stCondLst>
                                        </p:cTn>
                                        <p:tgtEl>
                                          <p:spTgt spid="311303"/>
                                        </p:tgtEl>
                                        <p:attrNameLst>
                                          <p:attrName>style.visibility</p:attrName>
                                        </p:attrNameLst>
                                      </p:cBhvr>
                                      <p:to>
                                        <p:strVal val="visible"/>
                                      </p:to>
                                    </p:set>
                                    <p:animEffect transition="in" filter="diamond(in)">
                                      <p:cBhvr>
                                        <p:cTn id="22" dur="2000"/>
                                        <p:tgtEl>
                                          <p:spTgt spid="3113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5AA8C38F-3B07-4BC6-B25D-684E68782C44}"/>
              </a:ext>
            </a:extLst>
          </p:cNvPr>
          <p:cNvSpPr>
            <a:spLocks noGrp="1" noChangeArrowheads="1"/>
          </p:cNvSpPr>
          <p:nvPr>
            <p:ph type="title"/>
          </p:nvPr>
        </p:nvSpPr>
        <p:spPr/>
        <p:txBody>
          <a:bodyPr/>
          <a:lstStyle/>
          <a:p>
            <a:endParaRPr lang="en-US" altLang="en-US">
              <a:ea typeface="ＭＳ Ｐゴシック" panose="020B0600070205080204" pitchFamily="34" charset="-128"/>
            </a:endParaRPr>
          </a:p>
        </p:txBody>
      </p:sp>
      <p:sp>
        <p:nvSpPr>
          <p:cNvPr id="43011" name="Rectangle 3">
            <a:extLst>
              <a:ext uri="{FF2B5EF4-FFF2-40B4-BE49-F238E27FC236}">
                <a16:creationId xmlns:a16="http://schemas.microsoft.com/office/drawing/2014/main" id="{94E13162-97D2-C1B2-D07B-1120B0833011}"/>
              </a:ext>
            </a:extLst>
          </p:cNvPr>
          <p:cNvSpPr>
            <a:spLocks noGrp="1" noChangeArrowheads="1"/>
          </p:cNvSpPr>
          <p:nvPr>
            <p:ph type="body" idx="1"/>
          </p:nvPr>
        </p:nvSpPr>
        <p:spPr/>
        <p:txBody>
          <a:bodyPr/>
          <a:lstStyle/>
          <a:p>
            <a:endParaRPr lang="en-US" altLang="en-US">
              <a:ea typeface="ＭＳ Ｐゴシック" panose="020B0600070205080204" pitchFamily="34" charset="-128"/>
            </a:endParaRPr>
          </a:p>
        </p:txBody>
      </p:sp>
      <p:pic>
        <p:nvPicPr>
          <p:cNvPr id="43012" name="Picture 4">
            <a:extLst>
              <a:ext uri="{FF2B5EF4-FFF2-40B4-BE49-F238E27FC236}">
                <a16:creationId xmlns:a16="http://schemas.microsoft.com/office/drawing/2014/main" id="{50852EB2-76C3-90FF-04A7-D861D12C56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228600"/>
            <a:ext cx="9753600" cy="7315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12325" name="Line 5">
            <a:extLst>
              <a:ext uri="{FF2B5EF4-FFF2-40B4-BE49-F238E27FC236}">
                <a16:creationId xmlns:a16="http://schemas.microsoft.com/office/drawing/2014/main" id="{A08248EB-0EAE-E181-A27C-AB9A6C049B24}"/>
              </a:ext>
            </a:extLst>
          </p:cNvPr>
          <p:cNvSpPr>
            <a:spLocks noChangeShapeType="1"/>
          </p:cNvSpPr>
          <p:nvPr/>
        </p:nvSpPr>
        <p:spPr bwMode="auto">
          <a:xfrm flipV="1">
            <a:off x="1066800" y="2362200"/>
            <a:ext cx="7747000" cy="109538"/>
          </a:xfrm>
          <a:prstGeom prst="line">
            <a:avLst/>
          </a:prstGeom>
          <a:noFill/>
          <a:ln w="3810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12326" name="Text Box 6">
            <a:extLst>
              <a:ext uri="{FF2B5EF4-FFF2-40B4-BE49-F238E27FC236}">
                <a16:creationId xmlns:a16="http://schemas.microsoft.com/office/drawing/2014/main" id="{BE11AB95-8A69-378B-51B3-52EF9CDC22C3}"/>
              </a:ext>
            </a:extLst>
          </p:cNvPr>
          <p:cNvSpPr txBox="1">
            <a:spLocks noChangeArrowheads="1"/>
          </p:cNvSpPr>
          <p:nvPr/>
        </p:nvSpPr>
        <p:spPr bwMode="auto">
          <a:xfrm>
            <a:off x="6081713" y="44450"/>
            <a:ext cx="5905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sz="1800" b="1">
                <a:solidFill>
                  <a:srgbClr val="FF3300"/>
                </a:solidFill>
                <a:latin typeface="Arial" panose="020B0604020202020204" pitchFamily="34" charset="0"/>
              </a:rPr>
              <a:t>(16)</a:t>
            </a:r>
          </a:p>
        </p:txBody>
      </p:sp>
      <p:sp>
        <p:nvSpPr>
          <p:cNvPr id="312327" name="Line 7">
            <a:extLst>
              <a:ext uri="{FF2B5EF4-FFF2-40B4-BE49-F238E27FC236}">
                <a16:creationId xmlns:a16="http://schemas.microsoft.com/office/drawing/2014/main" id="{3A0ACC0F-539A-6695-D6C5-A5E1F2D241FC}"/>
              </a:ext>
            </a:extLst>
          </p:cNvPr>
          <p:cNvSpPr>
            <a:spLocks noChangeShapeType="1"/>
          </p:cNvSpPr>
          <p:nvPr/>
        </p:nvSpPr>
        <p:spPr bwMode="auto">
          <a:xfrm flipV="1">
            <a:off x="1173163" y="2055813"/>
            <a:ext cx="7747000" cy="109537"/>
          </a:xfrm>
          <a:prstGeom prst="line">
            <a:avLst/>
          </a:prstGeom>
          <a:noFill/>
          <a:ln w="3810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12328" name="Line 8">
            <a:extLst>
              <a:ext uri="{FF2B5EF4-FFF2-40B4-BE49-F238E27FC236}">
                <a16:creationId xmlns:a16="http://schemas.microsoft.com/office/drawing/2014/main" id="{646C4C02-327F-ACAF-05DC-A5F5AD069CEC}"/>
              </a:ext>
            </a:extLst>
          </p:cNvPr>
          <p:cNvSpPr>
            <a:spLocks noChangeShapeType="1"/>
          </p:cNvSpPr>
          <p:nvPr/>
        </p:nvSpPr>
        <p:spPr bwMode="auto">
          <a:xfrm flipV="1">
            <a:off x="990600" y="2667000"/>
            <a:ext cx="7747000" cy="109538"/>
          </a:xfrm>
          <a:prstGeom prst="line">
            <a:avLst/>
          </a:prstGeom>
          <a:noFill/>
          <a:ln w="3810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12329" name="Line 9">
            <a:extLst>
              <a:ext uri="{FF2B5EF4-FFF2-40B4-BE49-F238E27FC236}">
                <a16:creationId xmlns:a16="http://schemas.microsoft.com/office/drawing/2014/main" id="{C6E5B760-445C-E5DF-F8FC-9ECCEAB61619}"/>
              </a:ext>
            </a:extLst>
          </p:cNvPr>
          <p:cNvSpPr>
            <a:spLocks noChangeShapeType="1"/>
          </p:cNvSpPr>
          <p:nvPr/>
        </p:nvSpPr>
        <p:spPr bwMode="auto">
          <a:xfrm flipV="1">
            <a:off x="1143000" y="2971800"/>
            <a:ext cx="7747000" cy="109538"/>
          </a:xfrm>
          <a:prstGeom prst="line">
            <a:avLst/>
          </a:prstGeom>
          <a:noFill/>
          <a:ln w="3810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8" presetClass="entr" presetSubtype="16" fill="hold" nodeType="clickEffect">
                                  <p:stCondLst>
                                    <p:cond delay="0"/>
                                  </p:stCondLst>
                                  <p:childTnLst>
                                    <p:set>
                                      <p:cBhvr>
                                        <p:cTn id="6" dur="1" fill="hold">
                                          <p:stCondLst>
                                            <p:cond delay="0"/>
                                          </p:stCondLst>
                                        </p:cTn>
                                        <p:tgtEl>
                                          <p:spTgt spid="312326">
                                            <p:txEl>
                                              <p:pRg st="0" end="0"/>
                                            </p:txEl>
                                          </p:spTgt>
                                        </p:tgtEl>
                                        <p:attrNameLst>
                                          <p:attrName>style.visibility</p:attrName>
                                        </p:attrNameLst>
                                      </p:cBhvr>
                                      <p:to>
                                        <p:strVal val="visible"/>
                                      </p:to>
                                    </p:set>
                                    <p:animEffect transition="in" filter="diamond(in)">
                                      <p:cBhvr>
                                        <p:cTn id="7" dur="2000"/>
                                        <p:tgtEl>
                                          <p:spTgt spid="312326">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8" presetClass="entr" presetSubtype="16" fill="hold" nodeType="clickEffect">
                                  <p:stCondLst>
                                    <p:cond delay="0"/>
                                  </p:stCondLst>
                                  <p:childTnLst>
                                    <p:set>
                                      <p:cBhvr>
                                        <p:cTn id="11" dur="1" fill="hold">
                                          <p:stCondLst>
                                            <p:cond delay="0"/>
                                          </p:stCondLst>
                                        </p:cTn>
                                        <p:tgtEl>
                                          <p:spTgt spid="312327"/>
                                        </p:tgtEl>
                                        <p:attrNameLst>
                                          <p:attrName>style.visibility</p:attrName>
                                        </p:attrNameLst>
                                      </p:cBhvr>
                                      <p:to>
                                        <p:strVal val="visible"/>
                                      </p:to>
                                    </p:set>
                                    <p:animEffect transition="in" filter="diamond(in)">
                                      <p:cBhvr>
                                        <p:cTn id="12" dur="2000"/>
                                        <p:tgtEl>
                                          <p:spTgt spid="31232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8" presetClass="entr" presetSubtype="16" fill="hold" nodeType="clickEffect">
                                  <p:stCondLst>
                                    <p:cond delay="0"/>
                                  </p:stCondLst>
                                  <p:childTnLst>
                                    <p:set>
                                      <p:cBhvr>
                                        <p:cTn id="16" dur="1" fill="hold">
                                          <p:stCondLst>
                                            <p:cond delay="0"/>
                                          </p:stCondLst>
                                        </p:cTn>
                                        <p:tgtEl>
                                          <p:spTgt spid="312325"/>
                                        </p:tgtEl>
                                        <p:attrNameLst>
                                          <p:attrName>style.visibility</p:attrName>
                                        </p:attrNameLst>
                                      </p:cBhvr>
                                      <p:to>
                                        <p:strVal val="visible"/>
                                      </p:to>
                                    </p:set>
                                    <p:animEffect transition="in" filter="diamond(in)">
                                      <p:cBhvr>
                                        <p:cTn id="17" dur="2000"/>
                                        <p:tgtEl>
                                          <p:spTgt spid="312325"/>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8" presetClass="entr" presetSubtype="16" fill="hold" nodeType="clickEffect">
                                  <p:stCondLst>
                                    <p:cond delay="0"/>
                                  </p:stCondLst>
                                  <p:childTnLst>
                                    <p:set>
                                      <p:cBhvr>
                                        <p:cTn id="21" dur="1" fill="hold">
                                          <p:stCondLst>
                                            <p:cond delay="0"/>
                                          </p:stCondLst>
                                        </p:cTn>
                                        <p:tgtEl>
                                          <p:spTgt spid="312328"/>
                                        </p:tgtEl>
                                        <p:attrNameLst>
                                          <p:attrName>style.visibility</p:attrName>
                                        </p:attrNameLst>
                                      </p:cBhvr>
                                      <p:to>
                                        <p:strVal val="visible"/>
                                      </p:to>
                                    </p:set>
                                    <p:animEffect transition="in" filter="diamond(in)">
                                      <p:cBhvr>
                                        <p:cTn id="22" dur="2000"/>
                                        <p:tgtEl>
                                          <p:spTgt spid="312328"/>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8" presetClass="entr" presetSubtype="16" fill="hold" nodeType="clickEffect">
                                  <p:stCondLst>
                                    <p:cond delay="0"/>
                                  </p:stCondLst>
                                  <p:childTnLst>
                                    <p:set>
                                      <p:cBhvr>
                                        <p:cTn id="26" dur="1" fill="hold">
                                          <p:stCondLst>
                                            <p:cond delay="0"/>
                                          </p:stCondLst>
                                        </p:cTn>
                                        <p:tgtEl>
                                          <p:spTgt spid="312329"/>
                                        </p:tgtEl>
                                        <p:attrNameLst>
                                          <p:attrName>style.visibility</p:attrName>
                                        </p:attrNameLst>
                                      </p:cBhvr>
                                      <p:to>
                                        <p:strVal val="visible"/>
                                      </p:to>
                                    </p:set>
                                    <p:animEffect transition="in" filter="diamond(in)">
                                      <p:cBhvr>
                                        <p:cTn id="27" dur="2000"/>
                                        <p:tgtEl>
                                          <p:spTgt spid="3123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a:extLst>
              <a:ext uri="{FF2B5EF4-FFF2-40B4-BE49-F238E27FC236}">
                <a16:creationId xmlns:a16="http://schemas.microsoft.com/office/drawing/2014/main" id="{70C9DB74-413A-4540-A075-C702706EA06E}"/>
              </a:ext>
            </a:extLst>
          </p:cNvPr>
          <p:cNvSpPr>
            <a:spLocks noGrp="1" noChangeArrowheads="1"/>
          </p:cNvSpPr>
          <p:nvPr>
            <p:ph type="title"/>
          </p:nvPr>
        </p:nvSpPr>
        <p:spPr/>
        <p:txBody>
          <a:bodyPr/>
          <a:lstStyle/>
          <a:p>
            <a:endParaRPr lang="en-US" altLang="en-US">
              <a:ea typeface="ＭＳ Ｐゴシック" panose="020B0600070205080204" pitchFamily="34" charset="-128"/>
            </a:endParaRPr>
          </a:p>
        </p:txBody>
      </p:sp>
      <p:sp>
        <p:nvSpPr>
          <p:cNvPr id="44035" name="Rectangle 3">
            <a:extLst>
              <a:ext uri="{FF2B5EF4-FFF2-40B4-BE49-F238E27FC236}">
                <a16:creationId xmlns:a16="http://schemas.microsoft.com/office/drawing/2014/main" id="{44BE3C72-D5D6-BDB2-1D5E-CAD48F6F0F5D}"/>
              </a:ext>
            </a:extLst>
          </p:cNvPr>
          <p:cNvSpPr>
            <a:spLocks noGrp="1" noChangeArrowheads="1"/>
          </p:cNvSpPr>
          <p:nvPr>
            <p:ph type="body" idx="1"/>
          </p:nvPr>
        </p:nvSpPr>
        <p:spPr/>
        <p:txBody>
          <a:bodyPr/>
          <a:lstStyle/>
          <a:p>
            <a:endParaRPr lang="en-US" altLang="en-US">
              <a:ea typeface="ＭＳ Ｐゴシック" panose="020B0600070205080204" pitchFamily="34" charset="-128"/>
            </a:endParaRPr>
          </a:p>
        </p:txBody>
      </p:sp>
      <p:pic>
        <p:nvPicPr>
          <p:cNvPr id="44036" name="Picture 4">
            <a:extLst>
              <a:ext uri="{FF2B5EF4-FFF2-40B4-BE49-F238E27FC236}">
                <a16:creationId xmlns:a16="http://schemas.microsoft.com/office/drawing/2014/main" id="{F8ADEC76-7C95-7AC2-5E30-6EE4AAE407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228600"/>
            <a:ext cx="9753600" cy="7315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4037" name="Rectangle 5">
            <a:extLst>
              <a:ext uri="{FF2B5EF4-FFF2-40B4-BE49-F238E27FC236}">
                <a16:creationId xmlns:a16="http://schemas.microsoft.com/office/drawing/2014/main" id="{E588C238-DECE-DC26-F2AD-82D8FED735FC}"/>
              </a:ext>
            </a:extLst>
          </p:cNvPr>
          <p:cNvSpPr>
            <a:spLocks noChangeArrowheads="1"/>
          </p:cNvSpPr>
          <p:nvPr/>
        </p:nvSpPr>
        <p:spPr bwMode="auto">
          <a:xfrm>
            <a:off x="2971800" y="2743200"/>
            <a:ext cx="1219200" cy="1828800"/>
          </a:xfrm>
          <a:prstGeom prst="rect">
            <a:avLst/>
          </a:prstGeom>
          <a:noFill/>
          <a:ln w="57150">
            <a:solidFill>
              <a:srgbClr val="FF33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4038" name="Rectangle 6">
            <a:extLst>
              <a:ext uri="{FF2B5EF4-FFF2-40B4-BE49-F238E27FC236}">
                <a16:creationId xmlns:a16="http://schemas.microsoft.com/office/drawing/2014/main" id="{E1A46359-5AB3-402B-B58B-B15611179605}"/>
              </a:ext>
            </a:extLst>
          </p:cNvPr>
          <p:cNvSpPr>
            <a:spLocks noChangeArrowheads="1"/>
          </p:cNvSpPr>
          <p:nvPr/>
        </p:nvSpPr>
        <p:spPr bwMode="auto">
          <a:xfrm>
            <a:off x="4387850" y="2720975"/>
            <a:ext cx="1219200" cy="1828800"/>
          </a:xfrm>
          <a:prstGeom prst="rect">
            <a:avLst/>
          </a:prstGeom>
          <a:noFill/>
          <a:ln w="57150">
            <a:solidFill>
              <a:schemeClr val="accent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313351" name="Text Box 7">
            <a:extLst>
              <a:ext uri="{FF2B5EF4-FFF2-40B4-BE49-F238E27FC236}">
                <a16:creationId xmlns:a16="http://schemas.microsoft.com/office/drawing/2014/main" id="{7366CEA2-7493-3579-3E4A-3C1A1DD66A7D}"/>
              </a:ext>
            </a:extLst>
          </p:cNvPr>
          <p:cNvSpPr txBox="1">
            <a:spLocks noChangeArrowheads="1"/>
          </p:cNvSpPr>
          <p:nvPr/>
        </p:nvSpPr>
        <p:spPr bwMode="auto">
          <a:xfrm>
            <a:off x="6172200" y="3062288"/>
            <a:ext cx="908050" cy="366712"/>
          </a:xfrm>
          <a:prstGeom prst="rect">
            <a:avLst/>
          </a:prstGeom>
          <a:solidFill>
            <a:srgbClr val="00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sz="1800" b="1">
                <a:latin typeface="Arial" panose="020B0604020202020204" pitchFamily="34" charset="0"/>
              </a:rPr>
              <a:t>32 bits</a:t>
            </a:r>
          </a:p>
        </p:txBody>
      </p:sp>
      <p:sp>
        <p:nvSpPr>
          <p:cNvPr id="44040" name="Line 8">
            <a:extLst>
              <a:ext uri="{FF2B5EF4-FFF2-40B4-BE49-F238E27FC236}">
                <a16:creationId xmlns:a16="http://schemas.microsoft.com/office/drawing/2014/main" id="{80C0A2C5-0D16-0EE0-9293-938D1A8FBD3E}"/>
              </a:ext>
            </a:extLst>
          </p:cNvPr>
          <p:cNvSpPr>
            <a:spLocks noChangeShapeType="1"/>
          </p:cNvSpPr>
          <p:nvPr/>
        </p:nvSpPr>
        <p:spPr bwMode="auto">
          <a:xfrm flipH="1">
            <a:off x="5613400" y="3265488"/>
            <a:ext cx="541338" cy="163512"/>
          </a:xfrm>
          <a:prstGeom prst="line">
            <a:avLst/>
          </a:prstGeom>
          <a:noFill/>
          <a:ln w="57150">
            <a:solidFill>
              <a:srgbClr val="00CC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13353" name="Text Box 9">
            <a:extLst>
              <a:ext uri="{FF2B5EF4-FFF2-40B4-BE49-F238E27FC236}">
                <a16:creationId xmlns:a16="http://schemas.microsoft.com/office/drawing/2014/main" id="{3513ECD4-93FF-294E-33FF-5200AFF88D0C}"/>
              </a:ext>
            </a:extLst>
          </p:cNvPr>
          <p:cNvSpPr txBox="1">
            <a:spLocks noChangeArrowheads="1"/>
          </p:cNvSpPr>
          <p:nvPr/>
        </p:nvSpPr>
        <p:spPr bwMode="auto">
          <a:xfrm>
            <a:off x="838200" y="3429000"/>
            <a:ext cx="1035050" cy="366713"/>
          </a:xfrm>
          <a:prstGeom prst="rect">
            <a:avLst/>
          </a:prstGeom>
          <a:solidFill>
            <a:srgbClr val="00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sz="1800" b="1">
                <a:latin typeface="Arial" panose="020B0604020202020204" pitchFamily="34" charset="0"/>
              </a:rPr>
              <a:t>128 bits</a:t>
            </a:r>
          </a:p>
        </p:txBody>
      </p:sp>
      <p:sp>
        <p:nvSpPr>
          <p:cNvPr id="44042" name="Line 10">
            <a:extLst>
              <a:ext uri="{FF2B5EF4-FFF2-40B4-BE49-F238E27FC236}">
                <a16:creationId xmlns:a16="http://schemas.microsoft.com/office/drawing/2014/main" id="{0B182457-B692-57F6-DFA5-6722CD1409F6}"/>
              </a:ext>
            </a:extLst>
          </p:cNvPr>
          <p:cNvSpPr>
            <a:spLocks noChangeShapeType="1"/>
          </p:cNvSpPr>
          <p:nvPr/>
        </p:nvSpPr>
        <p:spPr bwMode="auto">
          <a:xfrm>
            <a:off x="1901825" y="3643313"/>
            <a:ext cx="1023938" cy="14287"/>
          </a:xfrm>
          <a:prstGeom prst="line">
            <a:avLst/>
          </a:prstGeom>
          <a:noFill/>
          <a:ln w="57150">
            <a:solidFill>
              <a:srgbClr val="00CC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4043" name="Line 11">
            <a:extLst>
              <a:ext uri="{FF2B5EF4-FFF2-40B4-BE49-F238E27FC236}">
                <a16:creationId xmlns:a16="http://schemas.microsoft.com/office/drawing/2014/main" id="{FDA0159A-7D2B-A267-D27D-9DDC6640CC4A}"/>
              </a:ext>
            </a:extLst>
          </p:cNvPr>
          <p:cNvSpPr>
            <a:spLocks noChangeShapeType="1"/>
          </p:cNvSpPr>
          <p:nvPr/>
        </p:nvSpPr>
        <p:spPr bwMode="auto">
          <a:xfrm flipH="1">
            <a:off x="7239000" y="1295400"/>
            <a:ext cx="381000" cy="457200"/>
          </a:xfrm>
          <a:prstGeom prst="line">
            <a:avLst/>
          </a:prstGeom>
          <a:noFill/>
          <a:ln w="57150">
            <a:solidFill>
              <a:srgbClr val="00CC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13356" name="Text Box 12">
            <a:extLst>
              <a:ext uri="{FF2B5EF4-FFF2-40B4-BE49-F238E27FC236}">
                <a16:creationId xmlns:a16="http://schemas.microsoft.com/office/drawing/2014/main" id="{D6E628A4-D48F-0F2E-3672-C806A79670DA}"/>
              </a:ext>
            </a:extLst>
          </p:cNvPr>
          <p:cNvSpPr txBox="1">
            <a:spLocks noChangeArrowheads="1"/>
          </p:cNvSpPr>
          <p:nvPr/>
        </p:nvSpPr>
        <p:spPr bwMode="auto">
          <a:xfrm>
            <a:off x="6953250" y="-50800"/>
            <a:ext cx="2362200" cy="1803400"/>
          </a:xfrm>
          <a:prstGeom prst="rect">
            <a:avLst/>
          </a:prstGeom>
          <a:solidFill>
            <a:srgbClr val="00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sz="1600" b="1">
                <a:latin typeface="Arial" panose="020B0604020202020204" pitchFamily="34" charset="0"/>
              </a:rPr>
              <a:t>Light parameters</a:t>
            </a:r>
          </a:p>
          <a:p>
            <a:r>
              <a:rPr lang="en-US" altLang="en-US" sz="1600" b="1">
                <a:latin typeface="Arial" panose="020B0604020202020204" pitchFamily="34" charset="0"/>
              </a:rPr>
              <a:t>Material  Properties </a:t>
            </a:r>
          </a:p>
          <a:p>
            <a:r>
              <a:rPr lang="en-US" altLang="en-US" sz="1600" b="1">
                <a:latin typeface="Arial" panose="020B0604020202020204" pitchFamily="34" charset="0"/>
              </a:rPr>
              <a:t>Texture</a:t>
            </a:r>
          </a:p>
          <a:p>
            <a:r>
              <a:rPr lang="en-US" altLang="en-US" sz="1600" b="1">
                <a:latin typeface="Arial" panose="020B0604020202020204" pitchFamily="34" charset="0"/>
              </a:rPr>
              <a:t>Normals</a:t>
            </a:r>
          </a:p>
          <a:p>
            <a:r>
              <a:rPr lang="en-US" altLang="en-US" sz="1600" b="1">
                <a:latin typeface="Arial" panose="020B0604020202020204" pitchFamily="34" charset="0"/>
              </a:rPr>
              <a:t>ModelView Matrix</a:t>
            </a:r>
          </a:p>
          <a:p>
            <a:r>
              <a:rPr lang="en-US" altLang="en-US" sz="1600" b="1">
                <a:latin typeface="Arial" panose="020B0604020202020204" pitchFamily="34" charset="0"/>
              </a:rPr>
              <a:t>Projection Matrix</a:t>
            </a:r>
          </a:p>
          <a:p>
            <a:r>
              <a:rPr lang="en-US" altLang="en-US" sz="1600" b="1">
                <a:latin typeface="Arial" panose="020B0604020202020204" pitchFamily="34" charset="0"/>
              </a:rPr>
              <a:t>Color</a:t>
            </a:r>
          </a:p>
        </p:txBody>
      </p:sp>
      <p:sp>
        <p:nvSpPr>
          <p:cNvPr id="313357" name="Oval 13">
            <a:extLst>
              <a:ext uri="{FF2B5EF4-FFF2-40B4-BE49-F238E27FC236}">
                <a16:creationId xmlns:a16="http://schemas.microsoft.com/office/drawing/2014/main" id="{966D2A5C-3DF4-4C5B-D4E4-274CEC2262F1}"/>
              </a:ext>
            </a:extLst>
          </p:cNvPr>
          <p:cNvSpPr>
            <a:spLocks noChangeArrowheads="1"/>
          </p:cNvSpPr>
          <p:nvPr/>
        </p:nvSpPr>
        <p:spPr bwMode="auto">
          <a:xfrm>
            <a:off x="6915150" y="-152400"/>
            <a:ext cx="2400300" cy="1981200"/>
          </a:xfrm>
          <a:prstGeom prst="ellipse">
            <a:avLst/>
          </a:prstGeom>
          <a:solidFill>
            <a:schemeClr val="accent1"/>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algn="ctr"/>
            <a:r>
              <a:rPr lang="en-US" altLang="en-US" sz="2800" b="1">
                <a:solidFill>
                  <a:srgbClr val="FF0000"/>
                </a:solidFill>
              </a:rPr>
              <a:t>State Machine</a:t>
            </a:r>
          </a:p>
        </p:txBody>
      </p:sp>
      <p:sp>
        <p:nvSpPr>
          <p:cNvPr id="313358" name="Line 14">
            <a:extLst>
              <a:ext uri="{FF2B5EF4-FFF2-40B4-BE49-F238E27FC236}">
                <a16:creationId xmlns:a16="http://schemas.microsoft.com/office/drawing/2014/main" id="{EB1AE87F-93D3-6FB0-8E7A-0EB9376373E8}"/>
              </a:ext>
            </a:extLst>
          </p:cNvPr>
          <p:cNvSpPr>
            <a:spLocks noChangeShapeType="1"/>
          </p:cNvSpPr>
          <p:nvPr/>
        </p:nvSpPr>
        <p:spPr bwMode="auto">
          <a:xfrm flipV="1">
            <a:off x="8572500" y="4876800"/>
            <a:ext cx="584200" cy="0"/>
          </a:xfrm>
          <a:prstGeom prst="line">
            <a:avLst/>
          </a:prstGeom>
          <a:noFill/>
          <a:ln w="7620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313357"/>
                                        </p:tgtEl>
                                        <p:attrNameLst>
                                          <p:attrName>style.visibility</p:attrName>
                                        </p:attrNameLst>
                                      </p:cBhvr>
                                      <p:to>
                                        <p:strVal val="visible"/>
                                      </p:to>
                                    </p:set>
                                    <p:animEffect transition="in" filter="checkerboard(across)">
                                      <p:cBhvr>
                                        <p:cTn id="7" dur="500"/>
                                        <p:tgtEl>
                                          <p:spTgt spid="31335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xit" presetSubtype="10" fill="hold" nodeType="clickEffect">
                                  <p:stCondLst>
                                    <p:cond delay="0"/>
                                  </p:stCondLst>
                                  <p:childTnLst>
                                    <p:animEffect transition="out" filter="blinds(horizontal)">
                                      <p:cBhvr>
                                        <p:cTn id="11" dur="500"/>
                                        <p:tgtEl>
                                          <p:spTgt spid="313357"/>
                                        </p:tgtEl>
                                      </p:cBhvr>
                                    </p:animEffect>
                                    <p:set>
                                      <p:cBhvr>
                                        <p:cTn id="12" dur="1" fill="hold">
                                          <p:stCondLst>
                                            <p:cond delay="499"/>
                                          </p:stCondLst>
                                        </p:cTn>
                                        <p:tgtEl>
                                          <p:spTgt spid="313357"/>
                                        </p:tgtEl>
                                        <p:attrNameLst>
                                          <p:attrName>style.visibility</p:attrName>
                                        </p:attrNameLst>
                                      </p:cBhvr>
                                      <p:to>
                                        <p:strVal val="hidden"/>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8" presetClass="entr" presetSubtype="16" fill="hold" nodeType="clickEffect">
                                  <p:stCondLst>
                                    <p:cond delay="0"/>
                                  </p:stCondLst>
                                  <p:childTnLst>
                                    <p:set>
                                      <p:cBhvr>
                                        <p:cTn id="16" dur="1" fill="hold">
                                          <p:stCondLst>
                                            <p:cond delay="0"/>
                                          </p:stCondLst>
                                        </p:cTn>
                                        <p:tgtEl>
                                          <p:spTgt spid="313356"/>
                                        </p:tgtEl>
                                        <p:attrNameLst>
                                          <p:attrName>style.visibility</p:attrName>
                                        </p:attrNameLst>
                                      </p:cBhvr>
                                      <p:to>
                                        <p:strVal val="visible"/>
                                      </p:to>
                                    </p:set>
                                    <p:animEffect transition="in" filter="diamond(in)">
                                      <p:cBhvr>
                                        <p:cTn id="17" dur="2000"/>
                                        <p:tgtEl>
                                          <p:spTgt spid="313356"/>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5" presetClass="entr" presetSubtype="10" fill="hold" nodeType="clickEffect">
                                  <p:stCondLst>
                                    <p:cond delay="0"/>
                                  </p:stCondLst>
                                  <p:childTnLst>
                                    <p:set>
                                      <p:cBhvr>
                                        <p:cTn id="21" dur="1" fill="hold">
                                          <p:stCondLst>
                                            <p:cond delay="0"/>
                                          </p:stCondLst>
                                        </p:cTn>
                                        <p:tgtEl>
                                          <p:spTgt spid="313353"/>
                                        </p:tgtEl>
                                        <p:attrNameLst>
                                          <p:attrName>style.visibility</p:attrName>
                                        </p:attrNameLst>
                                      </p:cBhvr>
                                      <p:to>
                                        <p:strVal val="visible"/>
                                      </p:to>
                                    </p:set>
                                    <p:animEffect transition="in" filter="checkerboard(across)">
                                      <p:cBhvr>
                                        <p:cTn id="22" dur="500"/>
                                        <p:tgtEl>
                                          <p:spTgt spid="313353"/>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8" presetClass="entr" presetSubtype="16" fill="hold" nodeType="clickEffect">
                                  <p:stCondLst>
                                    <p:cond delay="0"/>
                                  </p:stCondLst>
                                  <p:childTnLst>
                                    <p:set>
                                      <p:cBhvr>
                                        <p:cTn id="26" dur="1" fill="hold">
                                          <p:stCondLst>
                                            <p:cond delay="0"/>
                                          </p:stCondLst>
                                        </p:cTn>
                                        <p:tgtEl>
                                          <p:spTgt spid="313351"/>
                                        </p:tgtEl>
                                        <p:attrNameLst>
                                          <p:attrName>style.visibility</p:attrName>
                                        </p:attrNameLst>
                                      </p:cBhvr>
                                      <p:to>
                                        <p:strVal val="visible"/>
                                      </p:to>
                                    </p:set>
                                    <p:animEffect transition="in" filter="diamond(in)">
                                      <p:cBhvr>
                                        <p:cTn id="27" dur="2000"/>
                                        <p:tgtEl>
                                          <p:spTgt spid="313351"/>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xit" presetSubtype="10" fill="hold" nodeType="clickEffect">
                                  <p:stCondLst>
                                    <p:cond delay="0"/>
                                  </p:stCondLst>
                                  <p:childTnLst>
                                    <p:animEffect transition="out" filter="blinds(horizontal)">
                                      <p:cBhvr>
                                        <p:cTn id="31" dur="500"/>
                                        <p:tgtEl>
                                          <p:spTgt spid="313357"/>
                                        </p:tgtEl>
                                      </p:cBhvr>
                                    </p:animEffect>
                                    <p:set>
                                      <p:cBhvr>
                                        <p:cTn id="32" dur="1" fill="hold">
                                          <p:stCondLst>
                                            <p:cond delay="499"/>
                                          </p:stCondLst>
                                        </p:cTn>
                                        <p:tgtEl>
                                          <p:spTgt spid="313357"/>
                                        </p:tgtEl>
                                        <p:attrNameLst>
                                          <p:attrName>style.visibility</p:attrName>
                                        </p:attrNameLst>
                                      </p:cBhvr>
                                      <p:to>
                                        <p:strVal val="hidden"/>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8" presetClass="entr" presetSubtype="16" fill="hold" nodeType="clickEffect">
                                  <p:stCondLst>
                                    <p:cond delay="0"/>
                                  </p:stCondLst>
                                  <p:childTnLst>
                                    <p:set>
                                      <p:cBhvr>
                                        <p:cTn id="36" dur="1" fill="hold">
                                          <p:stCondLst>
                                            <p:cond delay="0"/>
                                          </p:stCondLst>
                                        </p:cTn>
                                        <p:tgtEl>
                                          <p:spTgt spid="313358"/>
                                        </p:tgtEl>
                                        <p:attrNameLst>
                                          <p:attrName>style.visibility</p:attrName>
                                        </p:attrNameLst>
                                      </p:cBhvr>
                                      <p:to>
                                        <p:strVal val="visible"/>
                                      </p:to>
                                    </p:set>
                                    <p:animEffect transition="in" filter="diamond(in)">
                                      <p:cBhvr>
                                        <p:cTn id="37" dur="2000"/>
                                        <p:tgtEl>
                                          <p:spTgt spid="3133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3351" grpId="0" animBg="1"/>
      <p:bldP spid="313353" grpId="0" animBg="1"/>
      <p:bldP spid="313356" grpId="0" animBg="1"/>
      <p:bldP spid="313357" grpId="0" animBg="1"/>
      <p:bldP spid="313357" grpId="1" animBg="1"/>
      <p:bldP spid="313357" grpId="2"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a:extLst>
              <a:ext uri="{FF2B5EF4-FFF2-40B4-BE49-F238E27FC236}">
                <a16:creationId xmlns:a16="http://schemas.microsoft.com/office/drawing/2014/main" id="{64A8C52E-CA5A-37F7-1EFC-30460AC0E21C}"/>
              </a:ext>
            </a:extLst>
          </p:cNvPr>
          <p:cNvSpPr>
            <a:spLocks noGrp="1" noChangeArrowheads="1"/>
          </p:cNvSpPr>
          <p:nvPr>
            <p:ph type="title"/>
          </p:nvPr>
        </p:nvSpPr>
        <p:spPr/>
        <p:txBody>
          <a:bodyPr/>
          <a:lstStyle/>
          <a:p>
            <a:endParaRPr lang="en-US" altLang="en-US">
              <a:ea typeface="ＭＳ Ｐゴシック" panose="020B0600070205080204" pitchFamily="34" charset="-128"/>
            </a:endParaRPr>
          </a:p>
        </p:txBody>
      </p:sp>
      <p:sp>
        <p:nvSpPr>
          <p:cNvPr id="45059" name="Rectangle 3">
            <a:extLst>
              <a:ext uri="{FF2B5EF4-FFF2-40B4-BE49-F238E27FC236}">
                <a16:creationId xmlns:a16="http://schemas.microsoft.com/office/drawing/2014/main" id="{F79019CA-DB09-08EE-2FFE-ED1C18C6242D}"/>
              </a:ext>
            </a:extLst>
          </p:cNvPr>
          <p:cNvSpPr>
            <a:spLocks noGrp="1" noChangeArrowheads="1"/>
          </p:cNvSpPr>
          <p:nvPr>
            <p:ph type="body" idx="1"/>
          </p:nvPr>
        </p:nvSpPr>
        <p:spPr/>
        <p:txBody>
          <a:bodyPr/>
          <a:lstStyle/>
          <a:p>
            <a:endParaRPr lang="en-US" altLang="en-US">
              <a:ea typeface="ＭＳ Ｐゴシック" panose="020B0600070205080204" pitchFamily="34" charset="-128"/>
            </a:endParaRPr>
          </a:p>
        </p:txBody>
      </p:sp>
      <p:pic>
        <p:nvPicPr>
          <p:cNvPr id="45060" name="Picture 4">
            <a:extLst>
              <a:ext uri="{FF2B5EF4-FFF2-40B4-BE49-F238E27FC236}">
                <a16:creationId xmlns:a16="http://schemas.microsoft.com/office/drawing/2014/main" id="{C5B2CA43-EE93-10DF-171B-C76518DB3A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228600"/>
            <a:ext cx="9753600" cy="7315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14373" name="Line 5">
            <a:extLst>
              <a:ext uri="{FF2B5EF4-FFF2-40B4-BE49-F238E27FC236}">
                <a16:creationId xmlns:a16="http://schemas.microsoft.com/office/drawing/2014/main" id="{62541B77-9F10-2FE6-408E-C204D3CB6320}"/>
              </a:ext>
            </a:extLst>
          </p:cNvPr>
          <p:cNvSpPr>
            <a:spLocks noChangeShapeType="1"/>
          </p:cNvSpPr>
          <p:nvPr/>
        </p:nvSpPr>
        <p:spPr bwMode="auto">
          <a:xfrm flipV="1">
            <a:off x="6858000" y="3962400"/>
            <a:ext cx="895350" cy="19050"/>
          </a:xfrm>
          <a:prstGeom prst="line">
            <a:avLst/>
          </a:prstGeom>
          <a:noFill/>
          <a:ln w="57150">
            <a:solidFill>
              <a:srgbClr val="FF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lstStyle/>
          <a:p>
            <a:endParaRPr lang="en-US"/>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8" presetClass="entr" presetSubtype="16" fill="hold" nodeType="clickEffect">
                                  <p:stCondLst>
                                    <p:cond delay="0"/>
                                  </p:stCondLst>
                                  <p:childTnLst>
                                    <p:set>
                                      <p:cBhvr>
                                        <p:cTn id="6" dur="1" fill="hold">
                                          <p:stCondLst>
                                            <p:cond delay="0"/>
                                          </p:stCondLst>
                                        </p:cTn>
                                        <p:tgtEl>
                                          <p:spTgt spid="314373"/>
                                        </p:tgtEl>
                                        <p:attrNameLst>
                                          <p:attrName>style.visibility</p:attrName>
                                        </p:attrNameLst>
                                      </p:cBhvr>
                                      <p:to>
                                        <p:strVal val="visible"/>
                                      </p:to>
                                    </p:set>
                                    <p:animEffect transition="in" filter="diamond(in)">
                                      <p:cBhvr>
                                        <p:cTn id="7" dur="2000"/>
                                        <p:tgtEl>
                                          <p:spTgt spid="3143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a:extLst>
              <a:ext uri="{FF2B5EF4-FFF2-40B4-BE49-F238E27FC236}">
                <a16:creationId xmlns:a16="http://schemas.microsoft.com/office/drawing/2014/main" id="{3ED469D7-0FE9-AEA8-63A7-F3F5D4097276}"/>
              </a:ext>
            </a:extLst>
          </p:cNvPr>
          <p:cNvSpPr>
            <a:spLocks noGrp="1" noChangeArrowheads="1"/>
          </p:cNvSpPr>
          <p:nvPr>
            <p:ph type="title"/>
          </p:nvPr>
        </p:nvSpPr>
        <p:spPr>
          <a:xfrm>
            <a:off x="685800" y="-304800"/>
            <a:ext cx="7772400" cy="1143000"/>
          </a:xfrm>
        </p:spPr>
        <p:txBody>
          <a:bodyPr/>
          <a:lstStyle/>
          <a:p>
            <a:r>
              <a:rPr lang="en-US" altLang="en-US">
                <a:ea typeface="ＭＳ Ｐゴシック" panose="020B0600070205080204" pitchFamily="34" charset="-128"/>
              </a:rPr>
              <a:t>Instruction Set</a:t>
            </a:r>
          </a:p>
        </p:txBody>
      </p:sp>
      <p:sp>
        <p:nvSpPr>
          <p:cNvPr id="316419" name="Rectangle 3">
            <a:extLst>
              <a:ext uri="{FF2B5EF4-FFF2-40B4-BE49-F238E27FC236}">
                <a16:creationId xmlns:a16="http://schemas.microsoft.com/office/drawing/2014/main" id="{F2ED291A-B4C2-BAA2-2A66-B6D8E60F2632}"/>
              </a:ext>
            </a:extLst>
          </p:cNvPr>
          <p:cNvSpPr>
            <a:spLocks noGrp="1" noChangeArrowheads="1"/>
          </p:cNvSpPr>
          <p:nvPr>
            <p:ph type="body" idx="1"/>
          </p:nvPr>
        </p:nvSpPr>
        <p:spPr>
          <a:xfrm>
            <a:off x="0" y="1143000"/>
            <a:ext cx="9144000" cy="5943600"/>
          </a:xfrm>
          <a:solidFill>
            <a:schemeClr val="bg1"/>
          </a:solidFill>
        </p:spPr>
        <p:txBody>
          <a:bodyPr/>
          <a:lstStyle/>
          <a:p>
            <a:pPr>
              <a:lnSpc>
                <a:spcPct val="80000"/>
              </a:lnSpc>
            </a:pPr>
            <a:r>
              <a:rPr lang="en-US" altLang="en-US" sz="1800">
                <a:ea typeface="ＭＳ Ｐゴシック" panose="020B0600070205080204" pitchFamily="34" charset="-128"/>
              </a:rPr>
              <a:t>NO SUB!</a:t>
            </a:r>
          </a:p>
          <a:p>
            <a:pPr>
              <a:lnSpc>
                <a:spcPct val="80000"/>
              </a:lnSpc>
            </a:pPr>
            <a:endParaRPr lang="en-US" altLang="en-US" sz="1800">
              <a:ea typeface="ＭＳ Ｐゴシック" panose="020B0600070205080204" pitchFamily="34" charset="-128"/>
            </a:endParaRPr>
          </a:p>
          <a:p>
            <a:pPr>
              <a:lnSpc>
                <a:spcPct val="80000"/>
              </a:lnSpc>
            </a:pPr>
            <a:r>
              <a:rPr lang="en-US" altLang="en-US" sz="1800">
                <a:ea typeface="ＭＳ Ｐゴシック" panose="020B0600070205080204" pitchFamily="34" charset="-128"/>
              </a:rPr>
              <a:t>MOV   copy from register to register</a:t>
            </a:r>
          </a:p>
          <a:p>
            <a:pPr>
              <a:lnSpc>
                <a:spcPct val="80000"/>
              </a:lnSpc>
            </a:pPr>
            <a:endParaRPr lang="en-US" altLang="en-US" sz="1800">
              <a:ea typeface="ＭＳ Ｐゴシック" panose="020B0600070205080204" pitchFamily="34" charset="-128"/>
            </a:endParaRPr>
          </a:p>
          <a:p>
            <a:pPr>
              <a:lnSpc>
                <a:spcPct val="80000"/>
              </a:lnSpc>
            </a:pPr>
            <a:r>
              <a:rPr lang="en-US" altLang="en-US" sz="1800" b="1">
                <a:solidFill>
                  <a:srgbClr val="FF0000"/>
                </a:solidFill>
                <a:ea typeface="ＭＳ Ｐゴシック" panose="020B0600070205080204" pitchFamily="34" charset="-128"/>
              </a:rPr>
              <a:t>MAD  Multiply and Add </a:t>
            </a:r>
          </a:p>
          <a:p>
            <a:pPr>
              <a:lnSpc>
                <a:spcPct val="80000"/>
              </a:lnSpc>
            </a:pPr>
            <a:endParaRPr lang="en-US" altLang="en-US" sz="1800" b="1">
              <a:solidFill>
                <a:srgbClr val="FF0000"/>
              </a:solidFill>
              <a:ea typeface="ＭＳ Ｐゴシック" panose="020B0600070205080204" pitchFamily="34" charset="-128"/>
            </a:endParaRPr>
          </a:p>
          <a:p>
            <a:pPr>
              <a:lnSpc>
                <a:spcPct val="80000"/>
              </a:lnSpc>
            </a:pPr>
            <a:r>
              <a:rPr lang="en-US" altLang="en-US" sz="1800" b="1">
                <a:ea typeface="ＭＳ Ｐゴシック" panose="020B0600070205080204" pitchFamily="34" charset="-128"/>
              </a:rPr>
              <a:t>Reciprocal, Reciprocal Square Root (Normals)</a:t>
            </a:r>
          </a:p>
          <a:p>
            <a:pPr>
              <a:lnSpc>
                <a:spcPct val="80000"/>
              </a:lnSpc>
            </a:pPr>
            <a:endParaRPr lang="en-US" altLang="en-US" sz="1800" b="1">
              <a:ea typeface="ＭＳ Ｐゴシック" panose="020B0600070205080204" pitchFamily="34" charset="-128"/>
            </a:endParaRPr>
          </a:p>
          <a:p>
            <a:pPr>
              <a:lnSpc>
                <a:spcPct val="80000"/>
              </a:lnSpc>
            </a:pPr>
            <a:r>
              <a:rPr lang="en-US" altLang="en-US" sz="1800" b="1">
                <a:solidFill>
                  <a:srgbClr val="FF0000"/>
                </a:solidFill>
                <a:ea typeface="ＭＳ Ｐゴシック" panose="020B0600070205080204" pitchFamily="34" charset="-128"/>
              </a:rPr>
              <a:t>DP3 Dot Product</a:t>
            </a:r>
          </a:p>
          <a:p>
            <a:pPr>
              <a:lnSpc>
                <a:spcPct val="80000"/>
              </a:lnSpc>
            </a:pPr>
            <a:endParaRPr lang="en-US" altLang="en-US" sz="1800" b="1">
              <a:solidFill>
                <a:srgbClr val="FF0000"/>
              </a:solidFill>
              <a:ea typeface="ＭＳ Ｐゴシック" panose="020B0600070205080204" pitchFamily="34" charset="-128"/>
            </a:endParaRPr>
          </a:p>
          <a:p>
            <a:pPr>
              <a:lnSpc>
                <a:spcPct val="80000"/>
              </a:lnSpc>
            </a:pPr>
            <a:r>
              <a:rPr lang="en-US" altLang="en-US" sz="1800" b="1">
                <a:ea typeface="ＭＳ Ｐゴシック" panose="020B0600070205080204" pitchFamily="34" charset="-128"/>
              </a:rPr>
              <a:t>DST distance (Pythagorean distance between two vectors)</a:t>
            </a:r>
          </a:p>
          <a:p>
            <a:pPr>
              <a:lnSpc>
                <a:spcPct val="80000"/>
              </a:lnSpc>
            </a:pPr>
            <a:endParaRPr lang="en-US" altLang="en-US" sz="1800" b="1">
              <a:ea typeface="ＭＳ Ｐゴシック" panose="020B0600070205080204" pitchFamily="34" charset="-128"/>
            </a:endParaRPr>
          </a:p>
          <a:p>
            <a:pPr>
              <a:lnSpc>
                <a:spcPct val="80000"/>
              </a:lnSpc>
            </a:pPr>
            <a:r>
              <a:rPr lang="en-US" altLang="en-US" sz="1800">
                <a:ea typeface="ＭＳ Ｐゴシック" panose="020B0600070205080204" pitchFamily="34" charset="-128"/>
              </a:rPr>
              <a:t>MIN, MAX</a:t>
            </a:r>
          </a:p>
          <a:p>
            <a:pPr>
              <a:lnSpc>
                <a:spcPct val="80000"/>
              </a:lnSpc>
            </a:pPr>
            <a:endParaRPr lang="en-US" altLang="en-US" sz="1800">
              <a:ea typeface="ＭＳ Ｐゴシック" panose="020B0600070205080204" pitchFamily="34" charset="-128"/>
            </a:endParaRPr>
          </a:p>
          <a:p>
            <a:pPr>
              <a:lnSpc>
                <a:spcPct val="80000"/>
              </a:lnSpc>
            </a:pPr>
            <a:r>
              <a:rPr lang="en-US" altLang="en-US" sz="1800">
                <a:ea typeface="ＭＳ Ｐゴシック" panose="020B0600070205080204" pitchFamily="34" charset="-128"/>
              </a:rPr>
              <a:t>ARL addressing instruction</a:t>
            </a:r>
          </a:p>
          <a:p>
            <a:pPr>
              <a:lnSpc>
                <a:spcPct val="80000"/>
              </a:lnSpc>
            </a:pPr>
            <a:endParaRPr lang="en-US" altLang="en-US" sz="1800">
              <a:ea typeface="ＭＳ Ｐゴシック" panose="020B0600070205080204" pitchFamily="34" charset="-128"/>
            </a:endParaRPr>
          </a:p>
          <a:p>
            <a:pPr>
              <a:lnSpc>
                <a:spcPct val="80000"/>
              </a:lnSpc>
            </a:pPr>
            <a:r>
              <a:rPr lang="en-US" altLang="en-US" sz="1800" b="1">
                <a:solidFill>
                  <a:srgbClr val="FF0000"/>
                </a:solidFill>
                <a:ea typeface="ＭＳ Ｐゴシック" panose="020B0600070205080204" pitchFamily="34" charset="-128"/>
              </a:rPr>
              <a:t>LIT  CISC to the n</a:t>
            </a:r>
            <a:r>
              <a:rPr lang="en-US" altLang="en-US" sz="1800" b="1" baseline="30000">
                <a:solidFill>
                  <a:srgbClr val="FF0000"/>
                </a:solidFill>
                <a:ea typeface="ＭＳ Ｐゴシック" panose="020B0600070205080204" pitchFamily="34" charset="-128"/>
              </a:rPr>
              <a:t>th </a:t>
            </a:r>
            <a:r>
              <a:rPr lang="en-US" altLang="en-US" sz="1800" b="1">
                <a:solidFill>
                  <a:srgbClr val="FF0000"/>
                </a:solidFill>
                <a:ea typeface="ＭＳ Ｐゴシック" panose="020B0600070205080204" pitchFamily="34" charset="-128"/>
              </a:rPr>
              <a:t>power; entire blend lighting model that is part of OPENGL. There are 5 components, </a:t>
            </a:r>
            <a:r>
              <a:rPr lang="en-US" altLang="en-US" sz="1800" b="1">
                <a:ea typeface="ＭＳ Ｐゴシック" panose="020B0600070205080204" pitchFamily="34" charset="-128"/>
              </a:rPr>
              <a:t>specular,</a:t>
            </a:r>
            <a:r>
              <a:rPr lang="en-US" altLang="en-US" sz="1800" b="1">
                <a:solidFill>
                  <a:srgbClr val="FF0000"/>
                </a:solidFill>
                <a:ea typeface="ＭＳ Ｐゴシック" panose="020B0600070205080204" pitchFamily="34" charset="-128"/>
              </a:rPr>
              <a:t> </a:t>
            </a:r>
            <a:r>
              <a:rPr lang="en-US" altLang="en-US" sz="1800" b="1">
                <a:ea typeface="ＭＳ Ｐゴシック" panose="020B0600070205080204" pitchFamily="34" charset="-128"/>
              </a:rPr>
              <a:t>diffuse</a:t>
            </a:r>
            <a:r>
              <a:rPr lang="en-US" altLang="en-US" sz="1800" b="1">
                <a:solidFill>
                  <a:srgbClr val="FF0000"/>
                </a:solidFill>
                <a:ea typeface="ＭＳ Ｐゴシック" panose="020B0600070205080204" pitchFamily="34" charset="-128"/>
              </a:rPr>
              <a:t>, </a:t>
            </a:r>
            <a:r>
              <a:rPr lang="en-US" altLang="en-US" sz="1800" b="1">
                <a:ea typeface="ＭＳ Ｐゴシック" panose="020B0600070205080204" pitchFamily="34" charset="-128"/>
              </a:rPr>
              <a:t>ambient</a:t>
            </a:r>
            <a:r>
              <a:rPr lang="en-US" altLang="en-US" sz="1800" b="1">
                <a:solidFill>
                  <a:srgbClr val="FF0000"/>
                </a:solidFill>
                <a:ea typeface="ＭＳ Ｐゴシック" panose="020B0600070205080204" pitchFamily="34" charset="-128"/>
              </a:rPr>
              <a:t> components and a lot of dot products.</a:t>
            </a:r>
            <a:r>
              <a:rPr lang="en-US" altLang="en-US" sz="1800">
                <a:ea typeface="ＭＳ Ｐゴシック" panose="020B0600070205080204" pitchFamily="34" charset="-128"/>
              </a:rPr>
              <a:t> The most special purpose instruction that you heard about it.</a:t>
            </a:r>
          </a:p>
          <a:p>
            <a:pPr>
              <a:lnSpc>
                <a:spcPct val="80000"/>
              </a:lnSpc>
            </a:pPr>
            <a:endParaRPr lang="en-US" altLang="en-US" sz="1800">
              <a:ea typeface="ＭＳ Ｐゴシック" panose="020B0600070205080204" pitchFamily="34" charset="-128"/>
            </a:endParaRPr>
          </a:p>
          <a:p>
            <a:pPr>
              <a:lnSpc>
                <a:spcPct val="80000"/>
              </a:lnSpc>
            </a:pPr>
            <a:r>
              <a:rPr lang="en-US" altLang="en-US" sz="1800" b="1">
                <a:solidFill>
                  <a:schemeClr val="accent2"/>
                </a:solidFill>
                <a:ea typeface="ＭＳ Ｐゴシック" panose="020B0600070205080204" pitchFamily="34" charset="-128"/>
              </a:rPr>
              <a:t>No branching!</a:t>
            </a:r>
          </a:p>
          <a:p>
            <a:pPr>
              <a:lnSpc>
                <a:spcPct val="80000"/>
              </a:lnSpc>
            </a:pPr>
            <a:endParaRPr lang="en-US" altLang="en-US" sz="1800" b="1">
              <a:solidFill>
                <a:schemeClr val="accent2"/>
              </a:solidFill>
              <a:ea typeface="ＭＳ Ｐゴシック" panose="020B0600070205080204" pitchFamily="34" charset="-128"/>
            </a:endParaRPr>
          </a:p>
        </p:txBody>
      </p:sp>
      <p:sp>
        <p:nvSpPr>
          <p:cNvPr id="4" name="Line 9">
            <a:extLst>
              <a:ext uri="{FF2B5EF4-FFF2-40B4-BE49-F238E27FC236}">
                <a16:creationId xmlns:a16="http://schemas.microsoft.com/office/drawing/2014/main" id="{BDB513B5-AD01-102B-A1FD-4775EC91C662}"/>
              </a:ext>
            </a:extLst>
          </p:cNvPr>
          <p:cNvSpPr>
            <a:spLocks noChangeShapeType="1"/>
          </p:cNvSpPr>
          <p:nvPr/>
        </p:nvSpPr>
        <p:spPr bwMode="auto">
          <a:xfrm flipV="1">
            <a:off x="238125" y="2562225"/>
            <a:ext cx="2667000" cy="0"/>
          </a:xfrm>
          <a:prstGeom prst="line">
            <a:avLst/>
          </a:prstGeom>
          <a:noFill/>
          <a:ln w="5715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316419">
                                            <p:txEl>
                                              <p:pRg st="4" end="4"/>
                                            </p:txEl>
                                          </p:spTgt>
                                        </p:tgtEl>
                                        <p:attrNameLst>
                                          <p:attrName>style.visibility</p:attrName>
                                        </p:attrNameLst>
                                      </p:cBhvr>
                                      <p:to>
                                        <p:strVal val="visible"/>
                                      </p:to>
                                    </p:set>
                                    <p:animEffect transition="in" filter="checkerboard(across)">
                                      <p:cBhvr>
                                        <p:cTn id="7" dur="500"/>
                                        <p:tgtEl>
                                          <p:spTgt spid="316419">
                                            <p:txEl>
                                              <p:pRg st="4" end="4"/>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1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checkerboard(across)">
                                      <p:cBhvr>
                                        <p:cTn id="12" dur="500"/>
                                        <p:tgtEl>
                                          <p:spTgt spid="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8" presetClass="entr" presetSubtype="16" fill="hold" nodeType="clickEffect">
                                  <p:stCondLst>
                                    <p:cond delay="0"/>
                                  </p:stCondLst>
                                  <p:childTnLst>
                                    <p:set>
                                      <p:cBhvr>
                                        <p:cTn id="16" dur="1" fill="hold">
                                          <p:stCondLst>
                                            <p:cond delay="0"/>
                                          </p:stCondLst>
                                        </p:cTn>
                                        <p:tgtEl>
                                          <p:spTgt spid="316419">
                                            <p:txEl>
                                              <p:pRg st="8" end="8"/>
                                            </p:txEl>
                                          </p:spTgt>
                                        </p:tgtEl>
                                        <p:attrNameLst>
                                          <p:attrName>style.visibility</p:attrName>
                                        </p:attrNameLst>
                                      </p:cBhvr>
                                      <p:to>
                                        <p:strVal val="visible"/>
                                      </p:to>
                                    </p:set>
                                    <p:animEffect transition="in" filter="diamond(in)">
                                      <p:cBhvr>
                                        <p:cTn id="17" dur="2000"/>
                                        <p:tgtEl>
                                          <p:spTgt spid="316419">
                                            <p:txEl>
                                              <p:pRg st="8" end="8"/>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5" presetClass="entr" presetSubtype="10" fill="hold" nodeType="clickEffect">
                                  <p:stCondLst>
                                    <p:cond delay="0"/>
                                  </p:stCondLst>
                                  <p:childTnLst>
                                    <p:set>
                                      <p:cBhvr>
                                        <p:cTn id="21" dur="1" fill="hold">
                                          <p:stCondLst>
                                            <p:cond delay="0"/>
                                          </p:stCondLst>
                                        </p:cTn>
                                        <p:tgtEl>
                                          <p:spTgt spid="316419">
                                            <p:txEl>
                                              <p:pRg st="16" end="16"/>
                                            </p:txEl>
                                          </p:spTgt>
                                        </p:tgtEl>
                                        <p:attrNameLst>
                                          <p:attrName>style.visibility</p:attrName>
                                        </p:attrNameLst>
                                      </p:cBhvr>
                                      <p:to>
                                        <p:strVal val="visible"/>
                                      </p:to>
                                    </p:set>
                                    <p:animEffect transition="in" filter="checkerboard(across)">
                                      <p:cBhvr>
                                        <p:cTn id="22" dur="500"/>
                                        <p:tgtEl>
                                          <p:spTgt spid="316419">
                                            <p:txEl>
                                              <p:pRg st="16" end="1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0A01EC9-CAA2-4798-DC0C-658231B06A8A}"/>
              </a:ext>
            </a:extLst>
          </p:cNvPr>
          <p:cNvPicPr>
            <a:picLocks noChangeAspect="1"/>
          </p:cNvPicPr>
          <p:nvPr/>
        </p:nvPicPr>
        <p:blipFill rotWithShape="1">
          <a:blip r:embed="rId2"/>
          <a:srcRect l="13333" t="14616" r="45000" b="33077"/>
          <a:stretch/>
        </p:blipFill>
        <p:spPr>
          <a:xfrm>
            <a:off x="609600" y="1229868"/>
            <a:ext cx="7772400" cy="5285232"/>
          </a:xfrm>
          <a:prstGeom prst="rect">
            <a:avLst/>
          </a:prstGeom>
        </p:spPr>
      </p:pic>
      <p:sp>
        <p:nvSpPr>
          <p:cNvPr id="53251" name="Slide Number Placeholder 1">
            <a:extLst>
              <a:ext uri="{FF2B5EF4-FFF2-40B4-BE49-F238E27FC236}">
                <a16:creationId xmlns:a16="http://schemas.microsoft.com/office/drawing/2014/main" id="{8CDE9C72-A2DE-933D-DCD6-1BB908EF1DF4}"/>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100">
                <a:solidFill>
                  <a:schemeClr val="tx1"/>
                </a:solidFill>
                <a:latin typeface="Arial" panose="020B0604020202020204" pitchFamily="34" charset="0"/>
                <a:ea typeface="ＭＳ Ｐゴシック" panose="020B0600070205080204" pitchFamily="34" charset="-128"/>
              </a:defRPr>
            </a:lvl1pPr>
            <a:lvl2pPr>
              <a:spcBef>
                <a:spcPct val="20000"/>
              </a:spcBef>
              <a:buChar char="­"/>
              <a:defRPr sz="26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bg2"/>
              </a:buClr>
              <a:buChar char="•"/>
              <a:defRPr sz="20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b="1">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b="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b="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b="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b="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b="1">
                <a:solidFill>
                  <a:schemeClr val="tx1"/>
                </a:solidFill>
                <a:latin typeface="Arial" panose="020B0604020202020204" pitchFamily="34" charset="0"/>
                <a:ea typeface="ＭＳ Ｐゴシック" panose="020B0600070205080204" pitchFamily="34" charset="-128"/>
              </a:defRPr>
            </a:lvl9pPr>
          </a:lstStyle>
          <a:p>
            <a:pPr marL="457200" marR="0" lvl="1" indent="0" algn="r" defTabSz="914400" rtl="0" eaLnBrk="0" fontAlgn="base" latinLnBrk="0" hangingPunct="0">
              <a:lnSpc>
                <a:spcPct val="100000"/>
              </a:lnSpc>
              <a:spcBef>
                <a:spcPct val="0"/>
              </a:spcBef>
              <a:spcAft>
                <a:spcPct val="0"/>
              </a:spcAft>
              <a:buClr>
                <a:srgbClr val="CCCCFF"/>
              </a:buClr>
              <a:buSzTx/>
              <a:buFontTx/>
              <a:buNone/>
              <a:tabLst/>
              <a:defRPr/>
            </a:pPr>
            <a:fld id="{5F716FC0-70B2-4F3F-965D-E66FFD07C66D}" type="slidenum">
              <a:rPr kumimoji="0" lang="es-ES" altLang="en-US" sz="1000" b="1" i="0" u="none" strike="noStrike" kern="1200" cap="none" spc="0" normalizeH="0" baseline="0" noProof="0" smtClean="0">
                <a:ln>
                  <a:noFill/>
                </a:ln>
                <a:solidFill>
                  <a:srgbClr val="000000"/>
                </a:solidFill>
                <a:effectLst/>
                <a:uLnTx/>
                <a:uFillTx/>
                <a:latin typeface="Arial" panose="020B0604020202020204" pitchFamily="34" charset="0"/>
                <a:ea typeface="ＭＳ Ｐゴシック" panose="020B0600070205080204" pitchFamily="34" charset="-128"/>
                <a:cs typeface="+mn-cs"/>
              </a:rPr>
              <a:pPr marL="457200" marR="0" lvl="1" indent="0" algn="r" defTabSz="914400" rtl="0" eaLnBrk="0" fontAlgn="base" latinLnBrk="0" hangingPunct="0">
                <a:lnSpc>
                  <a:spcPct val="100000"/>
                </a:lnSpc>
                <a:spcBef>
                  <a:spcPct val="0"/>
                </a:spcBef>
                <a:spcAft>
                  <a:spcPct val="0"/>
                </a:spcAft>
                <a:buClr>
                  <a:srgbClr val="CCCCFF"/>
                </a:buClr>
                <a:buSzTx/>
                <a:buFontTx/>
                <a:buNone/>
                <a:tabLst/>
                <a:defRPr/>
              </a:pPr>
              <a:t>5</a:t>
            </a:fld>
            <a:endParaRPr kumimoji="0" lang="es-ES" altLang="en-US" sz="1000" b="1"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 name="Rectangle 5">
            <a:extLst>
              <a:ext uri="{FF2B5EF4-FFF2-40B4-BE49-F238E27FC236}">
                <a16:creationId xmlns:a16="http://schemas.microsoft.com/office/drawing/2014/main" id="{3AE0E0EE-EA28-9C59-59A4-96925EE6523D}"/>
              </a:ext>
            </a:extLst>
          </p:cNvPr>
          <p:cNvSpPr>
            <a:spLocks noChangeArrowheads="1"/>
          </p:cNvSpPr>
          <p:nvPr/>
        </p:nvSpPr>
        <p:spPr bwMode="auto">
          <a:xfrm>
            <a:off x="914400" y="2469705"/>
            <a:ext cx="3227388" cy="284163"/>
          </a:xfrm>
          <a:prstGeom prst="rect">
            <a:avLst/>
          </a:prstGeom>
          <a:noFill/>
          <a:ln w="53975" algn="ctr">
            <a:solidFill>
              <a:srgbClr val="FF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nchor="ctr" anchorCtr="1"/>
          <a:lstStyle>
            <a:lvl1pPr>
              <a:spcBef>
                <a:spcPct val="20000"/>
              </a:spcBef>
              <a:buChar char="•"/>
              <a:defRPr sz="31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6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bg2"/>
              </a:buClr>
              <a:buChar char="•"/>
              <a:defRPr sz="20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b="1">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b="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b="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b="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b="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b="1">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panose="020B0604020202020204" pitchFamily="34" charset="0"/>
            </a:endParaRPr>
          </a:p>
        </p:txBody>
      </p:sp>
      <p:sp>
        <p:nvSpPr>
          <p:cNvPr id="2" name="Star: 7 Points 1">
            <a:extLst>
              <a:ext uri="{FF2B5EF4-FFF2-40B4-BE49-F238E27FC236}">
                <a16:creationId xmlns:a16="http://schemas.microsoft.com/office/drawing/2014/main" id="{CB6A2E53-6B54-69DB-DA59-D35CF395AF11}"/>
              </a:ext>
            </a:extLst>
          </p:cNvPr>
          <p:cNvSpPr/>
          <p:nvPr/>
        </p:nvSpPr>
        <p:spPr bwMode="auto">
          <a:xfrm>
            <a:off x="0" y="-152400"/>
            <a:ext cx="2133600" cy="1524000"/>
          </a:xfrm>
          <a:prstGeom prst="star7">
            <a:avLst/>
          </a:prstGeom>
          <a:solidFill>
            <a:srgbClr val="FF33CC"/>
          </a:solidFill>
          <a:ln w="12700" cap="flat" cmpd="sng" algn="ctr">
            <a:solidFill>
              <a:schemeClr val="tx1"/>
            </a:solidFill>
            <a:prstDash val="solid"/>
            <a:round/>
            <a:headEnd type="none" w="sm" len="sm"/>
            <a:tailEnd type="none" w="sm" len="sm"/>
          </a:ln>
          <a:effectLst/>
        </p:spPr>
        <p:txBody>
          <a:bodyPr anchor="ctr" anchorCtr="1"/>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Times New Roman" charset="0"/>
              <a:ea typeface="ＭＳ Ｐゴシック" panose="020B0600070205080204" pitchFamily="34" charset="-128"/>
              <a:cs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913C5D59-D799-B1E0-F492-5E9D0A03338E}"/>
              </a:ext>
            </a:extLst>
          </p:cNvPr>
          <p:cNvSpPr>
            <a:spLocks noGrp="1" noChangeArrowheads="1"/>
          </p:cNvSpPr>
          <p:nvPr>
            <p:ph type="title"/>
          </p:nvPr>
        </p:nvSpPr>
        <p:spPr/>
        <p:txBody>
          <a:bodyPr/>
          <a:lstStyle/>
          <a:p>
            <a:endParaRPr lang="en-US" altLang="en-US">
              <a:ea typeface="ＭＳ Ｐゴシック" panose="020B0600070205080204" pitchFamily="34" charset="-128"/>
            </a:endParaRPr>
          </a:p>
        </p:txBody>
      </p:sp>
      <p:sp>
        <p:nvSpPr>
          <p:cNvPr id="47107" name="Rectangle 3">
            <a:extLst>
              <a:ext uri="{FF2B5EF4-FFF2-40B4-BE49-F238E27FC236}">
                <a16:creationId xmlns:a16="http://schemas.microsoft.com/office/drawing/2014/main" id="{4F65BEC5-D9FE-AA08-42BA-9F700A179FA2}"/>
              </a:ext>
            </a:extLst>
          </p:cNvPr>
          <p:cNvSpPr>
            <a:spLocks noGrp="1" noChangeArrowheads="1"/>
          </p:cNvSpPr>
          <p:nvPr>
            <p:ph type="body" idx="1"/>
          </p:nvPr>
        </p:nvSpPr>
        <p:spPr/>
        <p:txBody>
          <a:bodyPr/>
          <a:lstStyle/>
          <a:p>
            <a:endParaRPr lang="en-US" altLang="en-US">
              <a:ea typeface="ＭＳ Ｐゴシック" panose="020B0600070205080204" pitchFamily="34" charset="-128"/>
            </a:endParaRPr>
          </a:p>
        </p:txBody>
      </p:sp>
      <p:pic>
        <p:nvPicPr>
          <p:cNvPr id="47108" name="Picture 4">
            <a:extLst>
              <a:ext uri="{FF2B5EF4-FFF2-40B4-BE49-F238E27FC236}">
                <a16:creationId xmlns:a16="http://schemas.microsoft.com/office/drawing/2014/main" id="{82430BC2-3280-D11B-68DA-09D02542C9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228600"/>
            <a:ext cx="9753600" cy="7315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17445" name="Line 5">
            <a:extLst>
              <a:ext uri="{FF2B5EF4-FFF2-40B4-BE49-F238E27FC236}">
                <a16:creationId xmlns:a16="http://schemas.microsoft.com/office/drawing/2014/main" id="{A9A9577A-6ECE-8290-BD9E-3E28DE31F0B3}"/>
              </a:ext>
            </a:extLst>
          </p:cNvPr>
          <p:cNvSpPr>
            <a:spLocks noChangeShapeType="1"/>
          </p:cNvSpPr>
          <p:nvPr/>
        </p:nvSpPr>
        <p:spPr bwMode="auto">
          <a:xfrm>
            <a:off x="2895600" y="1219200"/>
            <a:ext cx="3733800" cy="0"/>
          </a:xfrm>
          <a:prstGeom prst="line">
            <a:avLst/>
          </a:prstGeom>
          <a:noFill/>
          <a:ln w="7620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17446" name="Line 6">
            <a:extLst>
              <a:ext uri="{FF2B5EF4-FFF2-40B4-BE49-F238E27FC236}">
                <a16:creationId xmlns:a16="http://schemas.microsoft.com/office/drawing/2014/main" id="{0A8D64AA-609E-472A-DB0F-8D2D39FC9C6F}"/>
              </a:ext>
            </a:extLst>
          </p:cNvPr>
          <p:cNvSpPr>
            <a:spLocks noChangeShapeType="1"/>
          </p:cNvSpPr>
          <p:nvPr/>
        </p:nvSpPr>
        <p:spPr bwMode="auto">
          <a:xfrm flipV="1">
            <a:off x="3200400" y="3962400"/>
            <a:ext cx="3124200" cy="0"/>
          </a:xfrm>
          <a:prstGeom prst="line">
            <a:avLst/>
          </a:prstGeom>
          <a:noFill/>
          <a:ln w="7620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17447" name="Line 7">
            <a:extLst>
              <a:ext uri="{FF2B5EF4-FFF2-40B4-BE49-F238E27FC236}">
                <a16:creationId xmlns:a16="http://schemas.microsoft.com/office/drawing/2014/main" id="{AA8E3397-5BE1-4780-61EA-8EDDA7FE1E43}"/>
              </a:ext>
            </a:extLst>
          </p:cNvPr>
          <p:cNvSpPr>
            <a:spLocks noChangeShapeType="1"/>
          </p:cNvSpPr>
          <p:nvPr/>
        </p:nvSpPr>
        <p:spPr bwMode="auto">
          <a:xfrm flipV="1">
            <a:off x="1905000" y="5065713"/>
            <a:ext cx="2217738" cy="39687"/>
          </a:xfrm>
          <a:prstGeom prst="line">
            <a:avLst/>
          </a:prstGeom>
          <a:noFill/>
          <a:ln w="7620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317445"/>
                                        </p:tgtEl>
                                        <p:attrNameLst>
                                          <p:attrName>style.visibility</p:attrName>
                                        </p:attrNameLst>
                                      </p:cBhvr>
                                      <p:to>
                                        <p:strVal val="visible"/>
                                      </p:to>
                                    </p:set>
                                    <p:animEffect transition="in" filter="checkerboard(across)">
                                      <p:cBhvr>
                                        <p:cTn id="7" dur="500"/>
                                        <p:tgtEl>
                                          <p:spTgt spid="31744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10" fill="hold" nodeType="clickEffect">
                                  <p:stCondLst>
                                    <p:cond delay="0"/>
                                  </p:stCondLst>
                                  <p:childTnLst>
                                    <p:set>
                                      <p:cBhvr>
                                        <p:cTn id="11" dur="1" fill="hold">
                                          <p:stCondLst>
                                            <p:cond delay="0"/>
                                          </p:stCondLst>
                                        </p:cTn>
                                        <p:tgtEl>
                                          <p:spTgt spid="317446"/>
                                        </p:tgtEl>
                                        <p:attrNameLst>
                                          <p:attrName>style.visibility</p:attrName>
                                        </p:attrNameLst>
                                      </p:cBhvr>
                                      <p:to>
                                        <p:strVal val="visible"/>
                                      </p:to>
                                    </p:set>
                                    <p:animEffect transition="in" filter="checkerboard(across)">
                                      <p:cBhvr>
                                        <p:cTn id="12" dur="500"/>
                                        <p:tgtEl>
                                          <p:spTgt spid="31744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5" presetClass="entr" presetSubtype="10" fill="hold" nodeType="clickEffect">
                                  <p:stCondLst>
                                    <p:cond delay="0"/>
                                  </p:stCondLst>
                                  <p:childTnLst>
                                    <p:set>
                                      <p:cBhvr>
                                        <p:cTn id="16" dur="1" fill="hold">
                                          <p:stCondLst>
                                            <p:cond delay="0"/>
                                          </p:stCondLst>
                                        </p:cTn>
                                        <p:tgtEl>
                                          <p:spTgt spid="317447"/>
                                        </p:tgtEl>
                                        <p:attrNameLst>
                                          <p:attrName>style.visibility</p:attrName>
                                        </p:attrNameLst>
                                      </p:cBhvr>
                                      <p:to>
                                        <p:strVal val="visible"/>
                                      </p:to>
                                    </p:set>
                                    <p:animEffect transition="in" filter="checkerboard(across)">
                                      <p:cBhvr>
                                        <p:cTn id="17" dur="500"/>
                                        <p:tgtEl>
                                          <p:spTgt spid="3174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D967AFB8-5C21-9B4B-DEFD-276D449D41A7}"/>
              </a:ext>
            </a:extLst>
          </p:cNvPr>
          <p:cNvSpPr>
            <a:spLocks noGrp="1" noChangeArrowheads="1"/>
          </p:cNvSpPr>
          <p:nvPr>
            <p:ph type="title"/>
          </p:nvPr>
        </p:nvSpPr>
        <p:spPr/>
        <p:txBody>
          <a:bodyPr/>
          <a:lstStyle/>
          <a:p>
            <a:endParaRPr lang="en-US" altLang="en-US">
              <a:ea typeface="ＭＳ Ｐゴシック" panose="020B0600070205080204" pitchFamily="34" charset="-128"/>
            </a:endParaRPr>
          </a:p>
        </p:txBody>
      </p:sp>
      <p:sp>
        <p:nvSpPr>
          <p:cNvPr id="48131" name="Rectangle 3">
            <a:extLst>
              <a:ext uri="{FF2B5EF4-FFF2-40B4-BE49-F238E27FC236}">
                <a16:creationId xmlns:a16="http://schemas.microsoft.com/office/drawing/2014/main" id="{4BDEBAD8-89BB-E3CD-31AF-06A28B970B18}"/>
              </a:ext>
            </a:extLst>
          </p:cNvPr>
          <p:cNvSpPr>
            <a:spLocks noGrp="1" noChangeArrowheads="1"/>
          </p:cNvSpPr>
          <p:nvPr>
            <p:ph type="body" idx="1"/>
          </p:nvPr>
        </p:nvSpPr>
        <p:spPr/>
        <p:txBody>
          <a:bodyPr/>
          <a:lstStyle/>
          <a:p>
            <a:endParaRPr lang="en-US" altLang="en-US">
              <a:ea typeface="ＭＳ Ｐゴシック" panose="020B0600070205080204" pitchFamily="34" charset="-128"/>
            </a:endParaRPr>
          </a:p>
        </p:txBody>
      </p:sp>
      <p:pic>
        <p:nvPicPr>
          <p:cNvPr id="48132" name="Picture 4">
            <a:extLst>
              <a:ext uri="{FF2B5EF4-FFF2-40B4-BE49-F238E27FC236}">
                <a16:creationId xmlns:a16="http://schemas.microsoft.com/office/drawing/2014/main" id="{E1DAF8E3-21C4-38A0-A5BD-5E6EF46C8F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228600"/>
            <a:ext cx="9753600" cy="7315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18469" name="Line 5">
            <a:extLst>
              <a:ext uri="{FF2B5EF4-FFF2-40B4-BE49-F238E27FC236}">
                <a16:creationId xmlns:a16="http://schemas.microsoft.com/office/drawing/2014/main" id="{AB2D0925-6AB0-1E84-DDBA-4CC4EC27B0D1}"/>
              </a:ext>
            </a:extLst>
          </p:cNvPr>
          <p:cNvSpPr>
            <a:spLocks noChangeShapeType="1"/>
          </p:cNvSpPr>
          <p:nvPr/>
        </p:nvSpPr>
        <p:spPr bwMode="auto">
          <a:xfrm flipV="1">
            <a:off x="6126163" y="4411663"/>
            <a:ext cx="2994025" cy="80962"/>
          </a:xfrm>
          <a:prstGeom prst="line">
            <a:avLst/>
          </a:prstGeom>
          <a:noFill/>
          <a:ln w="5715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18470" name="Line 6">
            <a:extLst>
              <a:ext uri="{FF2B5EF4-FFF2-40B4-BE49-F238E27FC236}">
                <a16:creationId xmlns:a16="http://schemas.microsoft.com/office/drawing/2014/main" id="{7AD3FDBC-DB0A-27F8-CF6E-4A1DC0AFE074}"/>
              </a:ext>
            </a:extLst>
          </p:cNvPr>
          <p:cNvSpPr>
            <a:spLocks noChangeShapeType="1"/>
          </p:cNvSpPr>
          <p:nvPr/>
        </p:nvSpPr>
        <p:spPr bwMode="auto">
          <a:xfrm flipV="1">
            <a:off x="6413500" y="4800600"/>
            <a:ext cx="2730500" cy="1588"/>
          </a:xfrm>
          <a:prstGeom prst="line">
            <a:avLst/>
          </a:prstGeom>
          <a:noFill/>
          <a:ln w="5715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18471" name="Line 7">
            <a:extLst>
              <a:ext uri="{FF2B5EF4-FFF2-40B4-BE49-F238E27FC236}">
                <a16:creationId xmlns:a16="http://schemas.microsoft.com/office/drawing/2014/main" id="{129DD23B-9815-73FF-9129-45DAF6FD2AA5}"/>
              </a:ext>
            </a:extLst>
          </p:cNvPr>
          <p:cNvSpPr>
            <a:spLocks noChangeShapeType="1"/>
          </p:cNvSpPr>
          <p:nvPr/>
        </p:nvSpPr>
        <p:spPr bwMode="auto">
          <a:xfrm flipV="1">
            <a:off x="6413500" y="5410200"/>
            <a:ext cx="2730500" cy="1588"/>
          </a:xfrm>
          <a:prstGeom prst="line">
            <a:avLst/>
          </a:prstGeom>
          <a:noFill/>
          <a:ln w="5715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18472" name="Text Box 8">
            <a:extLst>
              <a:ext uri="{FF2B5EF4-FFF2-40B4-BE49-F238E27FC236}">
                <a16:creationId xmlns:a16="http://schemas.microsoft.com/office/drawing/2014/main" id="{FFE5F709-C533-7A1C-095B-10E255F11B33}"/>
              </a:ext>
            </a:extLst>
          </p:cNvPr>
          <p:cNvSpPr txBox="1">
            <a:spLocks noChangeArrowheads="1"/>
          </p:cNvSpPr>
          <p:nvPr/>
        </p:nvSpPr>
        <p:spPr bwMode="auto">
          <a:xfrm>
            <a:off x="4876800" y="6172200"/>
            <a:ext cx="31718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1">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b="1">
                <a:solidFill>
                  <a:srgbClr val="FF0000"/>
                </a:solidFill>
              </a:rPr>
              <a:t>Vertex IN Vertex OUT</a:t>
            </a:r>
          </a:p>
        </p:txBody>
      </p:sp>
      <p:sp>
        <p:nvSpPr>
          <p:cNvPr id="318473" name="Line 9">
            <a:extLst>
              <a:ext uri="{FF2B5EF4-FFF2-40B4-BE49-F238E27FC236}">
                <a16:creationId xmlns:a16="http://schemas.microsoft.com/office/drawing/2014/main" id="{93D54D63-47D1-9339-E456-B2B87E2B641A}"/>
              </a:ext>
            </a:extLst>
          </p:cNvPr>
          <p:cNvSpPr>
            <a:spLocks noChangeShapeType="1"/>
          </p:cNvSpPr>
          <p:nvPr/>
        </p:nvSpPr>
        <p:spPr bwMode="auto">
          <a:xfrm flipV="1">
            <a:off x="6413500" y="5715000"/>
            <a:ext cx="2730500" cy="1588"/>
          </a:xfrm>
          <a:prstGeom prst="line">
            <a:avLst/>
          </a:prstGeom>
          <a:noFill/>
          <a:ln w="5715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18474" name="Line 10">
            <a:extLst>
              <a:ext uri="{FF2B5EF4-FFF2-40B4-BE49-F238E27FC236}">
                <a16:creationId xmlns:a16="http://schemas.microsoft.com/office/drawing/2014/main" id="{0303E213-44D7-E2E1-F753-0B6806CD1CEB}"/>
              </a:ext>
            </a:extLst>
          </p:cNvPr>
          <p:cNvSpPr>
            <a:spLocks noChangeShapeType="1"/>
          </p:cNvSpPr>
          <p:nvPr/>
        </p:nvSpPr>
        <p:spPr bwMode="auto">
          <a:xfrm flipV="1">
            <a:off x="6413500" y="6019800"/>
            <a:ext cx="2730500" cy="1588"/>
          </a:xfrm>
          <a:prstGeom prst="line">
            <a:avLst/>
          </a:prstGeom>
          <a:noFill/>
          <a:ln w="5715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18475" name="Line 11">
            <a:extLst>
              <a:ext uri="{FF2B5EF4-FFF2-40B4-BE49-F238E27FC236}">
                <a16:creationId xmlns:a16="http://schemas.microsoft.com/office/drawing/2014/main" id="{18D2C723-F6A8-DB8B-6822-673B8021D979}"/>
              </a:ext>
            </a:extLst>
          </p:cNvPr>
          <p:cNvSpPr>
            <a:spLocks noChangeShapeType="1"/>
          </p:cNvSpPr>
          <p:nvPr/>
        </p:nvSpPr>
        <p:spPr bwMode="auto">
          <a:xfrm flipV="1">
            <a:off x="6413500" y="5105400"/>
            <a:ext cx="2730500" cy="1588"/>
          </a:xfrm>
          <a:prstGeom prst="line">
            <a:avLst/>
          </a:prstGeom>
          <a:noFill/>
          <a:ln w="5715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pic>
        <p:nvPicPr>
          <p:cNvPr id="12" name="Picture 10">
            <a:extLst>
              <a:ext uri="{FF2B5EF4-FFF2-40B4-BE49-F238E27FC236}">
                <a16:creationId xmlns:a16="http://schemas.microsoft.com/office/drawing/2014/main" id="{BC2A5629-5B69-1529-A62C-F67261C3A9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100" y="6343650"/>
            <a:ext cx="5013325"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4" descr="AN06F13">
            <a:extLst>
              <a:ext uri="{FF2B5EF4-FFF2-40B4-BE49-F238E27FC236}">
                <a16:creationId xmlns:a16="http://schemas.microsoft.com/office/drawing/2014/main" id="{F2368B97-7B43-D896-BB33-CC2E3A38979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59625" y="19050"/>
            <a:ext cx="1865313" cy="1254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142" name="TextBox 1">
            <a:extLst>
              <a:ext uri="{FF2B5EF4-FFF2-40B4-BE49-F238E27FC236}">
                <a16:creationId xmlns:a16="http://schemas.microsoft.com/office/drawing/2014/main" id="{711C07A0-B185-D21C-94C7-287F6C07FFE7}"/>
              </a:ext>
            </a:extLst>
          </p:cNvPr>
          <p:cNvSpPr txBox="1">
            <a:spLocks noChangeArrowheads="1"/>
          </p:cNvSpPr>
          <p:nvPr/>
        </p:nvSpPr>
        <p:spPr bwMode="auto">
          <a:xfrm>
            <a:off x="8743950" y="0"/>
            <a:ext cx="284163" cy="3079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sz="1400" b="1"/>
              <a:t>h</a:t>
            </a:r>
          </a:p>
        </p:txBody>
      </p:sp>
      <p:sp>
        <p:nvSpPr>
          <p:cNvPr id="48143" name="TextBox 14">
            <a:extLst>
              <a:ext uri="{FF2B5EF4-FFF2-40B4-BE49-F238E27FC236}">
                <a16:creationId xmlns:a16="http://schemas.microsoft.com/office/drawing/2014/main" id="{B8B5206B-0452-029A-8B6D-70ED457994FA}"/>
              </a:ext>
            </a:extLst>
          </p:cNvPr>
          <p:cNvSpPr txBox="1">
            <a:spLocks noChangeArrowheads="1"/>
          </p:cNvSpPr>
          <p:nvPr/>
        </p:nvSpPr>
        <p:spPr bwMode="auto">
          <a:xfrm>
            <a:off x="3435350" y="6454775"/>
            <a:ext cx="355600" cy="4619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b="1">
                <a:solidFill>
                  <a:srgbClr val="FF0000"/>
                </a:solidFill>
              </a:rPr>
              <a:t>h</a:t>
            </a:r>
          </a:p>
        </p:txBody>
      </p:sp>
      <p:sp>
        <p:nvSpPr>
          <p:cNvPr id="16" name="Line 9">
            <a:extLst>
              <a:ext uri="{FF2B5EF4-FFF2-40B4-BE49-F238E27FC236}">
                <a16:creationId xmlns:a16="http://schemas.microsoft.com/office/drawing/2014/main" id="{EDBB355E-88DD-4A08-D9B5-73CCC231C47C}"/>
              </a:ext>
            </a:extLst>
          </p:cNvPr>
          <p:cNvSpPr>
            <a:spLocks noChangeShapeType="1"/>
          </p:cNvSpPr>
          <p:nvPr/>
        </p:nvSpPr>
        <p:spPr bwMode="auto">
          <a:xfrm flipV="1">
            <a:off x="465138" y="6197600"/>
            <a:ext cx="601662" cy="0"/>
          </a:xfrm>
          <a:prstGeom prst="line">
            <a:avLst/>
          </a:prstGeom>
          <a:noFill/>
          <a:ln w="5715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6"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down)">
                                      <p:cBhvr>
                                        <p:cTn id="7" dur="580">
                                          <p:stCondLst>
                                            <p:cond delay="0"/>
                                          </p:stCondLst>
                                        </p:cTn>
                                        <p:tgtEl>
                                          <p:spTgt spid="13"/>
                                        </p:tgtEl>
                                      </p:cBhvr>
                                    </p:animEffect>
                                    <p:anim calcmode="lin" valueType="num">
                                      <p:cBhvr>
                                        <p:cTn id="8" dur="1822" tmFilter="0,0; 0.14,0.36; 0.43,0.73; 0.71,0.91; 1.0,1.0">
                                          <p:stCondLst>
                                            <p:cond delay="0"/>
                                          </p:stCondLst>
                                        </p:cTn>
                                        <p:tgtEl>
                                          <p:spTgt spid="13"/>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3"/>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3"/>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3"/>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3"/>
                                        </p:tgtEl>
                                        <p:attrNameLst>
                                          <p:attrName>ppt_y</p:attrName>
                                        </p:attrNameLst>
                                      </p:cBhvr>
                                      <p:tavLst>
                                        <p:tav tm="0" fmla="#ppt_y-sin(pi*$)/81">
                                          <p:val>
                                            <p:fltVal val="0"/>
                                          </p:val>
                                        </p:tav>
                                        <p:tav tm="100000">
                                          <p:val>
                                            <p:fltVal val="1"/>
                                          </p:val>
                                        </p:tav>
                                      </p:tavLst>
                                    </p:anim>
                                    <p:animScale>
                                      <p:cBhvr>
                                        <p:cTn id="13" dur="26">
                                          <p:stCondLst>
                                            <p:cond delay="650"/>
                                          </p:stCondLst>
                                        </p:cTn>
                                        <p:tgtEl>
                                          <p:spTgt spid="13"/>
                                        </p:tgtEl>
                                      </p:cBhvr>
                                      <p:to x="100000" y="60000"/>
                                    </p:animScale>
                                    <p:animScale>
                                      <p:cBhvr>
                                        <p:cTn id="14" dur="166" decel="50000">
                                          <p:stCondLst>
                                            <p:cond delay="676"/>
                                          </p:stCondLst>
                                        </p:cTn>
                                        <p:tgtEl>
                                          <p:spTgt spid="13"/>
                                        </p:tgtEl>
                                      </p:cBhvr>
                                      <p:to x="100000" y="100000"/>
                                    </p:animScale>
                                    <p:animScale>
                                      <p:cBhvr>
                                        <p:cTn id="15" dur="26">
                                          <p:stCondLst>
                                            <p:cond delay="1312"/>
                                          </p:stCondLst>
                                        </p:cTn>
                                        <p:tgtEl>
                                          <p:spTgt spid="13"/>
                                        </p:tgtEl>
                                      </p:cBhvr>
                                      <p:to x="100000" y="80000"/>
                                    </p:animScale>
                                    <p:animScale>
                                      <p:cBhvr>
                                        <p:cTn id="16" dur="166" decel="50000">
                                          <p:stCondLst>
                                            <p:cond delay="1338"/>
                                          </p:stCondLst>
                                        </p:cTn>
                                        <p:tgtEl>
                                          <p:spTgt spid="13"/>
                                        </p:tgtEl>
                                      </p:cBhvr>
                                      <p:to x="100000" y="100000"/>
                                    </p:animScale>
                                    <p:animScale>
                                      <p:cBhvr>
                                        <p:cTn id="17" dur="26">
                                          <p:stCondLst>
                                            <p:cond delay="1642"/>
                                          </p:stCondLst>
                                        </p:cTn>
                                        <p:tgtEl>
                                          <p:spTgt spid="13"/>
                                        </p:tgtEl>
                                      </p:cBhvr>
                                      <p:to x="100000" y="90000"/>
                                    </p:animScale>
                                    <p:animScale>
                                      <p:cBhvr>
                                        <p:cTn id="18" dur="166" decel="50000">
                                          <p:stCondLst>
                                            <p:cond delay="1668"/>
                                          </p:stCondLst>
                                        </p:cTn>
                                        <p:tgtEl>
                                          <p:spTgt spid="13"/>
                                        </p:tgtEl>
                                      </p:cBhvr>
                                      <p:to x="100000" y="100000"/>
                                    </p:animScale>
                                    <p:animScale>
                                      <p:cBhvr>
                                        <p:cTn id="19" dur="26">
                                          <p:stCondLst>
                                            <p:cond delay="1808"/>
                                          </p:stCondLst>
                                        </p:cTn>
                                        <p:tgtEl>
                                          <p:spTgt spid="13"/>
                                        </p:tgtEl>
                                      </p:cBhvr>
                                      <p:to x="100000" y="95000"/>
                                    </p:animScale>
                                    <p:animScale>
                                      <p:cBhvr>
                                        <p:cTn id="20" dur="166" decel="50000">
                                          <p:stCondLst>
                                            <p:cond delay="1834"/>
                                          </p:stCondLst>
                                        </p:cTn>
                                        <p:tgtEl>
                                          <p:spTgt spid="13"/>
                                        </p:tgtEl>
                                      </p:cBhvr>
                                      <p:to x="100000" y="100000"/>
                                    </p:animScale>
                                  </p:childTnLst>
                                </p:cTn>
                              </p:par>
                              <p:par>
                                <p:cTn id="21" presetID="26" presetClass="entr" presetSubtype="0" fill="hold" nodeType="with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wipe(down)">
                                      <p:cBhvr>
                                        <p:cTn id="23" dur="580">
                                          <p:stCondLst>
                                            <p:cond delay="0"/>
                                          </p:stCondLst>
                                        </p:cTn>
                                        <p:tgtEl>
                                          <p:spTgt spid="12"/>
                                        </p:tgtEl>
                                      </p:cBhvr>
                                    </p:animEffect>
                                    <p:anim calcmode="lin" valueType="num">
                                      <p:cBhvr>
                                        <p:cTn id="24" dur="1822" tmFilter="0,0; 0.14,0.36; 0.43,0.73; 0.71,0.91; 1.0,1.0">
                                          <p:stCondLst>
                                            <p:cond delay="0"/>
                                          </p:stCondLst>
                                        </p:cTn>
                                        <p:tgtEl>
                                          <p:spTgt spid="12"/>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12"/>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12"/>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12"/>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12"/>
                                        </p:tgtEl>
                                        <p:attrNameLst>
                                          <p:attrName>ppt_y</p:attrName>
                                        </p:attrNameLst>
                                      </p:cBhvr>
                                      <p:tavLst>
                                        <p:tav tm="0" fmla="#ppt_y-sin(pi*$)/81">
                                          <p:val>
                                            <p:fltVal val="0"/>
                                          </p:val>
                                        </p:tav>
                                        <p:tav tm="100000">
                                          <p:val>
                                            <p:fltVal val="1"/>
                                          </p:val>
                                        </p:tav>
                                      </p:tavLst>
                                    </p:anim>
                                    <p:animScale>
                                      <p:cBhvr>
                                        <p:cTn id="29" dur="26">
                                          <p:stCondLst>
                                            <p:cond delay="650"/>
                                          </p:stCondLst>
                                        </p:cTn>
                                        <p:tgtEl>
                                          <p:spTgt spid="12"/>
                                        </p:tgtEl>
                                      </p:cBhvr>
                                      <p:to x="100000" y="60000"/>
                                    </p:animScale>
                                    <p:animScale>
                                      <p:cBhvr>
                                        <p:cTn id="30" dur="166" decel="50000">
                                          <p:stCondLst>
                                            <p:cond delay="676"/>
                                          </p:stCondLst>
                                        </p:cTn>
                                        <p:tgtEl>
                                          <p:spTgt spid="12"/>
                                        </p:tgtEl>
                                      </p:cBhvr>
                                      <p:to x="100000" y="100000"/>
                                    </p:animScale>
                                    <p:animScale>
                                      <p:cBhvr>
                                        <p:cTn id="31" dur="26">
                                          <p:stCondLst>
                                            <p:cond delay="1312"/>
                                          </p:stCondLst>
                                        </p:cTn>
                                        <p:tgtEl>
                                          <p:spTgt spid="12"/>
                                        </p:tgtEl>
                                      </p:cBhvr>
                                      <p:to x="100000" y="80000"/>
                                    </p:animScale>
                                    <p:animScale>
                                      <p:cBhvr>
                                        <p:cTn id="32" dur="166" decel="50000">
                                          <p:stCondLst>
                                            <p:cond delay="1338"/>
                                          </p:stCondLst>
                                        </p:cTn>
                                        <p:tgtEl>
                                          <p:spTgt spid="12"/>
                                        </p:tgtEl>
                                      </p:cBhvr>
                                      <p:to x="100000" y="100000"/>
                                    </p:animScale>
                                    <p:animScale>
                                      <p:cBhvr>
                                        <p:cTn id="33" dur="26">
                                          <p:stCondLst>
                                            <p:cond delay="1642"/>
                                          </p:stCondLst>
                                        </p:cTn>
                                        <p:tgtEl>
                                          <p:spTgt spid="12"/>
                                        </p:tgtEl>
                                      </p:cBhvr>
                                      <p:to x="100000" y="90000"/>
                                    </p:animScale>
                                    <p:animScale>
                                      <p:cBhvr>
                                        <p:cTn id="34" dur="166" decel="50000">
                                          <p:stCondLst>
                                            <p:cond delay="1668"/>
                                          </p:stCondLst>
                                        </p:cTn>
                                        <p:tgtEl>
                                          <p:spTgt spid="12"/>
                                        </p:tgtEl>
                                      </p:cBhvr>
                                      <p:to x="100000" y="100000"/>
                                    </p:animScale>
                                    <p:animScale>
                                      <p:cBhvr>
                                        <p:cTn id="35" dur="26">
                                          <p:stCondLst>
                                            <p:cond delay="1808"/>
                                          </p:stCondLst>
                                        </p:cTn>
                                        <p:tgtEl>
                                          <p:spTgt spid="12"/>
                                        </p:tgtEl>
                                      </p:cBhvr>
                                      <p:to x="100000" y="95000"/>
                                    </p:animScale>
                                    <p:animScale>
                                      <p:cBhvr>
                                        <p:cTn id="36" dur="166" decel="50000">
                                          <p:stCondLst>
                                            <p:cond delay="1834"/>
                                          </p:stCondLst>
                                        </p:cTn>
                                        <p:tgtEl>
                                          <p:spTgt spid="12"/>
                                        </p:tgtEl>
                                      </p:cBhvr>
                                      <p:to x="100000" y="100000"/>
                                    </p:animScale>
                                  </p:childTnLst>
                                </p:cTn>
                              </p:par>
                            </p:childTnLst>
                          </p:cTn>
                        </p:par>
                      </p:childTnLst>
                    </p:cTn>
                  </p:par>
                  <p:par>
                    <p:cTn id="37" fill="hold" nodeType="clickPar">
                      <p:stCondLst>
                        <p:cond delay="indefinite"/>
                      </p:stCondLst>
                      <p:childTnLst>
                        <p:par>
                          <p:cTn id="38" fill="hold" nodeType="withGroup">
                            <p:stCondLst>
                              <p:cond delay="0"/>
                            </p:stCondLst>
                            <p:childTnLst>
                              <p:par>
                                <p:cTn id="39" presetID="5" presetClass="entr" presetSubtype="10" fill="hold" nodeType="clickEffect">
                                  <p:stCondLst>
                                    <p:cond delay="0"/>
                                  </p:stCondLst>
                                  <p:childTnLst>
                                    <p:set>
                                      <p:cBhvr>
                                        <p:cTn id="40" dur="1" fill="hold">
                                          <p:stCondLst>
                                            <p:cond delay="0"/>
                                          </p:stCondLst>
                                        </p:cTn>
                                        <p:tgtEl>
                                          <p:spTgt spid="318469"/>
                                        </p:tgtEl>
                                        <p:attrNameLst>
                                          <p:attrName>style.visibility</p:attrName>
                                        </p:attrNameLst>
                                      </p:cBhvr>
                                      <p:to>
                                        <p:strVal val="visible"/>
                                      </p:to>
                                    </p:set>
                                    <p:animEffect transition="in" filter="checkerboard(across)">
                                      <p:cBhvr>
                                        <p:cTn id="41" dur="500"/>
                                        <p:tgtEl>
                                          <p:spTgt spid="318469"/>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5" presetClass="entr" presetSubtype="10" fill="hold" nodeType="clickEffect">
                                  <p:stCondLst>
                                    <p:cond delay="0"/>
                                  </p:stCondLst>
                                  <p:childTnLst>
                                    <p:set>
                                      <p:cBhvr>
                                        <p:cTn id="45" dur="1" fill="hold">
                                          <p:stCondLst>
                                            <p:cond delay="0"/>
                                          </p:stCondLst>
                                        </p:cTn>
                                        <p:tgtEl>
                                          <p:spTgt spid="318470"/>
                                        </p:tgtEl>
                                        <p:attrNameLst>
                                          <p:attrName>style.visibility</p:attrName>
                                        </p:attrNameLst>
                                      </p:cBhvr>
                                      <p:to>
                                        <p:strVal val="visible"/>
                                      </p:to>
                                    </p:set>
                                    <p:animEffect transition="in" filter="checkerboard(across)">
                                      <p:cBhvr>
                                        <p:cTn id="46" dur="500"/>
                                        <p:tgtEl>
                                          <p:spTgt spid="318470"/>
                                        </p:tgtEl>
                                      </p:cBhvr>
                                    </p:animEffect>
                                  </p:childTnLst>
                                </p:cTn>
                              </p:par>
                            </p:childTnLst>
                          </p:cTn>
                        </p:par>
                      </p:childTnLst>
                    </p:cTn>
                  </p:par>
                  <p:par>
                    <p:cTn id="47" fill="hold" nodeType="clickPar">
                      <p:stCondLst>
                        <p:cond delay="indefinite"/>
                      </p:stCondLst>
                      <p:childTnLst>
                        <p:par>
                          <p:cTn id="48" fill="hold" nodeType="withGroup">
                            <p:stCondLst>
                              <p:cond delay="0"/>
                            </p:stCondLst>
                            <p:childTnLst>
                              <p:par>
                                <p:cTn id="49" presetID="5" presetClass="entr" presetSubtype="10" fill="hold" nodeType="clickEffect">
                                  <p:stCondLst>
                                    <p:cond delay="0"/>
                                  </p:stCondLst>
                                  <p:childTnLst>
                                    <p:set>
                                      <p:cBhvr>
                                        <p:cTn id="50" dur="1" fill="hold">
                                          <p:stCondLst>
                                            <p:cond delay="0"/>
                                          </p:stCondLst>
                                        </p:cTn>
                                        <p:tgtEl>
                                          <p:spTgt spid="16"/>
                                        </p:tgtEl>
                                        <p:attrNameLst>
                                          <p:attrName>style.visibility</p:attrName>
                                        </p:attrNameLst>
                                      </p:cBhvr>
                                      <p:to>
                                        <p:strVal val="visible"/>
                                      </p:to>
                                    </p:set>
                                    <p:animEffect transition="in" filter="checkerboard(across)">
                                      <p:cBhvr>
                                        <p:cTn id="51" dur="500"/>
                                        <p:tgtEl>
                                          <p:spTgt spid="16"/>
                                        </p:tgtEl>
                                      </p:cBhvr>
                                    </p:animEffect>
                                  </p:childTnLst>
                                </p:cTn>
                              </p:par>
                            </p:childTnLst>
                          </p:cTn>
                        </p:par>
                      </p:childTnLst>
                    </p:cTn>
                  </p:par>
                  <p:par>
                    <p:cTn id="52" fill="hold" nodeType="clickPar">
                      <p:stCondLst>
                        <p:cond delay="indefinite"/>
                      </p:stCondLst>
                      <p:childTnLst>
                        <p:par>
                          <p:cTn id="53" fill="hold" nodeType="withGroup">
                            <p:stCondLst>
                              <p:cond delay="0"/>
                            </p:stCondLst>
                            <p:childTnLst>
                              <p:par>
                                <p:cTn id="54" presetID="5" presetClass="entr" presetSubtype="10" fill="hold" nodeType="clickEffect">
                                  <p:stCondLst>
                                    <p:cond delay="0"/>
                                  </p:stCondLst>
                                  <p:childTnLst>
                                    <p:set>
                                      <p:cBhvr>
                                        <p:cTn id="55" dur="1" fill="hold">
                                          <p:stCondLst>
                                            <p:cond delay="0"/>
                                          </p:stCondLst>
                                        </p:cTn>
                                        <p:tgtEl>
                                          <p:spTgt spid="318471"/>
                                        </p:tgtEl>
                                        <p:attrNameLst>
                                          <p:attrName>style.visibility</p:attrName>
                                        </p:attrNameLst>
                                      </p:cBhvr>
                                      <p:to>
                                        <p:strVal val="visible"/>
                                      </p:to>
                                    </p:set>
                                    <p:animEffect transition="in" filter="checkerboard(across)">
                                      <p:cBhvr>
                                        <p:cTn id="56" dur="500"/>
                                        <p:tgtEl>
                                          <p:spTgt spid="318471"/>
                                        </p:tgtEl>
                                      </p:cBhvr>
                                    </p:animEffect>
                                  </p:childTnLst>
                                </p:cTn>
                              </p:par>
                            </p:childTnLst>
                          </p:cTn>
                        </p:par>
                      </p:childTnLst>
                    </p:cTn>
                  </p:par>
                  <p:par>
                    <p:cTn id="57" fill="hold" nodeType="clickPar">
                      <p:stCondLst>
                        <p:cond delay="indefinite"/>
                      </p:stCondLst>
                      <p:childTnLst>
                        <p:par>
                          <p:cTn id="58" fill="hold" nodeType="withGroup">
                            <p:stCondLst>
                              <p:cond delay="0"/>
                            </p:stCondLst>
                            <p:childTnLst>
                              <p:par>
                                <p:cTn id="59" presetID="5" presetClass="entr" presetSubtype="10" fill="hold" nodeType="clickEffect">
                                  <p:stCondLst>
                                    <p:cond delay="0"/>
                                  </p:stCondLst>
                                  <p:childTnLst>
                                    <p:set>
                                      <p:cBhvr>
                                        <p:cTn id="60" dur="1" fill="hold">
                                          <p:stCondLst>
                                            <p:cond delay="0"/>
                                          </p:stCondLst>
                                        </p:cTn>
                                        <p:tgtEl>
                                          <p:spTgt spid="318473"/>
                                        </p:tgtEl>
                                        <p:attrNameLst>
                                          <p:attrName>style.visibility</p:attrName>
                                        </p:attrNameLst>
                                      </p:cBhvr>
                                      <p:to>
                                        <p:strVal val="visible"/>
                                      </p:to>
                                    </p:set>
                                    <p:animEffect transition="in" filter="checkerboard(across)">
                                      <p:cBhvr>
                                        <p:cTn id="61" dur="500"/>
                                        <p:tgtEl>
                                          <p:spTgt spid="318473"/>
                                        </p:tgtEl>
                                      </p:cBhvr>
                                    </p:animEffect>
                                  </p:childTnLst>
                                </p:cTn>
                              </p:par>
                            </p:childTnLst>
                          </p:cTn>
                        </p:par>
                      </p:childTnLst>
                    </p:cTn>
                  </p:par>
                  <p:par>
                    <p:cTn id="62" fill="hold" nodeType="clickPar">
                      <p:stCondLst>
                        <p:cond delay="indefinite"/>
                      </p:stCondLst>
                      <p:childTnLst>
                        <p:par>
                          <p:cTn id="63" fill="hold" nodeType="withGroup">
                            <p:stCondLst>
                              <p:cond delay="0"/>
                            </p:stCondLst>
                            <p:childTnLst>
                              <p:par>
                                <p:cTn id="64" presetID="5" presetClass="entr" presetSubtype="10" fill="hold" nodeType="clickEffect">
                                  <p:stCondLst>
                                    <p:cond delay="0"/>
                                  </p:stCondLst>
                                  <p:childTnLst>
                                    <p:set>
                                      <p:cBhvr>
                                        <p:cTn id="65" dur="1" fill="hold">
                                          <p:stCondLst>
                                            <p:cond delay="0"/>
                                          </p:stCondLst>
                                        </p:cTn>
                                        <p:tgtEl>
                                          <p:spTgt spid="318474"/>
                                        </p:tgtEl>
                                        <p:attrNameLst>
                                          <p:attrName>style.visibility</p:attrName>
                                        </p:attrNameLst>
                                      </p:cBhvr>
                                      <p:to>
                                        <p:strVal val="visible"/>
                                      </p:to>
                                    </p:set>
                                    <p:animEffect transition="in" filter="checkerboard(across)">
                                      <p:cBhvr>
                                        <p:cTn id="66" dur="500"/>
                                        <p:tgtEl>
                                          <p:spTgt spid="318474"/>
                                        </p:tgtEl>
                                      </p:cBhvr>
                                    </p:animEffect>
                                  </p:childTnLst>
                                </p:cTn>
                              </p:par>
                            </p:childTnLst>
                          </p:cTn>
                        </p:par>
                      </p:childTnLst>
                    </p:cTn>
                  </p:par>
                  <p:par>
                    <p:cTn id="67" fill="hold" nodeType="clickPar">
                      <p:stCondLst>
                        <p:cond delay="indefinite"/>
                      </p:stCondLst>
                      <p:childTnLst>
                        <p:par>
                          <p:cTn id="68" fill="hold" nodeType="withGroup">
                            <p:stCondLst>
                              <p:cond delay="0"/>
                            </p:stCondLst>
                            <p:childTnLst>
                              <p:par>
                                <p:cTn id="69" presetID="5" presetClass="entr" presetSubtype="10" fill="hold" nodeType="clickEffect">
                                  <p:stCondLst>
                                    <p:cond delay="0"/>
                                  </p:stCondLst>
                                  <p:childTnLst>
                                    <p:set>
                                      <p:cBhvr>
                                        <p:cTn id="70" dur="1" fill="hold">
                                          <p:stCondLst>
                                            <p:cond delay="0"/>
                                          </p:stCondLst>
                                        </p:cTn>
                                        <p:tgtEl>
                                          <p:spTgt spid="318475"/>
                                        </p:tgtEl>
                                        <p:attrNameLst>
                                          <p:attrName>style.visibility</p:attrName>
                                        </p:attrNameLst>
                                      </p:cBhvr>
                                      <p:to>
                                        <p:strVal val="visible"/>
                                      </p:to>
                                    </p:set>
                                    <p:animEffect transition="in" filter="checkerboard(across)">
                                      <p:cBhvr>
                                        <p:cTn id="71" dur="500"/>
                                        <p:tgtEl>
                                          <p:spTgt spid="318475"/>
                                        </p:tgtEl>
                                      </p:cBhvr>
                                    </p:animEffect>
                                  </p:childTnLst>
                                </p:cTn>
                              </p:par>
                            </p:childTnLst>
                          </p:cTn>
                        </p:par>
                      </p:childTnLst>
                    </p:cTn>
                  </p:par>
                  <p:par>
                    <p:cTn id="72" fill="hold" nodeType="clickPar">
                      <p:stCondLst>
                        <p:cond delay="indefinite"/>
                      </p:stCondLst>
                      <p:childTnLst>
                        <p:par>
                          <p:cTn id="73" fill="hold" nodeType="withGroup">
                            <p:stCondLst>
                              <p:cond delay="0"/>
                            </p:stCondLst>
                            <p:childTnLst>
                              <p:par>
                                <p:cTn id="74" presetID="6" presetClass="emph" presetSubtype="0" fill="hold" nodeType="clickEffect">
                                  <p:stCondLst>
                                    <p:cond delay="0"/>
                                  </p:stCondLst>
                                  <p:childTnLst>
                                    <p:animScale>
                                      <p:cBhvr>
                                        <p:cTn id="75" dur="2000" fill="hold"/>
                                        <p:tgtEl>
                                          <p:spTgt spid="318472"/>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8472"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lide Number Placeholder 3">
            <a:extLst>
              <a:ext uri="{FF2B5EF4-FFF2-40B4-BE49-F238E27FC236}">
                <a16:creationId xmlns:a16="http://schemas.microsoft.com/office/drawing/2014/main" id="{32E2A862-659E-1448-453A-84581208EBE2}"/>
              </a:ext>
            </a:extLst>
          </p:cNvPr>
          <p:cNvSpPr txBox="1">
            <a:spLocks noGrp="1"/>
          </p:cNvSpPr>
          <p:nvPr/>
        </p:nvSpPr>
        <p:spPr bwMode="auto">
          <a:xfrm>
            <a:off x="8077200" y="6324600"/>
            <a:ext cx="381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marL="342900" indent="-342900">
              <a:defRPr sz="2400">
                <a:solidFill>
                  <a:schemeClr val="tx1"/>
                </a:solidFill>
                <a:latin typeface="Times New Roman" panose="02020603050405020304" pitchFamily="18" charset="0"/>
                <a:ea typeface="ＭＳ Ｐゴシック" panose="020B0600070205080204" pitchFamily="34" charset="-128"/>
              </a:defRPr>
            </a:lvl1pPr>
            <a:lvl2pPr>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marL="457200" marR="0" lvl="1" indent="0" algn="r" defTabSz="914400" rtl="0" eaLnBrk="0" fontAlgn="base" latinLnBrk="0" hangingPunct="0">
              <a:lnSpc>
                <a:spcPct val="100000"/>
              </a:lnSpc>
              <a:spcBef>
                <a:spcPct val="0"/>
              </a:spcBef>
              <a:spcAft>
                <a:spcPct val="0"/>
              </a:spcAft>
              <a:buClrTx/>
              <a:buSzTx/>
              <a:buFontTx/>
              <a:buNone/>
              <a:tabLst/>
              <a:defRPr/>
            </a:pPr>
            <a:fld id="{F43FA1B8-4EE1-4D87-BC9E-F696ADC8D09E}" type="slidenum">
              <a:rPr kumimoji="0" lang="es-ES" altLang="en-US" sz="1000" b="0" i="0" u="none" strike="noStrike" kern="1200" cap="none" spc="0" normalizeH="0" baseline="0" noProof="0" smtClean="0">
                <a:ln>
                  <a:noFill/>
                </a:ln>
                <a:solidFill>
                  <a:srgbClr val="000000"/>
                </a:solidFill>
                <a:effectLst/>
                <a:uLnTx/>
                <a:uFillTx/>
                <a:latin typeface="Arial" panose="020B0604020202020204" pitchFamily="34" charset="0"/>
                <a:ea typeface="ＭＳ Ｐゴシック" panose="020B0600070205080204" pitchFamily="34" charset="-128"/>
                <a:cs typeface="+mn-cs"/>
              </a:rPr>
              <a:pPr marL="457200" marR="0" lvl="1" indent="0" algn="r" defTabSz="914400" rtl="0" eaLnBrk="0" fontAlgn="base" latinLnBrk="0" hangingPunct="0">
                <a:lnSpc>
                  <a:spcPct val="100000"/>
                </a:lnSpc>
                <a:spcBef>
                  <a:spcPct val="0"/>
                </a:spcBef>
                <a:spcAft>
                  <a:spcPct val="0"/>
                </a:spcAft>
                <a:buClrTx/>
                <a:buSzTx/>
                <a:buFontTx/>
                <a:buNone/>
                <a:tabLst/>
                <a:defRPr/>
              </a:pPr>
              <a:t>52</a:t>
            </a:fld>
            <a:endParaRPr kumimoji="0" lang="es-ES" altLang="en-US" sz="1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9155" name="Rectangle 2">
            <a:extLst>
              <a:ext uri="{FF2B5EF4-FFF2-40B4-BE49-F238E27FC236}">
                <a16:creationId xmlns:a16="http://schemas.microsoft.com/office/drawing/2014/main" id="{9D1D56DF-2439-045D-FBE5-1FF18ED871D9}"/>
              </a:ext>
            </a:extLst>
          </p:cNvPr>
          <p:cNvSpPr>
            <a:spLocks noGrp="1" noChangeArrowheads="1"/>
          </p:cNvSpPr>
          <p:nvPr>
            <p:ph type="title" idx="4294967295"/>
          </p:nvPr>
        </p:nvSpPr>
        <p:spPr/>
        <p:txBody>
          <a:bodyPr/>
          <a:lstStyle/>
          <a:p>
            <a:r>
              <a:rPr lang="en-US" altLang="en-US">
                <a:solidFill>
                  <a:srgbClr val="FF0000"/>
                </a:solidFill>
                <a:ea typeface="ＭＳ Ｐゴシック" panose="020B0600070205080204" pitchFamily="34" charset="-128"/>
              </a:rPr>
              <a:t>Ideal</a:t>
            </a:r>
            <a:r>
              <a:rPr lang="en-US" altLang="en-US">
                <a:ea typeface="ＭＳ Ｐゴシック" panose="020B0600070205080204" pitchFamily="34" charset="-128"/>
              </a:rPr>
              <a:t> Reflector </a:t>
            </a:r>
            <a:r>
              <a:rPr lang="en-US" altLang="en-US">
                <a:solidFill>
                  <a:srgbClr val="0070C0"/>
                </a:solidFill>
                <a:ea typeface="ＭＳ Ｐゴシック" panose="020B0600070205080204" pitchFamily="34" charset="-128"/>
              </a:rPr>
              <a:t>r</a:t>
            </a:r>
          </a:p>
        </p:txBody>
      </p:sp>
      <p:sp>
        <p:nvSpPr>
          <p:cNvPr id="224261" name="Rectangle 3">
            <a:extLst>
              <a:ext uri="{FF2B5EF4-FFF2-40B4-BE49-F238E27FC236}">
                <a16:creationId xmlns:a16="http://schemas.microsoft.com/office/drawing/2014/main" id="{2FB09EB5-F70F-7AA4-64A5-C8C8460D12F1}"/>
              </a:ext>
            </a:extLst>
          </p:cNvPr>
          <p:cNvSpPr>
            <a:spLocks noGrp="1" noChangeArrowheads="1"/>
          </p:cNvSpPr>
          <p:nvPr>
            <p:ph type="body" idx="4294967295"/>
          </p:nvPr>
        </p:nvSpPr>
        <p:spPr>
          <a:xfrm>
            <a:off x="0" y="1371600"/>
            <a:ext cx="9448800" cy="4724400"/>
          </a:xfrm>
        </p:spPr>
        <p:txBody>
          <a:bodyPr/>
          <a:lstStyle/>
          <a:p>
            <a:r>
              <a:rPr lang="en-US" altLang="en-US" dirty="0">
                <a:solidFill>
                  <a:srgbClr val="FF0000"/>
                </a:solidFill>
                <a:ea typeface="ＭＳ Ｐゴシック" panose="020B0600070205080204" pitchFamily="34" charset="-128"/>
              </a:rPr>
              <a:t>Normal </a:t>
            </a:r>
            <a:r>
              <a:rPr lang="en-US" altLang="en-US" dirty="0">
                <a:ea typeface="ＭＳ Ｐゴシック" panose="020B0600070205080204" pitchFamily="34" charset="-128"/>
              </a:rPr>
              <a:t>vector  </a:t>
            </a:r>
            <a:r>
              <a:rPr lang="en-US" altLang="en-US" b="1" dirty="0">
                <a:ea typeface="ＭＳ Ｐゴシック" panose="020B0600070205080204" pitchFamily="34" charset="-128"/>
              </a:rPr>
              <a:t>n</a:t>
            </a:r>
            <a:r>
              <a:rPr lang="en-US" altLang="en-US" dirty="0">
                <a:ea typeface="ＭＳ Ｐゴシック" panose="020B0600070205080204" pitchFamily="34" charset="-128"/>
              </a:rPr>
              <a:t> is determined by local orientation</a:t>
            </a:r>
          </a:p>
          <a:p>
            <a:r>
              <a:rPr lang="en-US" altLang="en-US" dirty="0">
                <a:solidFill>
                  <a:srgbClr val="FF0000"/>
                </a:solidFill>
                <a:ea typeface="ＭＳ Ｐゴシック" panose="020B0600070205080204" pitchFamily="34" charset="-128"/>
              </a:rPr>
              <a:t>angle of incidence</a:t>
            </a:r>
            <a:r>
              <a:rPr lang="en-US" altLang="en-US" dirty="0">
                <a:ea typeface="ＭＳ Ｐゴシック" panose="020B0600070205080204" pitchFamily="34" charset="-128"/>
              </a:rPr>
              <a:t> = </a:t>
            </a:r>
            <a:r>
              <a:rPr lang="en-US" altLang="en-US" dirty="0">
                <a:solidFill>
                  <a:srgbClr val="FF0000"/>
                </a:solidFill>
                <a:ea typeface="ＭＳ Ｐゴシック" panose="020B0600070205080204" pitchFamily="34" charset="-128"/>
              </a:rPr>
              <a:t>angle of reflection</a:t>
            </a:r>
          </a:p>
          <a:p>
            <a:r>
              <a:rPr lang="en-US" altLang="en-US" dirty="0">
                <a:ea typeface="ＭＳ Ｐゴシック" panose="020B0600070205080204" pitchFamily="34" charset="-128"/>
              </a:rPr>
              <a:t>The </a:t>
            </a:r>
            <a:r>
              <a:rPr lang="en-US" altLang="en-US" dirty="0">
                <a:solidFill>
                  <a:srgbClr val="FF0000"/>
                </a:solidFill>
                <a:ea typeface="ＭＳ Ｐゴシック" panose="020B0600070205080204" pitchFamily="34" charset="-128"/>
              </a:rPr>
              <a:t>three vectors must be coplanar</a:t>
            </a:r>
          </a:p>
        </p:txBody>
      </p:sp>
      <p:pic>
        <p:nvPicPr>
          <p:cNvPr id="49161" name="Picture 10">
            <a:extLst>
              <a:ext uri="{FF2B5EF4-FFF2-40B4-BE49-F238E27FC236}">
                <a16:creationId xmlns:a16="http://schemas.microsoft.com/office/drawing/2014/main" id="{66213BC2-3F0D-6B93-BD74-86A8B15D216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3425" t="28125" r="21983" b="39583"/>
          <a:stretch>
            <a:fillRect/>
          </a:stretch>
        </p:blipFill>
        <p:spPr bwMode="auto">
          <a:xfrm>
            <a:off x="0" y="3221038"/>
            <a:ext cx="5314950" cy="2651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 Box 6">
            <a:extLst>
              <a:ext uri="{FF2B5EF4-FFF2-40B4-BE49-F238E27FC236}">
                <a16:creationId xmlns:a16="http://schemas.microsoft.com/office/drawing/2014/main" id="{40D27070-F03B-D923-36A8-E65CA24E3A3B}"/>
              </a:ext>
            </a:extLst>
          </p:cNvPr>
          <p:cNvSpPr txBox="1">
            <a:spLocks noChangeArrowheads="1"/>
          </p:cNvSpPr>
          <p:nvPr/>
        </p:nvSpPr>
        <p:spPr bwMode="auto">
          <a:xfrm>
            <a:off x="374355" y="6303989"/>
            <a:ext cx="282160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1">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400" b="1" i="0" u="none" strike="noStrike" kern="1200" cap="none" spc="0" normalizeH="0" baseline="0" noProof="0" dirty="0">
                <a:ln>
                  <a:noFill/>
                </a:ln>
                <a:solidFill>
                  <a:srgbClr val="3333CC"/>
                </a:solidFill>
                <a:effectLst/>
                <a:uLnTx/>
                <a:uFillTx/>
                <a:latin typeface="Times New Roman" panose="02020603050405020304" pitchFamily="18" charset="0"/>
                <a:ea typeface="ＭＳ Ｐゴシック" panose="020B0600070205080204" pitchFamily="34" charset="-128"/>
                <a:cs typeface="+mn-cs"/>
              </a:rPr>
              <a:t>r</a:t>
            </a:r>
            <a:r>
              <a:rPr kumimoji="0" lang="en-US" alt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rPr>
              <a:t> – a = 2 </a:t>
            </a:r>
            <a:r>
              <a:rPr kumimoji="0" lang="en-US" altLang="en-US" sz="2400" b="0" i="0" u="none" strike="noStrike" kern="1200" cap="none" spc="0" normalizeH="0" baseline="0" noProof="0" dirty="0">
                <a:ln>
                  <a:noFill/>
                </a:ln>
                <a:solidFill>
                  <a:srgbClr val="7030A0"/>
                </a:solidFill>
                <a:effectLst/>
                <a:uLnTx/>
                <a:uFillTx/>
                <a:latin typeface="Times New Roman" panose="02020603050405020304" pitchFamily="18" charset="0"/>
                <a:ea typeface="ＭＳ Ｐゴシック" panose="020B0600070205080204" pitchFamily="34" charset="-128"/>
                <a:cs typeface="+mn-cs"/>
              </a:rPr>
              <a:t>(</a:t>
            </a:r>
            <a:r>
              <a:rPr kumimoji="0" lang="en-US"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rPr>
              <a:t>-a</a:t>
            </a:r>
            <a:r>
              <a:rPr kumimoji="0" lang="en-US" alt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rPr>
              <a:t> </a:t>
            </a:r>
            <a:r>
              <a:rPr kumimoji="0" lang="en-US" altLang="en-US" sz="2400" b="1" i="0" u="none" strike="noStrike" kern="1200" cap="none" spc="0" normalizeH="0" baseline="0" noProof="0" dirty="0">
                <a:ln>
                  <a:noFill/>
                </a:ln>
                <a:solidFill>
                  <a:srgbClr val="7030A0"/>
                </a:solidFill>
                <a:effectLst/>
                <a:uLnTx/>
                <a:uFillTx/>
                <a:latin typeface="Times New Roman" panose="02020603050405020304" pitchFamily="18" charset="0"/>
                <a:ea typeface="ＭＳ Ｐゴシック" panose="020B0600070205080204" pitchFamily="34" charset="-128"/>
                <a:cs typeface="+mn-cs"/>
              </a:rPr>
              <a:t>●</a:t>
            </a:r>
            <a:r>
              <a:rPr kumimoji="0" lang="en-US" alt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rPr>
              <a:t> </a:t>
            </a:r>
            <a:r>
              <a:rPr kumimoji="0" lang="en-US" alt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Times New Roman" panose="02020603050405020304" pitchFamily="18" charset="0"/>
              </a:rPr>
              <a:t> </a:t>
            </a:r>
            <a:r>
              <a:rPr kumimoji="0" lang="en-US" altLang="en-US" sz="2400" b="1" i="0" u="none" strike="noStrike" kern="1200" cap="none" spc="0" normalizeH="0" baseline="0" noProof="0" dirty="0">
                <a:ln>
                  <a:noFill/>
                </a:ln>
                <a:solidFill>
                  <a:srgbClr val="FF0000"/>
                </a:solidFill>
                <a:effectLst/>
                <a:uLnTx/>
                <a:uFillTx/>
                <a:latin typeface="Times New Roman" panose="02020603050405020304" pitchFamily="18" charset="0"/>
                <a:ea typeface="ＭＳ Ｐゴシック" panose="020B0600070205080204" pitchFamily="34" charset="-128"/>
                <a:cs typeface="+mn-cs"/>
              </a:rPr>
              <a:t>n</a:t>
            </a:r>
            <a:r>
              <a:rPr kumimoji="0" lang="en-US" alt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rPr>
              <a:t> </a:t>
            </a:r>
            <a:r>
              <a:rPr kumimoji="0" lang="en-US" altLang="en-US" sz="2400" b="0" i="0" u="none" strike="noStrike" kern="1200" cap="none" spc="0" normalizeH="0" baseline="0" noProof="0" dirty="0">
                <a:ln>
                  <a:noFill/>
                </a:ln>
                <a:solidFill>
                  <a:srgbClr val="7030A0"/>
                </a:solidFill>
                <a:effectLst/>
                <a:uLnTx/>
                <a:uFillTx/>
                <a:latin typeface="Times New Roman" panose="02020603050405020304" pitchFamily="18" charset="0"/>
                <a:ea typeface="ＭＳ Ｐゴシック" panose="020B0600070205080204" pitchFamily="34" charset="-128"/>
                <a:cs typeface="+mn-cs"/>
              </a:rPr>
              <a:t>)</a:t>
            </a:r>
            <a:r>
              <a:rPr kumimoji="0" lang="en-US" alt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rPr>
              <a:t> </a:t>
            </a:r>
            <a:r>
              <a:rPr kumimoji="0" lang="en-US" altLang="en-US" sz="2400" b="1" i="0" u="none" strike="noStrike" kern="1200" cap="none" spc="0" normalizeH="0" baseline="0" noProof="0" dirty="0">
                <a:ln>
                  <a:noFill/>
                </a:ln>
                <a:solidFill>
                  <a:srgbClr val="FF0000"/>
                </a:solidFill>
                <a:effectLst/>
                <a:uLnTx/>
                <a:uFillTx/>
                <a:latin typeface="Times New Roman" panose="02020603050405020304" pitchFamily="18" charset="0"/>
                <a:ea typeface="ＭＳ Ｐゴシック" panose="020B0600070205080204" pitchFamily="34" charset="-128"/>
                <a:cs typeface="+mn-cs"/>
              </a:rPr>
              <a:t>n</a:t>
            </a:r>
            <a:endParaRPr kumimoji="0" lang="en-US"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cxnSp>
        <p:nvCxnSpPr>
          <p:cNvPr id="5" name="Straight Arrow Connector 4">
            <a:extLst>
              <a:ext uri="{FF2B5EF4-FFF2-40B4-BE49-F238E27FC236}">
                <a16:creationId xmlns:a16="http://schemas.microsoft.com/office/drawing/2014/main" id="{975DA90E-417D-61AF-D7D6-EE50DB793510}"/>
              </a:ext>
            </a:extLst>
          </p:cNvPr>
          <p:cNvCxnSpPr/>
          <p:nvPr/>
        </p:nvCxnSpPr>
        <p:spPr bwMode="auto">
          <a:xfrm>
            <a:off x="2133600" y="4572000"/>
            <a:ext cx="523875" cy="990600"/>
          </a:xfrm>
          <a:prstGeom prst="straightConnector1">
            <a:avLst/>
          </a:prstGeom>
          <a:solidFill>
            <a:schemeClr val="accent1"/>
          </a:solidFill>
          <a:ln w="41275" cap="flat" cmpd="sng" algn="ctr">
            <a:solidFill>
              <a:srgbClr val="FF0000"/>
            </a:solidFill>
            <a:prstDash val="solid"/>
            <a:round/>
            <a:headEnd type="none" w="sm" len="sm"/>
            <a:tailEnd type="triangle"/>
          </a:ln>
          <a:effectLst/>
        </p:spPr>
      </p:cxnSp>
      <p:cxnSp>
        <p:nvCxnSpPr>
          <p:cNvPr id="6" name="Straight Arrow Connector 5">
            <a:extLst>
              <a:ext uri="{FF2B5EF4-FFF2-40B4-BE49-F238E27FC236}">
                <a16:creationId xmlns:a16="http://schemas.microsoft.com/office/drawing/2014/main" id="{B64B3CC4-1201-9D7A-C3DC-494EB4E83EAB}"/>
              </a:ext>
            </a:extLst>
          </p:cNvPr>
          <p:cNvCxnSpPr>
            <a:cxnSpLocks/>
          </p:cNvCxnSpPr>
          <p:nvPr/>
        </p:nvCxnSpPr>
        <p:spPr bwMode="auto">
          <a:xfrm flipH="1" flipV="1">
            <a:off x="2654423" y="3577701"/>
            <a:ext cx="541538" cy="1012054"/>
          </a:xfrm>
          <a:prstGeom prst="straightConnector1">
            <a:avLst/>
          </a:prstGeom>
          <a:solidFill>
            <a:schemeClr val="accent1"/>
          </a:solidFill>
          <a:ln w="41275" cap="flat" cmpd="sng" algn="ctr">
            <a:solidFill>
              <a:srgbClr val="FF0000"/>
            </a:solidFill>
            <a:prstDash val="solid"/>
            <a:round/>
            <a:headEnd type="none" w="sm" len="sm"/>
            <a:tailEnd type="triangle"/>
          </a:ln>
          <a:effectLst/>
        </p:spPr>
      </p:cxnSp>
      <p:sp>
        <p:nvSpPr>
          <p:cNvPr id="10" name="Text Box 6">
            <a:extLst>
              <a:ext uri="{FF2B5EF4-FFF2-40B4-BE49-F238E27FC236}">
                <a16:creationId xmlns:a16="http://schemas.microsoft.com/office/drawing/2014/main" id="{B9C914FD-F77B-5E3A-670B-807BF07AA490}"/>
              </a:ext>
            </a:extLst>
          </p:cNvPr>
          <p:cNvSpPr txBox="1">
            <a:spLocks noChangeArrowheads="1"/>
          </p:cNvSpPr>
          <p:nvPr/>
        </p:nvSpPr>
        <p:spPr bwMode="auto">
          <a:xfrm>
            <a:off x="3936846" y="4238525"/>
            <a:ext cx="212590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1">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400" b="0" i="0" u="none" strike="noStrike" kern="1200" cap="none" spc="0" normalizeH="0" baseline="0" noProof="0" dirty="0">
                <a:ln>
                  <a:noFill/>
                </a:ln>
                <a:solidFill>
                  <a:srgbClr val="7030A0"/>
                </a:solidFill>
                <a:effectLst/>
                <a:uLnTx/>
                <a:uFillTx/>
                <a:latin typeface="Times New Roman" panose="02020603050405020304" pitchFamily="18" charset="0"/>
                <a:ea typeface="ＭＳ Ｐゴシック" panose="020B0600070205080204" pitchFamily="34" charset="-128"/>
                <a:cs typeface="+mn-cs"/>
              </a:rPr>
              <a:t>(</a:t>
            </a:r>
            <a:r>
              <a:rPr kumimoji="0" lang="en-US"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rPr>
              <a:t>a </a:t>
            </a:r>
            <a:r>
              <a:rPr kumimoji="0" lang="en-US" altLang="en-US" sz="2400" b="1" i="0" u="none" strike="noStrike" kern="1200" cap="none" spc="0" normalizeH="0" baseline="0" noProof="0" dirty="0">
                <a:ln>
                  <a:noFill/>
                </a:ln>
                <a:solidFill>
                  <a:srgbClr val="7030A0"/>
                </a:solidFill>
                <a:effectLst/>
                <a:uLnTx/>
                <a:uFillTx/>
                <a:latin typeface="Times New Roman" panose="02020603050405020304" pitchFamily="18" charset="0"/>
                <a:ea typeface="ＭＳ Ｐゴシック" panose="020B0600070205080204" pitchFamily="34" charset="-128"/>
                <a:cs typeface="+mn-cs"/>
              </a:rPr>
              <a:t>●</a:t>
            </a:r>
            <a:r>
              <a:rPr kumimoji="0" lang="en-US" alt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rPr>
              <a:t> </a:t>
            </a:r>
            <a:r>
              <a:rPr kumimoji="0" lang="en-US" alt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Times New Roman" panose="02020603050405020304" pitchFamily="18" charset="0"/>
              </a:rPr>
              <a:t> </a:t>
            </a:r>
            <a:r>
              <a:rPr kumimoji="0" lang="en-US" altLang="en-US" sz="2400" b="1" i="0" u="none" strike="noStrike" kern="1200" cap="none" spc="0" normalizeH="0" baseline="0" noProof="0" dirty="0">
                <a:ln>
                  <a:noFill/>
                </a:ln>
                <a:solidFill>
                  <a:srgbClr val="FF0000"/>
                </a:solidFill>
                <a:effectLst/>
                <a:uLnTx/>
                <a:uFillTx/>
                <a:latin typeface="Times New Roman" panose="02020603050405020304" pitchFamily="18" charset="0"/>
                <a:ea typeface="ＭＳ Ｐゴシック" panose="020B0600070205080204" pitchFamily="34" charset="-128"/>
                <a:cs typeface="+mn-cs"/>
              </a:rPr>
              <a:t>n</a:t>
            </a:r>
            <a:r>
              <a:rPr kumimoji="0" lang="en-US" alt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rPr>
              <a:t> </a:t>
            </a:r>
            <a:r>
              <a:rPr kumimoji="0" lang="en-US" altLang="en-US" sz="2400" b="0" i="0" u="none" strike="noStrike" kern="1200" cap="none" spc="0" normalizeH="0" baseline="0" noProof="0" dirty="0">
                <a:ln>
                  <a:noFill/>
                </a:ln>
                <a:solidFill>
                  <a:srgbClr val="7030A0"/>
                </a:solidFill>
                <a:effectLst/>
                <a:uLnTx/>
                <a:uFillTx/>
                <a:latin typeface="Times New Roman" panose="02020603050405020304" pitchFamily="18" charset="0"/>
                <a:ea typeface="ＭＳ Ｐゴシック" panose="020B0600070205080204" pitchFamily="34" charset="-128"/>
                <a:cs typeface="+mn-cs"/>
              </a:rPr>
              <a:t>)</a:t>
            </a:r>
            <a:r>
              <a:rPr kumimoji="0" lang="en-US" altLang="en-US" sz="2400" b="0" i="0" u="none" strike="noStrike" kern="1200" cap="none" spc="0" normalizeH="0" noProof="0" dirty="0">
                <a:ln>
                  <a:noFill/>
                </a:ln>
                <a:solidFill>
                  <a:srgbClr val="7030A0"/>
                </a:solidFill>
                <a:effectLst/>
                <a:uLnTx/>
                <a:uFillTx/>
                <a:latin typeface="Times New Roman" panose="02020603050405020304" pitchFamily="18" charset="0"/>
                <a:ea typeface="ＭＳ Ｐゴシック" panose="020B0600070205080204" pitchFamily="34" charset="-128"/>
                <a:cs typeface="+mn-cs"/>
              </a:rPr>
              <a:t> scalar</a:t>
            </a:r>
            <a:endParaRPr kumimoji="0" lang="en-US"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cxnSp>
        <p:nvCxnSpPr>
          <p:cNvPr id="11" name="Straight Arrow Connector 10">
            <a:extLst>
              <a:ext uri="{FF2B5EF4-FFF2-40B4-BE49-F238E27FC236}">
                <a16:creationId xmlns:a16="http://schemas.microsoft.com/office/drawing/2014/main" id="{B5F298CB-9DEC-52AE-68F7-D8B70AC5F35B}"/>
              </a:ext>
            </a:extLst>
          </p:cNvPr>
          <p:cNvCxnSpPr>
            <a:cxnSpLocks/>
          </p:cNvCxnSpPr>
          <p:nvPr/>
        </p:nvCxnSpPr>
        <p:spPr bwMode="auto">
          <a:xfrm flipV="1">
            <a:off x="2133600" y="4580878"/>
            <a:ext cx="627355" cy="8877"/>
          </a:xfrm>
          <a:prstGeom prst="straightConnector1">
            <a:avLst/>
          </a:prstGeom>
          <a:solidFill>
            <a:schemeClr val="accent1"/>
          </a:solidFill>
          <a:ln w="41275" cap="flat" cmpd="sng" algn="ctr">
            <a:solidFill>
              <a:srgbClr val="FF0000"/>
            </a:solidFill>
            <a:prstDash val="sysDash"/>
            <a:round/>
            <a:headEnd type="none" w="sm" len="sm"/>
            <a:tailEnd type="triangle"/>
          </a:ln>
          <a:effectLst/>
        </p:spPr>
      </p:cxnSp>
      <p:sp>
        <p:nvSpPr>
          <p:cNvPr id="14" name="TextBox 13">
            <a:extLst>
              <a:ext uri="{FF2B5EF4-FFF2-40B4-BE49-F238E27FC236}">
                <a16:creationId xmlns:a16="http://schemas.microsoft.com/office/drawing/2014/main" id="{701258A7-CA4A-48D9-8567-3E8D56EE8A19}"/>
              </a:ext>
            </a:extLst>
          </p:cNvPr>
          <p:cNvSpPr txBox="1"/>
          <p:nvPr/>
        </p:nvSpPr>
        <p:spPr>
          <a:xfrm>
            <a:off x="2694406" y="4546600"/>
            <a:ext cx="284052" cy="307777"/>
          </a:xfrm>
          <a:prstGeom prst="rect">
            <a:avLst/>
          </a:prstGeom>
          <a:noFill/>
        </p:spPr>
        <p:txBody>
          <a:bodyPr wrap="none" rtlCol="0">
            <a:spAutoFit/>
          </a:bodyPr>
          <a:lstStyle/>
          <a:p>
            <a:r>
              <a:rPr lang="en-US" sz="1400" b="1" dirty="0">
                <a:solidFill>
                  <a:srgbClr val="FF0000"/>
                </a:solidFill>
              </a:rPr>
              <a:t>n</a:t>
            </a:r>
          </a:p>
        </p:txBody>
      </p:sp>
      <p:cxnSp>
        <p:nvCxnSpPr>
          <p:cNvPr id="15" name="Straight Arrow Connector 14">
            <a:extLst>
              <a:ext uri="{FF2B5EF4-FFF2-40B4-BE49-F238E27FC236}">
                <a16:creationId xmlns:a16="http://schemas.microsoft.com/office/drawing/2014/main" id="{667DB103-399A-0DBA-D7EE-FA6449EE7E5C}"/>
              </a:ext>
            </a:extLst>
          </p:cNvPr>
          <p:cNvCxnSpPr>
            <a:cxnSpLocks/>
          </p:cNvCxnSpPr>
          <p:nvPr/>
        </p:nvCxnSpPr>
        <p:spPr bwMode="auto">
          <a:xfrm flipV="1">
            <a:off x="2654423" y="4609996"/>
            <a:ext cx="0" cy="921649"/>
          </a:xfrm>
          <a:prstGeom prst="straightConnector1">
            <a:avLst/>
          </a:prstGeom>
          <a:solidFill>
            <a:schemeClr val="accent1"/>
          </a:solidFill>
          <a:ln w="41275" cap="flat" cmpd="sng" algn="ctr">
            <a:solidFill>
              <a:srgbClr val="FF0000"/>
            </a:solidFill>
            <a:prstDash val="solid"/>
            <a:round/>
            <a:headEnd type="none" w="sm" len="sm"/>
            <a:tailEnd type="triangle"/>
          </a:ln>
          <a:effectLst/>
        </p:spPr>
      </p:cxnSp>
      <p:cxnSp>
        <p:nvCxnSpPr>
          <p:cNvPr id="18" name="Straight Arrow Connector 17">
            <a:extLst>
              <a:ext uri="{FF2B5EF4-FFF2-40B4-BE49-F238E27FC236}">
                <a16:creationId xmlns:a16="http://schemas.microsoft.com/office/drawing/2014/main" id="{C84CD4C6-4BA9-30D9-5D23-E0AA1EC9853F}"/>
              </a:ext>
            </a:extLst>
          </p:cNvPr>
          <p:cNvCxnSpPr>
            <a:cxnSpLocks/>
          </p:cNvCxnSpPr>
          <p:nvPr/>
        </p:nvCxnSpPr>
        <p:spPr bwMode="auto">
          <a:xfrm flipV="1">
            <a:off x="2651372" y="3577701"/>
            <a:ext cx="0" cy="1953944"/>
          </a:xfrm>
          <a:prstGeom prst="straightConnector1">
            <a:avLst/>
          </a:prstGeom>
          <a:solidFill>
            <a:schemeClr val="accent1"/>
          </a:solidFill>
          <a:ln w="41275" cap="flat" cmpd="sng" algn="ctr">
            <a:solidFill>
              <a:srgbClr val="7030A0"/>
            </a:solidFill>
            <a:prstDash val="solid"/>
            <a:round/>
            <a:headEnd type="none" w="sm" len="sm"/>
            <a:tailEnd type="triangle"/>
          </a:ln>
          <a:effectLst/>
        </p:spPr>
      </p:cxnSp>
      <p:sp>
        <p:nvSpPr>
          <p:cNvPr id="22" name="Text Box 6">
            <a:extLst>
              <a:ext uri="{FF2B5EF4-FFF2-40B4-BE49-F238E27FC236}">
                <a16:creationId xmlns:a16="http://schemas.microsoft.com/office/drawing/2014/main" id="{DC867D03-0BD2-828D-DD52-C2BD46359C98}"/>
              </a:ext>
            </a:extLst>
          </p:cNvPr>
          <p:cNvSpPr txBox="1">
            <a:spLocks noChangeArrowheads="1"/>
          </p:cNvSpPr>
          <p:nvPr/>
        </p:nvSpPr>
        <p:spPr bwMode="auto">
          <a:xfrm>
            <a:off x="3936846" y="4771538"/>
            <a:ext cx="242566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1">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400" b="0" i="0" u="none" strike="noStrike" kern="1200" cap="none" spc="0" normalizeH="0" baseline="0" noProof="0" dirty="0">
                <a:ln>
                  <a:noFill/>
                </a:ln>
                <a:solidFill>
                  <a:srgbClr val="7030A0"/>
                </a:solidFill>
                <a:effectLst/>
                <a:uLnTx/>
                <a:uFillTx/>
                <a:latin typeface="Times New Roman" panose="02020603050405020304" pitchFamily="18" charset="0"/>
                <a:ea typeface="ＭＳ Ｐゴシック" panose="020B0600070205080204" pitchFamily="34" charset="-128"/>
                <a:cs typeface="+mn-cs"/>
              </a:rPr>
              <a:t>(</a:t>
            </a:r>
            <a:r>
              <a:rPr kumimoji="0" lang="en-US"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rPr>
              <a:t>a </a:t>
            </a:r>
            <a:r>
              <a:rPr kumimoji="0" lang="en-US" altLang="en-US" sz="2400" b="1" i="0" u="none" strike="noStrike" kern="1200" cap="none" spc="0" normalizeH="0" baseline="0" noProof="0" dirty="0">
                <a:ln>
                  <a:noFill/>
                </a:ln>
                <a:solidFill>
                  <a:srgbClr val="7030A0"/>
                </a:solidFill>
                <a:effectLst/>
                <a:uLnTx/>
                <a:uFillTx/>
                <a:latin typeface="Times New Roman" panose="02020603050405020304" pitchFamily="18" charset="0"/>
                <a:ea typeface="ＭＳ Ｐゴシック" panose="020B0600070205080204" pitchFamily="34" charset="-128"/>
                <a:cs typeface="+mn-cs"/>
              </a:rPr>
              <a:t>●</a:t>
            </a:r>
            <a:r>
              <a:rPr kumimoji="0" lang="en-US" alt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rPr>
              <a:t> </a:t>
            </a:r>
            <a:r>
              <a:rPr kumimoji="0" lang="en-US" alt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Times New Roman" panose="02020603050405020304" pitchFamily="18" charset="0"/>
              </a:rPr>
              <a:t> </a:t>
            </a:r>
            <a:r>
              <a:rPr kumimoji="0" lang="en-US" altLang="en-US" sz="2400" b="1" i="0" u="none" strike="noStrike" kern="1200" cap="none" spc="0" normalizeH="0" baseline="0" noProof="0" dirty="0">
                <a:ln>
                  <a:noFill/>
                </a:ln>
                <a:solidFill>
                  <a:srgbClr val="FF0000"/>
                </a:solidFill>
                <a:effectLst/>
                <a:uLnTx/>
                <a:uFillTx/>
                <a:latin typeface="Times New Roman" panose="02020603050405020304" pitchFamily="18" charset="0"/>
                <a:ea typeface="ＭＳ Ｐゴシック" panose="020B0600070205080204" pitchFamily="34" charset="-128"/>
                <a:cs typeface="+mn-cs"/>
              </a:rPr>
              <a:t>n</a:t>
            </a:r>
            <a:r>
              <a:rPr kumimoji="0" lang="en-US" alt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rPr>
              <a:t> </a:t>
            </a:r>
            <a:r>
              <a:rPr kumimoji="0" lang="en-US" altLang="en-US" sz="2400" b="0" i="0" u="none" strike="noStrike" kern="1200" cap="none" spc="0" normalizeH="0" baseline="0" noProof="0" dirty="0">
                <a:ln>
                  <a:noFill/>
                </a:ln>
                <a:solidFill>
                  <a:srgbClr val="7030A0"/>
                </a:solidFill>
                <a:effectLst/>
                <a:uLnTx/>
                <a:uFillTx/>
                <a:latin typeface="Times New Roman" panose="02020603050405020304" pitchFamily="18" charset="0"/>
                <a:ea typeface="ＭＳ Ｐゴシック" panose="020B0600070205080204" pitchFamily="34" charset="-128"/>
                <a:cs typeface="+mn-cs"/>
              </a:rPr>
              <a:t>)</a:t>
            </a:r>
            <a:r>
              <a:rPr kumimoji="0" lang="en-US" altLang="en-US" sz="2400" b="0" i="0" u="none" strike="noStrike" kern="1200" cap="none" spc="0" normalizeH="0" noProof="0" dirty="0">
                <a:ln>
                  <a:noFill/>
                </a:ln>
                <a:solidFill>
                  <a:srgbClr val="7030A0"/>
                </a:solidFill>
                <a:effectLst/>
                <a:uLnTx/>
                <a:uFillTx/>
                <a:latin typeface="Times New Roman" panose="02020603050405020304" pitchFamily="18" charset="0"/>
                <a:ea typeface="ＭＳ Ｐゴシック" panose="020B0600070205080204" pitchFamily="34" charset="-128"/>
                <a:cs typeface="+mn-cs"/>
              </a:rPr>
              <a:t> </a:t>
            </a:r>
            <a:r>
              <a:rPr kumimoji="0" lang="en-US" altLang="en-US" sz="2400" b="1" i="0" u="none" strike="noStrike" kern="1200" cap="none" spc="0" normalizeH="0" baseline="0" noProof="0" dirty="0">
                <a:ln>
                  <a:noFill/>
                </a:ln>
                <a:solidFill>
                  <a:srgbClr val="FF0000"/>
                </a:solidFill>
                <a:effectLst/>
                <a:uLnTx/>
                <a:uFillTx/>
                <a:latin typeface="Times New Roman" panose="02020603050405020304" pitchFamily="18" charset="0"/>
                <a:ea typeface="ＭＳ Ｐゴシック" panose="020B0600070205080204" pitchFamily="34" charset="-128"/>
                <a:cs typeface="+mn-cs"/>
              </a:rPr>
              <a:t>n </a:t>
            </a:r>
            <a:r>
              <a:rPr kumimoji="0" lang="en-US" altLang="en-US" sz="2400" b="0" i="0" u="none" strike="noStrike" kern="1200" cap="none" spc="0" normalizeH="0" noProof="0" dirty="0">
                <a:ln>
                  <a:noFill/>
                </a:ln>
                <a:solidFill>
                  <a:srgbClr val="7030A0"/>
                </a:solidFill>
                <a:effectLst/>
                <a:uLnTx/>
                <a:uFillTx/>
                <a:latin typeface="Times New Roman" panose="02020603050405020304" pitchFamily="18" charset="0"/>
                <a:ea typeface="ＭＳ Ｐゴシック" panose="020B0600070205080204" pitchFamily="34" charset="-128"/>
                <a:cs typeface="+mn-cs"/>
              </a:rPr>
              <a:t>vector</a:t>
            </a:r>
            <a:endParaRPr kumimoji="0" lang="en-US"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cxnSp>
        <p:nvCxnSpPr>
          <p:cNvPr id="23" name="Straight Arrow Connector 22">
            <a:extLst>
              <a:ext uri="{FF2B5EF4-FFF2-40B4-BE49-F238E27FC236}">
                <a16:creationId xmlns:a16="http://schemas.microsoft.com/office/drawing/2014/main" id="{861F5675-F807-8E61-3E9C-E161163BBDAE}"/>
              </a:ext>
            </a:extLst>
          </p:cNvPr>
          <p:cNvCxnSpPr>
            <a:cxnSpLocks/>
          </p:cNvCxnSpPr>
          <p:nvPr/>
        </p:nvCxnSpPr>
        <p:spPr bwMode="auto">
          <a:xfrm flipV="1">
            <a:off x="2670825" y="4592240"/>
            <a:ext cx="498503" cy="948658"/>
          </a:xfrm>
          <a:prstGeom prst="straightConnector1">
            <a:avLst/>
          </a:prstGeom>
          <a:solidFill>
            <a:schemeClr val="accent1"/>
          </a:solidFill>
          <a:ln w="41275" cap="flat" cmpd="sng" algn="ctr">
            <a:solidFill>
              <a:schemeClr val="accent2"/>
            </a:solidFill>
            <a:prstDash val="solid"/>
            <a:round/>
            <a:headEnd type="none" w="sm" len="sm"/>
            <a:tailEnd type="triangle"/>
          </a:ln>
          <a:effectLst/>
        </p:spPr>
      </p:cxnSp>
      <p:sp>
        <p:nvSpPr>
          <p:cNvPr id="26" name="Text Box 6">
            <a:extLst>
              <a:ext uri="{FF2B5EF4-FFF2-40B4-BE49-F238E27FC236}">
                <a16:creationId xmlns:a16="http://schemas.microsoft.com/office/drawing/2014/main" id="{DB7806C7-606C-74B3-C777-C7D292519920}"/>
              </a:ext>
            </a:extLst>
          </p:cNvPr>
          <p:cNvSpPr txBox="1">
            <a:spLocks noChangeArrowheads="1"/>
          </p:cNvSpPr>
          <p:nvPr/>
        </p:nvSpPr>
        <p:spPr bwMode="auto">
          <a:xfrm>
            <a:off x="4876800" y="6021511"/>
            <a:ext cx="2590774" cy="461665"/>
          </a:xfrm>
          <a:prstGeom prst="rect">
            <a:avLst/>
          </a:prstGeom>
          <a:solidFill>
            <a:srgbClr val="FFFF00"/>
          </a:solidFill>
          <a:ln>
            <a:noFill/>
          </a:ln>
        </p:spPr>
        <p:txBody>
          <a:bodyPr wrap="none" anchorCtr="1">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lvl="0"/>
            <a:r>
              <a:rPr kumimoji="0" lang="en-US" altLang="en-US" sz="2400" b="1" i="0" u="none" strike="noStrike" kern="1200" cap="none" spc="0" normalizeH="0" baseline="0" noProof="0" dirty="0">
                <a:ln>
                  <a:noFill/>
                </a:ln>
                <a:solidFill>
                  <a:srgbClr val="3333CC"/>
                </a:solidFill>
                <a:effectLst/>
                <a:uLnTx/>
                <a:uFillTx/>
                <a:latin typeface="Times New Roman" panose="02020603050405020304" pitchFamily="18" charset="0"/>
                <a:ea typeface="ＭＳ Ｐゴシック" panose="020B0600070205080204" pitchFamily="34" charset="-128"/>
                <a:cs typeface="+mn-cs"/>
              </a:rPr>
              <a:t>r</a:t>
            </a:r>
            <a:r>
              <a:rPr kumimoji="0" lang="en-US" alt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rPr>
              <a:t> = </a:t>
            </a:r>
            <a:r>
              <a:rPr lang="en-US" altLang="en-US" dirty="0">
                <a:solidFill>
                  <a:srgbClr val="000000"/>
                </a:solidFill>
              </a:rPr>
              <a:t>a - </a:t>
            </a:r>
            <a:r>
              <a:rPr kumimoji="0" lang="en-US" alt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rPr>
              <a:t>2</a:t>
            </a:r>
            <a:r>
              <a:rPr kumimoji="0" lang="en-US" altLang="en-US" sz="2400" b="0" i="0" u="none" strike="noStrike" kern="1200" cap="none" spc="0" normalizeH="0" baseline="0" noProof="0" dirty="0">
                <a:ln>
                  <a:noFill/>
                </a:ln>
                <a:solidFill>
                  <a:srgbClr val="7030A0"/>
                </a:solidFill>
                <a:effectLst/>
                <a:uLnTx/>
                <a:uFillTx/>
                <a:latin typeface="Times New Roman" panose="02020603050405020304" pitchFamily="18" charset="0"/>
                <a:ea typeface="ＭＳ Ｐゴシック" panose="020B0600070205080204" pitchFamily="34" charset="-128"/>
                <a:cs typeface="+mn-cs"/>
              </a:rPr>
              <a:t>(</a:t>
            </a:r>
            <a:r>
              <a:rPr kumimoji="0" lang="en-US"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rPr>
              <a:t>a</a:t>
            </a:r>
            <a:r>
              <a:rPr kumimoji="0" lang="en-US" alt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rPr>
              <a:t> </a:t>
            </a:r>
            <a:r>
              <a:rPr kumimoji="0" lang="en-US" altLang="en-US" sz="2400" b="1" i="0" u="none" strike="noStrike" kern="1200" cap="none" spc="0" normalizeH="0" baseline="0" noProof="0" dirty="0">
                <a:ln>
                  <a:noFill/>
                </a:ln>
                <a:solidFill>
                  <a:srgbClr val="7030A0"/>
                </a:solidFill>
                <a:effectLst/>
                <a:uLnTx/>
                <a:uFillTx/>
                <a:latin typeface="Times New Roman" panose="02020603050405020304" pitchFamily="18" charset="0"/>
                <a:ea typeface="ＭＳ Ｐゴシック" panose="020B0600070205080204" pitchFamily="34" charset="-128"/>
                <a:cs typeface="+mn-cs"/>
              </a:rPr>
              <a:t>●</a:t>
            </a:r>
            <a:r>
              <a:rPr kumimoji="0" lang="en-US" alt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rPr>
              <a:t> </a:t>
            </a:r>
            <a:r>
              <a:rPr kumimoji="0" lang="en-US" alt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Times New Roman" panose="02020603050405020304" pitchFamily="18" charset="0"/>
              </a:rPr>
              <a:t> </a:t>
            </a:r>
            <a:r>
              <a:rPr kumimoji="0" lang="en-US" altLang="en-US" sz="2400" b="1" i="0" u="none" strike="noStrike" kern="1200" cap="none" spc="0" normalizeH="0" baseline="0" noProof="0" dirty="0">
                <a:ln>
                  <a:noFill/>
                </a:ln>
                <a:solidFill>
                  <a:srgbClr val="FF0000"/>
                </a:solidFill>
                <a:effectLst/>
                <a:uLnTx/>
                <a:uFillTx/>
                <a:latin typeface="Times New Roman" panose="02020603050405020304" pitchFamily="18" charset="0"/>
                <a:ea typeface="ＭＳ Ｐゴシック" panose="020B0600070205080204" pitchFamily="34" charset="-128"/>
                <a:cs typeface="+mn-cs"/>
              </a:rPr>
              <a:t>n</a:t>
            </a:r>
            <a:r>
              <a:rPr kumimoji="0" lang="en-US" alt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rPr>
              <a:t> </a:t>
            </a:r>
            <a:r>
              <a:rPr kumimoji="0" lang="en-US" altLang="en-US" sz="2400" b="0" i="0" u="none" strike="noStrike" kern="1200" cap="none" spc="0" normalizeH="0" baseline="0" noProof="0" dirty="0">
                <a:ln>
                  <a:noFill/>
                </a:ln>
                <a:solidFill>
                  <a:srgbClr val="7030A0"/>
                </a:solidFill>
                <a:effectLst/>
                <a:uLnTx/>
                <a:uFillTx/>
                <a:latin typeface="Times New Roman" panose="02020603050405020304" pitchFamily="18" charset="0"/>
                <a:ea typeface="ＭＳ Ｐゴシック" panose="020B0600070205080204" pitchFamily="34" charset="-128"/>
                <a:cs typeface="+mn-cs"/>
              </a:rPr>
              <a:t>)</a:t>
            </a:r>
            <a:r>
              <a:rPr kumimoji="0" lang="en-US" alt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rPr>
              <a:t> </a:t>
            </a:r>
            <a:r>
              <a:rPr kumimoji="0" lang="en-US" altLang="en-US" sz="2400" b="1" i="0" u="none" strike="noStrike" kern="1200" cap="none" spc="0" normalizeH="0" baseline="0" noProof="0" dirty="0">
                <a:ln>
                  <a:noFill/>
                </a:ln>
                <a:solidFill>
                  <a:srgbClr val="FF0000"/>
                </a:solidFill>
                <a:effectLst/>
                <a:uLnTx/>
                <a:uFillTx/>
                <a:latin typeface="Times New Roman" panose="02020603050405020304" pitchFamily="18" charset="0"/>
                <a:ea typeface="ＭＳ Ｐゴシック" panose="020B0600070205080204" pitchFamily="34" charset="-128"/>
                <a:cs typeface="+mn-cs"/>
              </a:rPr>
              <a:t>n</a:t>
            </a:r>
            <a:endParaRPr kumimoji="0" lang="en-US"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28" name="TextBox 27">
            <a:extLst>
              <a:ext uri="{FF2B5EF4-FFF2-40B4-BE49-F238E27FC236}">
                <a16:creationId xmlns:a16="http://schemas.microsoft.com/office/drawing/2014/main" id="{053294DB-7AFF-3BFD-0916-4D74F1715414}"/>
              </a:ext>
            </a:extLst>
          </p:cNvPr>
          <p:cNvSpPr txBox="1"/>
          <p:nvPr/>
        </p:nvSpPr>
        <p:spPr>
          <a:xfrm>
            <a:off x="609600" y="5827923"/>
            <a:ext cx="4860524" cy="461665"/>
          </a:xfrm>
          <a:prstGeom prst="rect">
            <a:avLst/>
          </a:prstGeom>
          <a:noFill/>
        </p:spPr>
        <p:txBody>
          <a:bodyPr wrap="square">
            <a:spAutoFit/>
          </a:bodyPr>
          <a:lstStyle/>
          <a:p>
            <a:r>
              <a:rPr lang="en-US" altLang="en-US" dirty="0">
                <a:solidFill>
                  <a:srgbClr val="FF0000"/>
                </a:solidFill>
                <a:ea typeface="ＭＳ Ｐゴシック" panose="020B0600070205080204" pitchFamily="34" charset="-128"/>
              </a:rPr>
              <a:t>Parallelogram rule </a:t>
            </a:r>
            <a:endParaRPr lang="en-US" dirty="0"/>
          </a:p>
        </p:txBody>
      </p:sp>
      <p:sp>
        <p:nvSpPr>
          <p:cNvPr id="29" name="TextBox 28">
            <a:extLst>
              <a:ext uri="{FF2B5EF4-FFF2-40B4-BE49-F238E27FC236}">
                <a16:creationId xmlns:a16="http://schemas.microsoft.com/office/drawing/2014/main" id="{7BC30924-1838-BBF7-B4BF-9913D0B83240}"/>
              </a:ext>
            </a:extLst>
          </p:cNvPr>
          <p:cNvSpPr txBox="1"/>
          <p:nvPr/>
        </p:nvSpPr>
        <p:spPr>
          <a:xfrm>
            <a:off x="4724400" y="4062815"/>
            <a:ext cx="364202" cy="461665"/>
          </a:xfrm>
          <a:prstGeom prst="rect">
            <a:avLst/>
          </a:prstGeom>
          <a:noFill/>
        </p:spPr>
        <p:txBody>
          <a:bodyPr wrap="none" rtlCol="0">
            <a:spAutoFit/>
          </a:bodyPr>
          <a:lstStyle/>
          <a:p>
            <a:r>
              <a:rPr lang="en-US" b="1" dirty="0">
                <a:solidFill>
                  <a:srgbClr val="FF0000"/>
                </a:solidFill>
              </a:rPr>
              <a:t>^</a:t>
            </a:r>
          </a:p>
        </p:txBody>
      </p:sp>
      <p:sp>
        <p:nvSpPr>
          <p:cNvPr id="32" name="TextBox 31">
            <a:extLst>
              <a:ext uri="{FF2B5EF4-FFF2-40B4-BE49-F238E27FC236}">
                <a16:creationId xmlns:a16="http://schemas.microsoft.com/office/drawing/2014/main" id="{AA204794-EE32-044E-59E0-D87EA7986C7E}"/>
              </a:ext>
            </a:extLst>
          </p:cNvPr>
          <p:cNvSpPr txBox="1"/>
          <p:nvPr/>
        </p:nvSpPr>
        <p:spPr>
          <a:xfrm>
            <a:off x="4724400" y="4570781"/>
            <a:ext cx="364202" cy="461665"/>
          </a:xfrm>
          <a:prstGeom prst="rect">
            <a:avLst/>
          </a:prstGeom>
          <a:noFill/>
        </p:spPr>
        <p:txBody>
          <a:bodyPr wrap="none" rtlCol="0">
            <a:spAutoFit/>
          </a:bodyPr>
          <a:lstStyle/>
          <a:p>
            <a:r>
              <a:rPr lang="en-US" b="1" dirty="0">
                <a:solidFill>
                  <a:srgbClr val="FF0000"/>
                </a:solidFill>
              </a:rPr>
              <a:t>^</a:t>
            </a:r>
          </a:p>
        </p:txBody>
      </p:sp>
      <p:sp>
        <p:nvSpPr>
          <p:cNvPr id="33" name="TextBox 32">
            <a:extLst>
              <a:ext uri="{FF2B5EF4-FFF2-40B4-BE49-F238E27FC236}">
                <a16:creationId xmlns:a16="http://schemas.microsoft.com/office/drawing/2014/main" id="{0187FB9F-D8E5-F6E7-BC3B-D9BAA39E3BC3}"/>
              </a:ext>
            </a:extLst>
          </p:cNvPr>
          <p:cNvSpPr txBox="1"/>
          <p:nvPr/>
        </p:nvSpPr>
        <p:spPr>
          <a:xfrm>
            <a:off x="5134374" y="4561904"/>
            <a:ext cx="364202" cy="461665"/>
          </a:xfrm>
          <a:prstGeom prst="rect">
            <a:avLst/>
          </a:prstGeom>
          <a:noFill/>
        </p:spPr>
        <p:txBody>
          <a:bodyPr wrap="none" rtlCol="0">
            <a:spAutoFit/>
          </a:bodyPr>
          <a:lstStyle/>
          <a:p>
            <a:r>
              <a:rPr lang="en-US" b="1" dirty="0">
                <a:solidFill>
                  <a:srgbClr val="FF0000"/>
                </a:solidFill>
              </a:rPr>
              <a:t>^</a:t>
            </a:r>
          </a:p>
        </p:txBody>
      </p:sp>
      <p:sp>
        <p:nvSpPr>
          <p:cNvPr id="34" name="TextBox 33">
            <a:extLst>
              <a:ext uri="{FF2B5EF4-FFF2-40B4-BE49-F238E27FC236}">
                <a16:creationId xmlns:a16="http://schemas.microsoft.com/office/drawing/2014/main" id="{AF303863-3119-EA01-5251-C5BE3B428399}"/>
              </a:ext>
            </a:extLst>
          </p:cNvPr>
          <p:cNvSpPr txBox="1"/>
          <p:nvPr/>
        </p:nvSpPr>
        <p:spPr>
          <a:xfrm>
            <a:off x="2400468" y="6125791"/>
            <a:ext cx="364202" cy="461665"/>
          </a:xfrm>
          <a:prstGeom prst="rect">
            <a:avLst/>
          </a:prstGeom>
          <a:noFill/>
        </p:spPr>
        <p:txBody>
          <a:bodyPr wrap="none" rtlCol="0">
            <a:spAutoFit/>
          </a:bodyPr>
          <a:lstStyle/>
          <a:p>
            <a:r>
              <a:rPr lang="en-US" b="1" dirty="0">
                <a:solidFill>
                  <a:srgbClr val="FF0000"/>
                </a:solidFill>
              </a:rPr>
              <a:t>^</a:t>
            </a:r>
          </a:p>
        </p:txBody>
      </p:sp>
      <p:sp>
        <p:nvSpPr>
          <p:cNvPr id="35" name="TextBox 34">
            <a:extLst>
              <a:ext uri="{FF2B5EF4-FFF2-40B4-BE49-F238E27FC236}">
                <a16:creationId xmlns:a16="http://schemas.microsoft.com/office/drawing/2014/main" id="{16220D9B-A683-9363-2847-89DC82E4ABAF}"/>
              </a:ext>
            </a:extLst>
          </p:cNvPr>
          <p:cNvSpPr txBox="1"/>
          <p:nvPr/>
        </p:nvSpPr>
        <p:spPr>
          <a:xfrm>
            <a:off x="2857761" y="6148693"/>
            <a:ext cx="364202" cy="461665"/>
          </a:xfrm>
          <a:prstGeom prst="rect">
            <a:avLst/>
          </a:prstGeom>
          <a:noFill/>
        </p:spPr>
        <p:txBody>
          <a:bodyPr wrap="none" rtlCol="0">
            <a:spAutoFit/>
          </a:bodyPr>
          <a:lstStyle/>
          <a:p>
            <a:r>
              <a:rPr lang="en-US" b="1" dirty="0">
                <a:solidFill>
                  <a:srgbClr val="FF0000"/>
                </a:solidFill>
              </a:rPr>
              <a:t>^</a:t>
            </a:r>
          </a:p>
        </p:txBody>
      </p:sp>
      <p:sp>
        <p:nvSpPr>
          <p:cNvPr id="36" name="TextBox 35">
            <a:extLst>
              <a:ext uri="{FF2B5EF4-FFF2-40B4-BE49-F238E27FC236}">
                <a16:creationId xmlns:a16="http://schemas.microsoft.com/office/drawing/2014/main" id="{8137CE27-270B-3E05-7A24-F5FCAE91E451}"/>
              </a:ext>
            </a:extLst>
          </p:cNvPr>
          <p:cNvSpPr txBox="1"/>
          <p:nvPr/>
        </p:nvSpPr>
        <p:spPr>
          <a:xfrm>
            <a:off x="6663104" y="5827923"/>
            <a:ext cx="364202" cy="461665"/>
          </a:xfrm>
          <a:prstGeom prst="rect">
            <a:avLst/>
          </a:prstGeom>
          <a:noFill/>
        </p:spPr>
        <p:txBody>
          <a:bodyPr wrap="none" rtlCol="0">
            <a:spAutoFit/>
          </a:bodyPr>
          <a:lstStyle/>
          <a:p>
            <a:r>
              <a:rPr lang="en-US" b="1" dirty="0">
                <a:solidFill>
                  <a:srgbClr val="FF0000"/>
                </a:solidFill>
              </a:rPr>
              <a:t>^</a:t>
            </a:r>
          </a:p>
        </p:txBody>
      </p:sp>
      <p:sp>
        <p:nvSpPr>
          <p:cNvPr id="37" name="TextBox 36">
            <a:extLst>
              <a:ext uri="{FF2B5EF4-FFF2-40B4-BE49-F238E27FC236}">
                <a16:creationId xmlns:a16="http://schemas.microsoft.com/office/drawing/2014/main" id="{BA7D102D-D037-755B-059C-5FCDFF81A6C6}"/>
              </a:ext>
            </a:extLst>
          </p:cNvPr>
          <p:cNvSpPr txBox="1"/>
          <p:nvPr/>
        </p:nvSpPr>
        <p:spPr>
          <a:xfrm>
            <a:off x="7067192" y="5862935"/>
            <a:ext cx="364202" cy="461665"/>
          </a:xfrm>
          <a:prstGeom prst="rect">
            <a:avLst/>
          </a:prstGeom>
          <a:noFill/>
        </p:spPr>
        <p:txBody>
          <a:bodyPr wrap="none" rtlCol="0">
            <a:spAutoFit/>
          </a:bodyPr>
          <a:lstStyle/>
          <a:p>
            <a:r>
              <a:rPr lang="en-US" b="1" dirty="0">
                <a:solidFill>
                  <a:srgbClr val="FF0000"/>
                </a:solidFill>
              </a:rPr>
              <a:t>^</a:t>
            </a:r>
          </a:p>
        </p:txBody>
      </p:sp>
      <p:sp>
        <p:nvSpPr>
          <p:cNvPr id="38" name="TextBox 37">
            <a:extLst>
              <a:ext uri="{FF2B5EF4-FFF2-40B4-BE49-F238E27FC236}">
                <a16:creationId xmlns:a16="http://schemas.microsoft.com/office/drawing/2014/main" id="{2DEDB604-BC36-1418-987D-9743356D8B80}"/>
              </a:ext>
            </a:extLst>
          </p:cNvPr>
          <p:cNvSpPr txBox="1"/>
          <p:nvPr/>
        </p:nvSpPr>
        <p:spPr>
          <a:xfrm>
            <a:off x="3810000" y="3715153"/>
            <a:ext cx="4860524" cy="461665"/>
          </a:xfrm>
          <a:prstGeom prst="rect">
            <a:avLst/>
          </a:prstGeom>
          <a:noFill/>
        </p:spPr>
        <p:txBody>
          <a:bodyPr wrap="square">
            <a:spAutoFit/>
          </a:bodyPr>
          <a:lstStyle/>
          <a:p>
            <a:r>
              <a:rPr lang="en-US" altLang="en-US" dirty="0">
                <a:solidFill>
                  <a:srgbClr val="FF0000"/>
                </a:solidFill>
                <a:ea typeface="ＭＳ Ｐゴシック" panose="020B0600070205080204" pitchFamily="34" charset="-128"/>
              </a:rPr>
              <a:t>n is normalized; |n| = 1</a:t>
            </a:r>
            <a:endParaRPr lang="en-US" dirty="0"/>
          </a:p>
        </p:txBody>
      </p:sp>
    </p:spTree>
    <p:extLst>
      <p:ext uri="{BB962C8B-B14F-4D97-AF65-F5344CB8AC3E}">
        <p14:creationId xmlns:p14="http://schemas.microsoft.com/office/powerpoint/2010/main" val="181895093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224261">
                                            <p:txEl>
                                              <p:pRg st="2" end="2"/>
                                            </p:txEl>
                                          </p:spTgt>
                                        </p:tgtEl>
                                        <p:attrNameLst>
                                          <p:attrName>style.visibility</p:attrName>
                                        </p:attrNameLst>
                                      </p:cBhvr>
                                      <p:to>
                                        <p:strVal val="visible"/>
                                      </p:to>
                                    </p:set>
                                    <p:animEffect transition="in" filter="checkerboard(across)">
                                      <p:cBhvr>
                                        <p:cTn id="7" dur="500"/>
                                        <p:tgtEl>
                                          <p:spTgt spid="224261">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11"/>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4"/>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15"/>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28"/>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23"/>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6"/>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18"/>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3"/>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26"/>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4" grpId="0"/>
      <p:bldP spid="26" grpId="0" animBg="1"/>
      <p:bldP spid="28" grpId="0"/>
      <p:bldP spid="38"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lide Number Placeholder 3">
            <a:extLst>
              <a:ext uri="{FF2B5EF4-FFF2-40B4-BE49-F238E27FC236}">
                <a16:creationId xmlns:a16="http://schemas.microsoft.com/office/drawing/2014/main" id="{32E2A862-659E-1448-453A-84581208EBE2}"/>
              </a:ext>
            </a:extLst>
          </p:cNvPr>
          <p:cNvSpPr txBox="1">
            <a:spLocks noGrp="1"/>
          </p:cNvSpPr>
          <p:nvPr/>
        </p:nvSpPr>
        <p:spPr bwMode="auto">
          <a:xfrm>
            <a:off x="8534400" y="6400800"/>
            <a:ext cx="381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marL="342900" indent="-342900">
              <a:defRPr sz="2400">
                <a:solidFill>
                  <a:schemeClr val="tx1"/>
                </a:solidFill>
                <a:latin typeface="Times New Roman" panose="02020603050405020304" pitchFamily="18" charset="0"/>
                <a:ea typeface="ＭＳ Ｐゴシック" panose="020B0600070205080204" pitchFamily="34" charset="-128"/>
              </a:defRPr>
            </a:lvl1pPr>
            <a:lvl2pPr>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marL="457200" marR="0" lvl="1" indent="0" algn="r" defTabSz="914400" rtl="0" eaLnBrk="0" fontAlgn="base" latinLnBrk="0" hangingPunct="0">
              <a:lnSpc>
                <a:spcPct val="100000"/>
              </a:lnSpc>
              <a:spcBef>
                <a:spcPct val="0"/>
              </a:spcBef>
              <a:spcAft>
                <a:spcPct val="0"/>
              </a:spcAft>
              <a:buClrTx/>
              <a:buSzTx/>
              <a:buFontTx/>
              <a:buNone/>
              <a:tabLst/>
              <a:defRPr/>
            </a:pPr>
            <a:fld id="{F43FA1B8-4EE1-4D87-BC9E-F696ADC8D09E}" type="slidenum">
              <a:rPr kumimoji="0" lang="es-ES" altLang="en-US" sz="1000" b="0" i="0" u="none" strike="noStrike" kern="1200" cap="none" spc="0" normalizeH="0" baseline="0" noProof="0" smtClean="0">
                <a:ln>
                  <a:noFill/>
                </a:ln>
                <a:solidFill>
                  <a:srgbClr val="000000"/>
                </a:solidFill>
                <a:effectLst/>
                <a:uLnTx/>
                <a:uFillTx/>
                <a:latin typeface="Arial" panose="020B0604020202020204" pitchFamily="34" charset="0"/>
                <a:ea typeface="ＭＳ Ｐゴシック" panose="020B0600070205080204" pitchFamily="34" charset="-128"/>
                <a:cs typeface="+mn-cs"/>
              </a:rPr>
              <a:pPr marL="457200" marR="0" lvl="1" indent="0" algn="r" defTabSz="914400" rtl="0" eaLnBrk="0" fontAlgn="base" latinLnBrk="0" hangingPunct="0">
                <a:lnSpc>
                  <a:spcPct val="100000"/>
                </a:lnSpc>
                <a:spcBef>
                  <a:spcPct val="0"/>
                </a:spcBef>
                <a:spcAft>
                  <a:spcPct val="0"/>
                </a:spcAft>
                <a:buClrTx/>
                <a:buSzTx/>
                <a:buFontTx/>
                <a:buNone/>
                <a:tabLst/>
                <a:defRPr/>
              </a:pPr>
              <a:t>53</a:t>
            </a:fld>
            <a:endParaRPr kumimoji="0" lang="es-ES" altLang="en-US" sz="1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9155" name="Rectangle 2">
            <a:extLst>
              <a:ext uri="{FF2B5EF4-FFF2-40B4-BE49-F238E27FC236}">
                <a16:creationId xmlns:a16="http://schemas.microsoft.com/office/drawing/2014/main" id="{9D1D56DF-2439-045D-FBE5-1FF18ED871D9}"/>
              </a:ext>
            </a:extLst>
          </p:cNvPr>
          <p:cNvSpPr>
            <a:spLocks noGrp="1" noChangeArrowheads="1"/>
          </p:cNvSpPr>
          <p:nvPr>
            <p:ph type="title" idx="4294967295"/>
          </p:nvPr>
        </p:nvSpPr>
        <p:spPr/>
        <p:txBody>
          <a:bodyPr/>
          <a:lstStyle/>
          <a:p>
            <a:r>
              <a:rPr lang="en-US" altLang="en-US">
                <a:solidFill>
                  <a:srgbClr val="FF0000"/>
                </a:solidFill>
                <a:ea typeface="ＭＳ Ｐゴシック" panose="020B0600070205080204" pitchFamily="34" charset="-128"/>
              </a:rPr>
              <a:t>Ideal</a:t>
            </a:r>
            <a:r>
              <a:rPr lang="en-US" altLang="en-US">
                <a:ea typeface="ＭＳ Ｐゴシック" panose="020B0600070205080204" pitchFamily="34" charset="-128"/>
              </a:rPr>
              <a:t> Reflector </a:t>
            </a:r>
            <a:r>
              <a:rPr lang="en-US" altLang="en-US">
                <a:solidFill>
                  <a:srgbClr val="0070C0"/>
                </a:solidFill>
                <a:ea typeface="ＭＳ Ｐゴシック" panose="020B0600070205080204" pitchFamily="34" charset="-128"/>
              </a:rPr>
              <a:t>r</a:t>
            </a:r>
          </a:p>
        </p:txBody>
      </p:sp>
      <p:pic>
        <p:nvPicPr>
          <p:cNvPr id="49161" name="Picture 10">
            <a:extLst>
              <a:ext uri="{FF2B5EF4-FFF2-40B4-BE49-F238E27FC236}">
                <a16:creationId xmlns:a16="http://schemas.microsoft.com/office/drawing/2014/main" id="{66213BC2-3F0D-6B93-BD74-86A8B15D216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3425" t="28125" r="21983" b="39583"/>
          <a:stretch>
            <a:fillRect/>
          </a:stretch>
        </p:blipFill>
        <p:spPr bwMode="auto">
          <a:xfrm>
            <a:off x="304800" y="1676400"/>
            <a:ext cx="5314950" cy="2651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Straight Arrow Connector 4">
            <a:extLst>
              <a:ext uri="{FF2B5EF4-FFF2-40B4-BE49-F238E27FC236}">
                <a16:creationId xmlns:a16="http://schemas.microsoft.com/office/drawing/2014/main" id="{975DA90E-417D-61AF-D7D6-EE50DB793510}"/>
              </a:ext>
            </a:extLst>
          </p:cNvPr>
          <p:cNvCxnSpPr/>
          <p:nvPr/>
        </p:nvCxnSpPr>
        <p:spPr bwMode="auto">
          <a:xfrm>
            <a:off x="2438400" y="3027362"/>
            <a:ext cx="523875" cy="990600"/>
          </a:xfrm>
          <a:prstGeom prst="straightConnector1">
            <a:avLst/>
          </a:prstGeom>
          <a:solidFill>
            <a:schemeClr val="accent1"/>
          </a:solidFill>
          <a:ln w="41275" cap="flat" cmpd="sng" algn="ctr">
            <a:solidFill>
              <a:srgbClr val="FF0000"/>
            </a:solidFill>
            <a:prstDash val="solid"/>
            <a:round/>
            <a:headEnd type="none" w="sm" len="sm"/>
            <a:tailEnd type="triangle"/>
          </a:ln>
          <a:effectLst/>
        </p:spPr>
      </p:cxnSp>
      <p:cxnSp>
        <p:nvCxnSpPr>
          <p:cNvPr id="6" name="Straight Arrow Connector 5">
            <a:extLst>
              <a:ext uri="{FF2B5EF4-FFF2-40B4-BE49-F238E27FC236}">
                <a16:creationId xmlns:a16="http://schemas.microsoft.com/office/drawing/2014/main" id="{B64B3CC4-1201-9D7A-C3DC-494EB4E83EAB}"/>
              </a:ext>
            </a:extLst>
          </p:cNvPr>
          <p:cNvCxnSpPr>
            <a:cxnSpLocks/>
          </p:cNvCxnSpPr>
          <p:nvPr/>
        </p:nvCxnSpPr>
        <p:spPr bwMode="auto">
          <a:xfrm flipH="1" flipV="1">
            <a:off x="2959223" y="2033063"/>
            <a:ext cx="541538" cy="1012054"/>
          </a:xfrm>
          <a:prstGeom prst="straightConnector1">
            <a:avLst/>
          </a:prstGeom>
          <a:solidFill>
            <a:schemeClr val="accent1"/>
          </a:solidFill>
          <a:ln w="41275" cap="flat" cmpd="sng" algn="ctr">
            <a:solidFill>
              <a:srgbClr val="FF0000"/>
            </a:solidFill>
            <a:prstDash val="solid"/>
            <a:round/>
            <a:headEnd type="none" w="sm" len="sm"/>
            <a:tailEnd type="triangle"/>
          </a:ln>
          <a:effectLst/>
        </p:spPr>
      </p:cxnSp>
      <p:cxnSp>
        <p:nvCxnSpPr>
          <p:cNvPr id="11" name="Straight Arrow Connector 10">
            <a:extLst>
              <a:ext uri="{FF2B5EF4-FFF2-40B4-BE49-F238E27FC236}">
                <a16:creationId xmlns:a16="http://schemas.microsoft.com/office/drawing/2014/main" id="{B5F298CB-9DEC-52AE-68F7-D8B70AC5F35B}"/>
              </a:ext>
            </a:extLst>
          </p:cNvPr>
          <p:cNvCxnSpPr>
            <a:cxnSpLocks/>
          </p:cNvCxnSpPr>
          <p:nvPr/>
        </p:nvCxnSpPr>
        <p:spPr bwMode="auto">
          <a:xfrm flipV="1">
            <a:off x="2438400" y="3036240"/>
            <a:ext cx="627355" cy="8877"/>
          </a:xfrm>
          <a:prstGeom prst="straightConnector1">
            <a:avLst/>
          </a:prstGeom>
          <a:solidFill>
            <a:schemeClr val="accent1"/>
          </a:solidFill>
          <a:ln w="41275" cap="flat" cmpd="sng" algn="ctr">
            <a:solidFill>
              <a:srgbClr val="FF0000"/>
            </a:solidFill>
            <a:prstDash val="sysDash"/>
            <a:round/>
            <a:headEnd type="none" w="sm" len="sm"/>
            <a:tailEnd type="triangle"/>
          </a:ln>
          <a:effectLst/>
        </p:spPr>
      </p:cxnSp>
      <p:sp>
        <p:nvSpPr>
          <p:cNvPr id="14" name="TextBox 13">
            <a:extLst>
              <a:ext uri="{FF2B5EF4-FFF2-40B4-BE49-F238E27FC236}">
                <a16:creationId xmlns:a16="http://schemas.microsoft.com/office/drawing/2014/main" id="{701258A7-CA4A-48D9-8567-3E8D56EE8A19}"/>
              </a:ext>
            </a:extLst>
          </p:cNvPr>
          <p:cNvSpPr txBox="1"/>
          <p:nvPr/>
        </p:nvSpPr>
        <p:spPr>
          <a:xfrm>
            <a:off x="2999206" y="3001962"/>
            <a:ext cx="284052" cy="307777"/>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FF0000"/>
                </a:solidFill>
                <a:effectLst/>
                <a:uLnTx/>
                <a:uFillTx/>
                <a:latin typeface="Times New Roman" panose="02020603050405020304" pitchFamily="18" charset="0"/>
                <a:ea typeface="ＭＳ Ｐゴシック" panose="020B0600070205080204" pitchFamily="34" charset="-128"/>
                <a:cs typeface="+mn-cs"/>
              </a:rPr>
              <a:t>n</a:t>
            </a:r>
          </a:p>
        </p:txBody>
      </p:sp>
      <p:cxnSp>
        <p:nvCxnSpPr>
          <p:cNvPr id="15" name="Straight Arrow Connector 14">
            <a:extLst>
              <a:ext uri="{FF2B5EF4-FFF2-40B4-BE49-F238E27FC236}">
                <a16:creationId xmlns:a16="http://schemas.microsoft.com/office/drawing/2014/main" id="{667DB103-399A-0DBA-D7EE-FA6449EE7E5C}"/>
              </a:ext>
            </a:extLst>
          </p:cNvPr>
          <p:cNvCxnSpPr>
            <a:cxnSpLocks/>
          </p:cNvCxnSpPr>
          <p:nvPr/>
        </p:nvCxnSpPr>
        <p:spPr bwMode="auto">
          <a:xfrm flipV="1">
            <a:off x="2959223" y="3065358"/>
            <a:ext cx="0" cy="921649"/>
          </a:xfrm>
          <a:prstGeom prst="straightConnector1">
            <a:avLst/>
          </a:prstGeom>
          <a:solidFill>
            <a:schemeClr val="accent1"/>
          </a:solidFill>
          <a:ln w="41275" cap="flat" cmpd="sng" algn="ctr">
            <a:solidFill>
              <a:srgbClr val="FF0000"/>
            </a:solidFill>
            <a:prstDash val="solid"/>
            <a:round/>
            <a:headEnd type="none" w="sm" len="sm"/>
            <a:tailEnd type="triangle"/>
          </a:ln>
          <a:effectLst/>
        </p:spPr>
      </p:cxnSp>
      <p:cxnSp>
        <p:nvCxnSpPr>
          <p:cNvPr id="18" name="Straight Arrow Connector 17">
            <a:extLst>
              <a:ext uri="{FF2B5EF4-FFF2-40B4-BE49-F238E27FC236}">
                <a16:creationId xmlns:a16="http://schemas.microsoft.com/office/drawing/2014/main" id="{C84CD4C6-4BA9-30D9-5D23-E0AA1EC9853F}"/>
              </a:ext>
            </a:extLst>
          </p:cNvPr>
          <p:cNvCxnSpPr>
            <a:cxnSpLocks/>
          </p:cNvCxnSpPr>
          <p:nvPr/>
        </p:nvCxnSpPr>
        <p:spPr bwMode="auto">
          <a:xfrm flipV="1">
            <a:off x="2956172" y="2033063"/>
            <a:ext cx="0" cy="1953944"/>
          </a:xfrm>
          <a:prstGeom prst="straightConnector1">
            <a:avLst/>
          </a:prstGeom>
          <a:solidFill>
            <a:schemeClr val="accent1"/>
          </a:solidFill>
          <a:ln w="41275" cap="flat" cmpd="sng" algn="ctr">
            <a:solidFill>
              <a:srgbClr val="7030A0"/>
            </a:solidFill>
            <a:prstDash val="solid"/>
            <a:round/>
            <a:headEnd type="none" w="sm" len="sm"/>
            <a:tailEnd type="triangle"/>
          </a:ln>
          <a:effectLst/>
        </p:spPr>
      </p:cxnSp>
      <p:cxnSp>
        <p:nvCxnSpPr>
          <p:cNvPr id="23" name="Straight Arrow Connector 22">
            <a:extLst>
              <a:ext uri="{FF2B5EF4-FFF2-40B4-BE49-F238E27FC236}">
                <a16:creationId xmlns:a16="http://schemas.microsoft.com/office/drawing/2014/main" id="{861F5675-F807-8E61-3E9C-E161163BBDAE}"/>
              </a:ext>
            </a:extLst>
          </p:cNvPr>
          <p:cNvCxnSpPr>
            <a:cxnSpLocks/>
          </p:cNvCxnSpPr>
          <p:nvPr/>
        </p:nvCxnSpPr>
        <p:spPr bwMode="auto">
          <a:xfrm flipV="1">
            <a:off x="2975625" y="3047602"/>
            <a:ext cx="498503" cy="948658"/>
          </a:xfrm>
          <a:prstGeom prst="straightConnector1">
            <a:avLst/>
          </a:prstGeom>
          <a:solidFill>
            <a:schemeClr val="accent1"/>
          </a:solidFill>
          <a:ln w="41275" cap="flat" cmpd="sng" algn="ctr">
            <a:solidFill>
              <a:schemeClr val="accent2"/>
            </a:solidFill>
            <a:prstDash val="solid"/>
            <a:round/>
            <a:headEnd type="none" w="sm" len="sm"/>
            <a:tailEnd type="triangle"/>
          </a:ln>
          <a:effectLst/>
        </p:spPr>
      </p:cxnSp>
      <p:sp>
        <p:nvSpPr>
          <p:cNvPr id="26" name="Text Box 6">
            <a:extLst>
              <a:ext uri="{FF2B5EF4-FFF2-40B4-BE49-F238E27FC236}">
                <a16:creationId xmlns:a16="http://schemas.microsoft.com/office/drawing/2014/main" id="{DB7806C7-606C-74B3-C777-C7D292519920}"/>
              </a:ext>
            </a:extLst>
          </p:cNvPr>
          <p:cNvSpPr txBox="1">
            <a:spLocks noChangeArrowheads="1"/>
          </p:cNvSpPr>
          <p:nvPr/>
        </p:nvSpPr>
        <p:spPr bwMode="auto">
          <a:xfrm>
            <a:off x="4648200" y="2574575"/>
            <a:ext cx="2590774" cy="461665"/>
          </a:xfrm>
          <a:prstGeom prst="rect">
            <a:avLst/>
          </a:prstGeom>
          <a:solidFill>
            <a:srgbClr val="FFFF00"/>
          </a:solidFill>
          <a:ln>
            <a:noFill/>
          </a:ln>
        </p:spPr>
        <p:txBody>
          <a:bodyPr wrap="none" anchorCtr="1">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400" b="1" i="0" u="none" strike="noStrike" kern="1200" cap="none" spc="0" normalizeH="0" baseline="0" noProof="0" dirty="0">
                <a:ln>
                  <a:noFill/>
                </a:ln>
                <a:solidFill>
                  <a:srgbClr val="3333CC"/>
                </a:solidFill>
                <a:effectLst/>
                <a:uLnTx/>
                <a:uFillTx/>
                <a:latin typeface="Times New Roman" panose="02020603050405020304" pitchFamily="18" charset="0"/>
                <a:ea typeface="ＭＳ Ｐゴシック" panose="020B0600070205080204" pitchFamily="34" charset="-128"/>
                <a:cs typeface="+mn-cs"/>
              </a:rPr>
              <a:t>r</a:t>
            </a:r>
            <a:r>
              <a:rPr kumimoji="0" lang="en-US" alt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rPr>
              <a:t> = a - 2</a:t>
            </a:r>
            <a:r>
              <a:rPr kumimoji="0" lang="en-US" altLang="en-US" sz="2400" b="0" i="0" u="none" strike="noStrike" kern="1200" cap="none" spc="0" normalizeH="0" baseline="0" noProof="0" dirty="0">
                <a:ln>
                  <a:noFill/>
                </a:ln>
                <a:solidFill>
                  <a:srgbClr val="7030A0"/>
                </a:solidFill>
                <a:effectLst/>
                <a:uLnTx/>
                <a:uFillTx/>
                <a:latin typeface="Times New Roman" panose="02020603050405020304" pitchFamily="18" charset="0"/>
                <a:ea typeface="ＭＳ Ｐゴシック" panose="020B0600070205080204" pitchFamily="34" charset="-128"/>
                <a:cs typeface="+mn-cs"/>
              </a:rPr>
              <a:t>(</a:t>
            </a:r>
            <a:r>
              <a:rPr kumimoji="0" lang="en-US"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rPr>
              <a:t>a</a:t>
            </a:r>
            <a:r>
              <a:rPr kumimoji="0" lang="en-US" alt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rPr>
              <a:t> </a:t>
            </a:r>
            <a:r>
              <a:rPr kumimoji="0" lang="en-US" altLang="en-US" sz="2400" b="1" i="0" u="none" strike="noStrike" kern="1200" cap="none" spc="0" normalizeH="0" baseline="0" noProof="0" dirty="0">
                <a:ln>
                  <a:noFill/>
                </a:ln>
                <a:solidFill>
                  <a:srgbClr val="7030A0"/>
                </a:solidFill>
                <a:effectLst/>
                <a:uLnTx/>
                <a:uFillTx/>
                <a:latin typeface="Times New Roman" panose="02020603050405020304" pitchFamily="18" charset="0"/>
                <a:ea typeface="ＭＳ Ｐゴシック" panose="020B0600070205080204" pitchFamily="34" charset="-128"/>
                <a:cs typeface="+mn-cs"/>
              </a:rPr>
              <a:t>●</a:t>
            </a:r>
            <a:r>
              <a:rPr kumimoji="0" lang="en-US" alt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rPr>
              <a:t> </a:t>
            </a:r>
            <a:r>
              <a:rPr kumimoji="0" lang="en-US" alt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Times New Roman" panose="02020603050405020304" pitchFamily="18" charset="0"/>
              </a:rPr>
              <a:t> </a:t>
            </a:r>
            <a:r>
              <a:rPr kumimoji="0" lang="en-US" altLang="en-US" sz="2400" b="1" i="0" u="none" strike="noStrike" kern="1200" cap="none" spc="0" normalizeH="0" baseline="0" noProof="0" dirty="0">
                <a:ln>
                  <a:noFill/>
                </a:ln>
                <a:solidFill>
                  <a:srgbClr val="FF0000"/>
                </a:solidFill>
                <a:effectLst/>
                <a:uLnTx/>
                <a:uFillTx/>
                <a:latin typeface="Times New Roman" panose="02020603050405020304" pitchFamily="18" charset="0"/>
                <a:ea typeface="ＭＳ Ｐゴシック" panose="020B0600070205080204" pitchFamily="34" charset="-128"/>
                <a:cs typeface="+mn-cs"/>
              </a:rPr>
              <a:t>n</a:t>
            </a:r>
            <a:r>
              <a:rPr kumimoji="0" lang="en-US" alt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rPr>
              <a:t> </a:t>
            </a:r>
            <a:r>
              <a:rPr kumimoji="0" lang="en-US" altLang="en-US" sz="2400" b="0" i="0" u="none" strike="noStrike" kern="1200" cap="none" spc="0" normalizeH="0" baseline="0" noProof="0" dirty="0">
                <a:ln>
                  <a:noFill/>
                </a:ln>
                <a:solidFill>
                  <a:srgbClr val="7030A0"/>
                </a:solidFill>
                <a:effectLst/>
                <a:uLnTx/>
                <a:uFillTx/>
                <a:latin typeface="Times New Roman" panose="02020603050405020304" pitchFamily="18" charset="0"/>
                <a:ea typeface="ＭＳ Ｐゴシック" panose="020B0600070205080204" pitchFamily="34" charset="-128"/>
                <a:cs typeface="+mn-cs"/>
              </a:rPr>
              <a:t>)</a:t>
            </a:r>
            <a:r>
              <a:rPr kumimoji="0" lang="en-US" alt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rPr>
              <a:t> </a:t>
            </a:r>
            <a:r>
              <a:rPr kumimoji="0" lang="en-US" altLang="en-US" sz="2400" b="1" i="0" u="none" strike="noStrike" kern="1200" cap="none" spc="0" normalizeH="0" baseline="0" noProof="0" dirty="0">
                <a:ln>
                  <a:noFill/>
                </a:ln>
                <a:solidFill>
                  <a:srgbClr val="FF0000"/>
                </a:solidFill>
                <a:effectLst/>
                <a:uLnTx/>
                <a:uFillTx/>
                <a:latin typeface="Times New Roman" panose="02020603050405020304" pitchFamily="18" charset="0"/>
                <a:ea typeface="ＭＳ Ｐゴシック" panose="020B0600070205080204" pitchFamily="34" charset="-128"/>
                <a:cs typeface="+mn-cs"/>
              </a:rPr>
              <a:t>n</a:t>
            </a:r>
            <a:endParaRPr kumimoji="0" lang="en-US"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36" name="TextBox 35">
            <a:extLst>
              <a:ext uri="{FF2B5EF4-FFF2-40B4-BE49-F238E27FC236}">
                <a16:creationId xmlns:a16="http://schemas.microsoft.com/office/drawing/2014/main" id="{8137CE27-270B-3E05-7A24-F5FCAE91E451}"/>
              </a:ext>
            </a:extLst>
          </p:cNvPr>
          <p:cNvSpPr txBox="1"/>
          <p:nvPr/>
        </p:nvSpPr>
        <p:spPr>
          <a:xfrm>
            <a:off x="6434504" y="2380987"/>
            <a:ext cx="364202" cy="461665"/>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FF0000"/>
                </a:solidFill>
                <a:effectLst/>
                <a:uLnTx/>
                <a:uFillTx/>
                <a:latin typeface="Times New Roman" panose="02020603050405020304" pitchFamily="18" charset="0"/>
                <a:ea typeface="ＭＳ Ｐゴシック" panose="020B0600070205080204" pitchFamily="34" charset="-128"/>
                <a:cs typeface="+mn-cs"/>
              </a:rPr>
              <a:t>^</a:t>
            </a:r>
          </a:p>
        </p:txBody>
      </p:sp>
      <p:sp>
        <p:nvSpPr>
          <p:cNvPr id="37" name="TextBox 36">
            <a:extLst>
              <a:ext uri="{FF2B5EF4-FFF2-40B4-BE49-F238E27FC236}">
                <a16:creationId xmlns:a16="http://schemas.microsoft.com/office/drawing/2014/main" id="{BA7D102D-D037-755B-059C-5FCDFF81A6C6}"/>
              </a:ext>
            </a:extLst>
          </p:cNvPr>
          <p:cNvSpPr txBox="1"/>
          <p:nvPr/>
        </p:nvSpPr>
        <p:spPr>
          <a:xfrm>
            <a:off x="6838592" y="2415999"/>
            <a:ext cx="364202" cy="461665"/>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FF0000"/>
                </a:solidFill>
                <a:effectLst/>
                <a:uLnTx/>
                <a:uFillTx/>
                <a:latin typeface="Times New Roman" panose="02020603050405020304" pitchFamily="18" charset="0"/>
                <a:ea typeface="ＭＳ Ｐゴシック" panose="020B0600070205080204" pitchFamily="34" charset="-128"/>
                <a:cs typeface="+mn-cs"/>
              </a:rPr>
              <a:t>^</a:t>
            </a:r>
          </a:p>
        </p:txBody>
      </p:sp>
      <p:sp>
        <p:nvSpPr>
          <p:cNvPr id="2" name="TextBox 1">
            <a:extLst>
              <a:ext uri="{FF2B5EF4-FFF2-40B4-BE49-F238E27FC236}">
                <a16:creationId xmlns:a16="http://schemas.microsoft.com/office/drawing/2014/main" id="{20D64C85-D61B-FBE5-7B9C-6C9CCB9DB3F4}"/>
              </a:ext>
            </a:extLst>
          </p:cNvPr>
          <p:cNvSpPr txBox="1"/>
          <p:nvPr/>
        </p:nvSpPr>
        <p:spPr>
          <a:xfrm>
            <a:off x="307094" y="4573217"/>
            <a:ext cx="5111528" cy="461665"/>
          </a:xfrm>
          <a:prstGeom prst="rect">
            <a:avLst/>
          </a:prstGeom>
          <a:noFill/>
        </p:spPr>
        <p:txBody>
          <a:bodyPr wrap="none" rtlCol="0">
            <a:spAutoFit/>
          </a:bodyPr>
          <a:lstStyle/>
          <a:p>
            <a:r>
              <a:rPr lang="en-US" dirty="0"/>
              <a:t>Let a = (4, -2) and </a:t>
            </a:r>
            <a:r>
              <a:rPr lang="en-US" b="1" dirty="0">
                <a:solidFill>
                  <a:srgbClr val="FF0000"/>
                </a:solidFill>
              </a:rPr>
              <a:t>n</a:t>
            </a:r>
            <a:r>
              <a:rPr lang="en-US" dirty="0"/>
              <a:t> = (0, 3). What is </a:t>
            </a:r>
            <a:r>
              <a:rPr lang="en-US" altLang="en-US" b="1" dirty="0">
                <a:solidFill>
                  <a:srgbClr val="3333CC"/>
                </a:solidFill>
              </a:rPr>
              <a:t>r</a:t>
            </a:r>
            <a:r>
              <a:rPr lang="en-US" dirty="0"/>
              <a:t>?</a:t>
            </a:r>
          </a:p>
        </p:txBody>
      </p:sp>
      <p:sp>
        <p:nvSpPr>
          <p:cNvPr id="4" name="TextBox 3">
            <a:extLst>
              <a:ext uri="{FF2B5EF4-FFF2-40B4-BE49-F238E27FC236}">
                <a16:creationId xmlns:a16="http://schemas.microsoft.com/office/drawing/2014/main" id="{C5B4B7AF-66E2-CACA-17D5-C42E9CE29BD6}"/>
              </a:ext>
            </a:extLst>
          </p:cNvPr>
          <p:cNvSpPr txBox="1"/>
          <p:nvPr/>
        </p:nvSpPr>
        <p:spPr>
          <a:xfrm>
            <a:off x="344328" y="5222950"/>
            <a:ext cx="1789272" cy="461665"/>
          </a:xfrm>
          <a:prstGeom prst="rect">
            <a:avLst/>
          </a:prstGeom>
          <a:noFill/>
        </p:spPr>
        <p:txBody>
          <a:bodyPr wrap="none" rtlCol="0">
            <a:spAutoFit/>
          </a:bodyPr>
          <a:lstStyle/>
          <a:p>
            <a:r>
              <a:rPr lang="en-US" dirty="0"/>
              <a:t>Normalize n </a:t>
            </a:r>
          </a:p>
        </p:txBody>
      </p:sp>
      <p:sp>
        <p:nvSpPr>
          <p:cNvPr id="7" name="TextBox 6">
            <a:extLst>
              <a:ext uri="{FF2B5EF4-FFF2-40B4-BE49-F238E27FC236}">
                <a16:creationId xmlns:a16="http://schemas.microsoft.com/office/drawing/2014/main" id="{68F12EB6-4B64-701F-4E4C-143DF7366CFE}"/>
              </a:ext>
            </a:extLst>
          </p:cNvPr>
          <p:cNvSpPr txBox="1"/>
          <p:nvPr/>
        </p:nvSpPr>
        <p:spPr>
          <a:xfrm>
            <a:off x="2198526" y="5193720"/>
            <a:ext cx="1601360" cy="461665"/>
          </a:xfrm>
          <a:prstGeom prst="rect">
            <a:avLst/>
          </a:prstGeom>
          <a:noFill/>
        </p:spPr>
        <p:txBody>
          <a:bodyPr wrap="square" rtlCol="0">
            <a:spAutoFit/>
          </a:bodyPr>
          <a:lstStyle/>
          <a:p>
            <a:r>
              <a:rPr lang="en-US" dirty="0">
                <a:solidFill>
                  <a:srgbClr val="FF0000"/>
                </a:solidFill>
              </a:rPr>
              <a:t>n</a:t>
            </a:r>
            <a:r>
              <a:rPr lang="en-US" dirty="0"/>
              <a:t> = (0, 1)  </a:t>
            </a:r>
          </a:p>
        </p:txBody>
      </p:sp>
      <p:sp>
        <p:nvSpPr>
          <p:cNvPr id="8" name="TextBox 7">
            <a:extLst>
              <a:ext uri="{FF2B5EF4-FFF2-40B4-BE49-F238E27FC236}">
                <a16:creationId xmlns:a16="http://schemas.microsoft.com/office/drawing/2014/main" id="{532826C1-7E53-4854-01A6-9FAADA26DD40}"/>
              </a:ext>
            </a:extLst>
          </p:cNvPr>
          <p:cNvSpPr txBox="1"/>
          <p:nvPr/>
        </p:nvSpPr>
        <p:spPr>
          <a:xfrm>
            <a:off x="2175096" y="5048111"/>
            <a:ext cx="441146" cy="461665"/>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FF0000"/>
                </a:solidFill>
                <a:effectLst/>
                <a:uLnTx/>
                <a:uFillTx/>
                <a:latin typeface="Times New Roman" panose="02020603050405020304" pitchFamily="18" charset="0"/>
                <a:ea typeface="ＭＳ Ｐゴシック" panose="020B0600070205080204" pitchFamily="34" charset="-128"/>
                <a:cs typeface="+mn-cs"/>
              </a:rPr>
              <a:t>^ </a:t>
            </a:r>
          </a:p>
        </p:txBody>
      </p:sp>
      <p:sp>
        <p:nvSpPr>
          <p:cNvPr id="9" name="TextBox 8">
            <a:extLst>
              <a:ext uri="{FF2B5EF4-FFF2-40B4-BE49-F238E27FC236}">
                <a16:creationId xmlns:a16="http://schemas.microsoft.com/office/drawing/2014/main" id="{53006987-E815-0F3D-49ED-BA5B34ADFA32}"/>
              </a:ext>
            </a:extLst>
          </p:cNvPr>
          <p:cNvSpPr txBox="1"/>
          <p:nvPr/>
        </p:nvSpPr>
        <p:spPr>
          <a:xfrm>
            <a:off x="304800" y="5947946"/>
            <a:ext cx="7881325" cy="369332"/>
          </a:xfrm>
          <a:prstGeom prst="rect">
            <a:avLst/>
          </a:prstGeom>
          <a:noFill/>
        </p:spPr>
        <p:txBody>
          <a:bodyPr wrap="none" rtlCol="0">
            <a:spAutoFit/>
          </a:bodyPr>
          <a:lstStyle/>
          <a:p>
            <a:r>
              <a:rPr lang="en-US" altLang="en-US" sz="1800" b="1" dirty="0">
                <a:solidFill>
                  <a:srgbClr val="3333CC"/>
                </a:solidFill>
              </a:rPr>
              <a:t>r </a:t>
            </a:r>
            <a:r>
              <a:rPr lang="en-US" altLang="en-US" sz="1800" dirty="0">
                <a:solidFill>
                  <a:srgbClr val="000000"/>
                </a:solidFill>
              </a:rPr>
              <a:t>= (4, -2) – 2 </a:t>
            </a:r>
            <a:r>
              <a:rPr lang="en-US" altLang="en-US" sz="1800" dirty="0">
                <a:solidFill>
                  <a:srgbClr val="FF0000"/>
                </a:solidFill>
              </a:rPr>
              <a:t>(</a:t>
            </a:r>
            <a:r>
              <a:rPr lang="en-US" altLang="en-US" sz="1800" dirty="0">
                <a:solidFill>
                  <a:srgbClr val="000000"/>
                </a:solidFill>
              </a:rPr>
              <a:t>(4, -2)   (0, 1)</a:t>
            </a:r>
            <a:r>
              <a:rPr lang="en-US" altLang="en-US" sz="1800" dirty="0">
                <a:solidFill>
                  <a:srgbClr val="FF0000"/>
                </a:solidFill>
              </a:rPr>
              <a:t>)</a:t>
            </a:r>
            <a:r>
              <a:rPr lang="en-US" altLang="en-US" sz="1800" dirty="0">
                <a:solidFill>
                  <a:srgbClr val="000000"/>
                </a:solidFill>
              </a:rPr>
              <a:t> (0, 1) = (4, -2) -2</a:t>
            </a:r>
            <a:r>
              <a:rPr lang="en-US" altLang="en-US" sz="1800" dirty="0">
                <a:solidFill>
                  <a:srgbClr val="FF0000"/>
                </a:solidFill>
              </a:rPr>
              <a:t>(</a:t>
            </a:r>
            <a:r>
              <a:rPr lang="en-US" altLang="en-US" sz="1800" dirty="0">
                <a:solidFill>
                  <a:srgbClr val="000000"/>
                </a:solidFill>
              </a:rPr>
              <a:t>-2</a:t>
            </a:r>
            <a:r>
              <a:rPr lang="en-US" altLang="en-US" sz="1800" dirty="0">
                <a:solidFill>
                  <a:srgbClr val="FF0000"/>
                </a:solidFill>
              </a:rPr>
              <a:t>)</a:t>
            </a:r>
            <a:r>
              <a:rPr lang="en-US" altLang="en-US" sz="1800" dirty="0">
                <a:solidFill>
                  <a:srgbClr val="000000"/>
                </a:solidFill>
              </a:rPr>
              <a:t> (0,1)</a:t>
            </a:r>
            <a:r>
              <a:rPr lang="en-US" sz="1800" dirty="0"/>
              <a:t> = (4, -2) – (0, -4) = (4, 2)  </a:t>
            </a:r>
          </a:p>
        </p:txBody>
      </p:sp>
      <p:sp>
        <p:nvSpPr>
          <p:cNvPr id="12" name="Oval 11">
            <a:extLst>
              <a:ext uri="{FF2B5EF4-FFF2-40B4-BE49-F238E27FC236}">
                <a16:creationId xmlns:a16="http://schemas.microsoft.com/office/drawing/2014/main" id="{2CA6C171-3110-284B-23F0-2B69485BC78F}"/>
              </a:ext>
            </a:extLst>
          </p:cNvPr>
          <p:cNvSpPr/>
          <p:nvPr/>
        </p:nvSpPr>
        <p:spPr bwMode="auto">
          <a:xfrm>
            <a:off x="2438400" y="6096000"/>
            <a:ext cx="76200" cy="83346"/>
          </a:xfrm>
          <a:prstGeom prst="ellipse">
            <a:avLst/>
          </a:prstGeom>
          <a:solidFill>
            <a:srgbClr val="7030A0"/>
          </a:solidFill>
          <a:ln w="12700" cap="flat" cmpd="sng" algn="ctr">
            <a:solidFill>
              <a:srgbClr val="7030A0"/>
            </a:solidFill>
            <a:prstDash val="solid"/>
            <a:round/>
            <a:headEnd type="none" w="sm" len="sm"/>
            <a:tailEnd type="none" w="sm" len="sm"/>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ndParaRPr>
          </a:p>
        </p:txBody>
      </p:sp>
    </p:spTree>
    <p:extLst>
      <p:ext uri="{BB962C8B-B14F-4D97-AF65-F5344CB8AC3E}">
        <p14:creationId xmlns:p14="http://schemas.microsoft.com/office/powerpoint/2010/main" val="1002686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6" grpId="0" animBg="1"/>
      <p:bldP spid="2" grpId="0"/>
      <p:bldP spid="4" grpId="0"/>
      <p:bldP spid="7" grpId="0"/>
      <p:bldP spid="9"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lide Number Placeholder 3">
            <a:extLst>
              <a:ext uri="{FF2B5EF4-FFF2-40B4-BE49-F238E27FC236}">
                <a16:creationId xmlns:a16="http://schemas.microsoft.com/office/drawing/2014/main" id="{32E2A862-659E-1448-453A-84581208EBE2}"/>
              </a:ext>
            </a:extLst>
          </p:cNvPr>
          <p:cNvSpPr txBox="1">
            <a:spLocks noGrp="1"/>
          </p:cNvSpPr>
          <p:nvPr/>
        </p:nvSpPr>
        <p:spPr bwMode="auto">
          <a:xfrm>
            <a:off x="8077200" y="6324600"/>
            <a:ext cx="381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marL="342900" indent="-342900">
              <a:defRPr sz="2400">
                <a:solidFill>
                  <a:schemeClr val="tx1"/>
                </a:solidFill>
                <a:latin typeface="Times New Roman" panose="02020603050405020304" pitchFamily="18" charset="0"/>
                <a:ea typeface="ＭＳ Ｐゴシック" panose="020B0600070205080204" pitchFamily="34" charset="-128"/>
              </a:defRPr>
            </a:lvl1pPr>
            <a:lvl2pPr>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lvl="1" algn="r"/>
            <a:fld id="{F43FA1B8-4EE1-4D87-BC9E-F696ADC8D09E}" type="slidenum">
              <a:rPr lang="es-ES" altLang="en-US" sz="1000">
                <a:latin typeface="Arial" panose="020B0604020202020204" pitchFamily="34" charset="0"/>
              </a:rPr>
              <a:pPr lvl="1" algn="r"/>
              <a:t>54</a:t>
            </a:fld>
            <a:endParaRPr lang="es-ES" altLang="en-US" sz="1000">
              <a:latin typeface="Arial" panose="020B0604020202020204" pitchFamily="34" charset="0"/>
            </a:endParaRPr>
          </a:p>
        </p:txBody>
      </p:sp>
      <p:sp>
        <p:nvSpPr>
          <p:cNvPr id="49155" name="Rectangle 2">
            <a:extLst>
              <a:ext uri="{FF2B5EF4-FFF2-40B4-BE49-F238E27FC236}">
                <a16:creationId xmlns:a16="http://schemas.microsoft.com/office/drawing/2014/main" id="{9D1D56DF-2439-045D-FBE5-1FF18ED871D9}"/>
              </a:ext>
            </a:extLst>
          </p:cNvPr>
          <p:cNvSpPr>
            <a:spLocks noGrp="1" noChangeArrowheads="1"/>
          </p:cNvSpPr>
          <p:nvPr>
            <p:ph type="title" idx="4294967295"/>
          </p:nvPr>
        </p:nvSpPr>
        <p:spPr/>
        <p:txBody>
          <a:bodyPr/>
          <a:lstStyle/>
          <a:p>
            <a:r>
              <a:rPr lang="en-US" altLang="en-US">
                <a:solidFill>
                  <a:srgbClr val="FF0000"/>
                </a:solidFill>
                <a:ea typeface="ＭＳ Ｐゴシック" panose="020B0600070205080204" pitchFamily="34" charset="-128"/>
              </a:rPr>
              <a:t>Ideal</a:t>
            </a:r>
            <a:r>
              <a:rPr lang="en-US" altLang="en-US">
                <a:ea typeface="ＭＳ Ｐゴシック" panose="020B0600070205080204" pitchFamily="34" charset="-128"/>
              </a:rPr>
              <a:t> Reflector </a:t>
            </a:r>
            <a:r>
              <a:rPr lang="en-US" altLang="en-US">
                <a:solidFill>
                  <a:srgbClr val="0070C0"/>
                </a:solidFill>
                <a:ea typeface="ＭＳ Ｐゴシック" panose="020B0600070205080204" pitchFamily="34" charset="-128"/>
              </a:rPr>
              <a:t>r</a:t>
            </a:r>
          </a:p>
        </p:txBody>
      </p:sp>
      <p:sp>
        <p:nvSpPr>
          <p:cNvPr id="224261" name="Rectangle 3">
            <a:extLst>
              <a:ext uri="{FF2B5EF4-FFF2-40B4-BE49-F238E27FC236}">
                <a16:creationId xmlns:a16="http://schemas.microsoft.com/office/drawing/2014/main" id="{2FB09EB5-F70F-7AA4-64A5-C8C8460D12F1}"/>
              </a:ext>
            </a:extLst>
          </p:cNvPr>
          <p:cNvSpPr>
            <a:spLocks noGrp="1" noChangeArrowheads="1"/>
          </p:cNvSpPr>
          <p:nvPr>
            <p:ph type="body" idx="4294967295"/>
          </p:nvPr>
        </p:nvSpPr>
        <p:spPr>
          <a:xfrm>
            <a:off x="0" y="1371600"/>
            <a:ext cx="9448800" cy="4724400"/>
          </a:xfrm>
        </p:spPr>
        <p:txBody>
          <a:bodyPr/>
          <a:lstStyle/>
          <a:p>
            <a:r>
              <a:rPr lang="en-US" altLang="en-US">
                <a:solidFill>
                  <a:srgbClr val="FF0000"/>
                </a:solidFill>
                <a:ea typeface="ＭＳ Ｐゴシック" panose="020B0600070205080204" pitchFamily="34" charset="-128"/>
              </a:rPr>
              <a:t>Normal </a:t>
            </a:r>
            <a:r>
              <a:rPr lang="en-US" altLang="en-US">
                <a:ea typeface="ＭＳ Ｐゴシック" panose="020B0600070205080204" pitchFamily="34" charset="-128"/>
              </a:rPr>
              <a:t>vector  </a:t>
            </a:r>
            <a:r>
              <a:rPr lang="en-US" altLang="en-US" b="1">
                <a:ea typeface="ＭＳ Ｐゴシック" panose="020B0600070205080204" pitchFamily="34" charset="-128"/>
              </a:rPr>
              <a:t>n</a:t>
            </a:r>
            <a:r>
              <a:rPr lang="en-US" altLang="en-US">
                <a:ea typeface="ＭＳ Ｐゴシック" panose="020B0600070205080204" pitchFamily="34" charset="-128"/>
              </a:rPr>
              <a:t> is determined by local orientation</a:t>
            </a:r>
          </a:p>
          <a:p>
            <a:r>
              <a:rPr lang="en-US" altLang="en-US">
                <a:solidFill>
                  <a:srgbClr val="FF0000"/>
                </a:solidFill>
                <a:ea typeface="ＭＳ Ｐゴシック" panose="020B0600070205080204" pitchFamily="34" charset="-128"/>
              </a:rPr>
              <a:t>angle of incidence</a:t>
            </a:r>
            <a:r>
              <a:rPr lang="en-US" altLang="en-US">
                <a:ea typeface="ＭＳ Ｐゴシック" panose="020B0600070205080204" pitchFamily="34" charset="-128"/>
              </a:rPr>
              <a:t> = </a:t>
            </a:r>
            <a:r>
              <a:rPr lang="en-US" altLang="en-US">
                <a:solidFill>
                  <a:srgbClr val="FF0000"/>
                </a:solidFill>
                <a:ea typeface="ＭＳ Ｐゴシック" panose="020B0600070205080204" pitchFamily="34" charset="-128"/>
              </a:rPr>
              <a:t>angle of reflection</a:t>
            </a:r>
          </a:p>
          <a:p>
            <a:r>
              <a:rPr lang="en-US" altLang="en-US">
                <a:ea typeface="ＭＳ Ｐゴシック" panose="020B0600070205080204" pitchFamily="34" charset="-128"/>
              </a:rPr>
              <a:t>The </a:t>
            </a:r>
            <a:r>
              <a:rPr lang="en-US" altLang="en-US">
                <a:solidFill>
                  <a:srgbClr val="FF0000"/>
                </a:solidFill>
                <a:ea typeface="ＭＳ Ｐゴシック" panose="020B0600070205080204" pitchFamily="34" charset="-128"/>
              </a:rPr>
              <a:t>three vectors must be coplanar</a:t>
            </a:r>
          </a:p>
        </p:txBody>
      </p:sp>
      <p:pic>
        <p:nvPicPr>
          <p:cNvPr id="49157" name="Picture 5" descr="AN06F21">
            <a:extLst>
              <a:ext uri="{FF2B5EF4-FFF2-40B4-BE49-F238E27FC236}">
                <a16:creationId xmlns:a16="http://schemas.microsoft.com/office/drawing/2014/main" id="{8D3FE25E-C8D5-9B21-AD0C-22CD9AFFEC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3587" y="4079875"/>
            <a:ext cx="2300288" cy="2254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158" name="Text Box 6">
            <a:extLst>
              <a:ext uri="{FF2B5EF4-FFF2-40B4-BE49-F238E27FC236}">
                <a16:creationId xmlns:a16="http://schemas.microsoft.com/office/drawing/2014/main" id="{08A865C6-EADD-F9BC-4738-79BA06D1FB3D}"/>
              </a:ext>
            </a:extLst>
          </p:cNvPr>
          <p:cNvSpPr txBox="1">
            <a:spLocks noChangeArrowheads="1"/>
          </p:cNvSpPr>
          <p:nvPr/>
        </p:nvSpPr>
        <p:spPr bwMode="auto">
          <a:xfrm>
            <a:off x="517525" y="3449637"/>
            <a:ext cx="25463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1">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b="1">
                <a:solidFill>
                  <a:schemeClr val="accent2"/>
                </a:solidFill>
              </a:rPr>
              <a:t>r</a:t>
            </a:r>
            <a:r>
              <a:rPr lang="en-US" altLang="en-US"/>
              <a:t> = 2 </a:t>
            </a:r>
            <a:r>
              <a:rPr lang="en-US" altLang="en-US">
                <a:solidFill>
                  <a:srgbClr val="7030A0"/>
                </a:solidFill>
              </a:rPr>
              <a:t>(</a:t>
            </a:r>
            <a:r>
              <a:rPr lang="en-US" altLang="en-US" b="1"/>
              <a:t>l</a:t>
            </a:r>
            <a:r>
              <a:rPr lang="en-US" altLang="en-US"/>
              <a:t> </a:t>
            </a:r>
            <a:r>
              <a:rPr lang="en-US" altLang="en-US" b="1">
                <a:solidFill>
                  <a:srgbClr val="7030A0"/>
                </a:solidFill>
              </a:rPr>
              <a:t>●</a:t>
            </a:r>
            <a:r>
              <a:rPr lang="en-US" altLang="en-US"/>
              <a:t> </a:t>
            </a:r>
            <a:r>
              <a:rPr lang="en-US" altLang="en-US">
                <a:cs typeface="Times New Roman" panose="02020603050405020304" pitchFamily="18" charset="0"/>
              </a:rPr>
              <a:t> </a:t>
            </a:r>
            <a:r>
              <a:rPr lang="en-US" altLang="en-US" b="1">
                <a:solidFill>
                  <a:srgbClr val="FF0000"/>
                </a:solidFill>
              </a:rPr>
              <a:t>n</a:t>
            </a:r>
            <a:r>
              <a:rPr lang="en-US" altLang="en-US"/>
              <a:t> </a:t>
            </a:r>
            <a:r>
              <a:rPr lang="en-US" altLang="en-US">
                <a:solidFill>
                  <a:srgbClr val="7030A0"/>
                </a:solidFill>
              </a:rPr>
              <a:t>)</a:t>
            </a:r>
            <a:r>
              <a:rPr lang="en-US" altLang="en-US"/>
              <a:t> </a:t>
            </a:r>
            <a:r>
              <a:rPr lang="en-US" altLang="en-US" b="1">
                <a:solidFill>
                  <a:srgbClr val="FF0000"/>
                </a:solidFill>
              </a:rPr>
              <a:t>n</a:t>
            </a:r>
            <a:r>
              <a:rPr lang="en-US" altLang="en-US"/>
              <a:t> - </a:t>
            </a:r>
            <a:r>
              <a:rPr lang="en-US" altLang="en-US" b="1"/>
              <a:t>l</a:t>
            </a:r>
          </a:p>
        </p:txBody>
      </p:sp>
      <p:sp>
        <p:nvSpPr>
          <p:cNvPr id="2" name="Text Box 16">
            <a:extLst>
              <a:ext uri="{FF2B5EF4-FFF2-40B4-BE49-F238E27FC236}">
                <a16:creationId xmlns:a16="http://schemas.microsoft.com/office/drawing/2014/main" id="{37482990-E941-5FCE-B6BE-F76F28C88D0E}"/>
              </a:ext>
            </a:extLst>
          </p:cNvPr>
          <p:cNvSpPr txBox="1">
            <a:spLocks noChangeArrowheads="1"/>
          </p:cNvSpPr>
          <p:nvPr/>
        </p:nvSpPr>
        <p:spPr bwMode="auto">
          <a:xfrm>
            <a:off x="6207125" y="6161088"/>
            <a:ext cx="2873375" cy="6461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1">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spcBef>
                <a:spcPct val="0"/>
              </a:spcBef>
              <a:buClrTx/>
              <a:buSzTx/>
              <a:buFontTx/>
              <a:buNone/>
            </a:pPr>
            <a:r>
              <a:rPr lang="en-US" altLang="en-US" sz="1800" dirty="0">
                <a:latin typeface="Times New Roman" panose="02020603050405020304" pitchFamily="18" charset="0"/>
                <a:cs typeface="Arial" panose="020B0604020202020204" pitchFamily="34" charset="0"/>
              </a:rPr>
              <a:t>CLASS PARTICIPATION 1!</a:t>
            </a:r>
          </a:p>
          <a:p>
            <a:pPr>
              <a:spcBef>
                <a:spcPct val="0"/>
              </a:spcBef>
              <a:buClrTx/>
              <a:buSzTx/>
              <a:buFontTx/>
              <a:buNone/>
            </a:pPr>
            <a:r>
              <a:rPr lang="en-US" altLang="en-US" sz="1800" dirty="0">
                <a:latin typeface="Times New Roman" panose="02020603050405020304" pitchFamily="18" charset="0"/>
                <a:cs typeface="Arial" panose="020B0604020202020204" pitchFamily="34" charset="0"/>
              </a:rPr>
              <a:t>                   (Next Slide)</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224261">
                                            <p:txEl>
                                              <p:pRg st="2" end="2"/>
                                            </p:txEl>
                                          </p:spTgt>
                                        </p:tgtEl>
                                        <p:attrNameLst>
                                          <p:attrName>style.visibility</p:attrName>
                                        </p:attrNameLst>
                                      </p:cBhvr>
                                      <p:to>
                                        <p:strVal val="visible"/>
                                      </p:to>
                                    </p:set>
                                    <p:animEffect transition="in" filter="checkerboard(across)">
                                      <p:cBhvr>
                                        <p:cTn id="7" dur="500"/>
                                        <p:tgtEl>
                                          <p:spTgt spid="224261">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checkerboard(across)">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2" grpId="2"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289DA8E-38F5-2980-47CC-1D591FDBDD02}"/>
              </a:ext>
            </a:extLst>
          </p:cNvPr>
          <p:cNvPicPr>
            <a:picLocks noChangeAspect="1"/>
          </p:cNvPicPr>
          <p:nvPr/>
        </p:nvPicPr>
        <p:blipFill rotWithShape="1">
          <a:blip r:embed="rId2"/>
          <a:srcRect l="33333" t="25471" r="30833" b="37735"/>
          <a:stretch/>
        </p:blipFill>
        <p:spPr>
          <a:xfrm>
            <a:off x="270768" y="1600199"/>
            <a:ext cx="6358631" cy="4876801"/>
          </a:xfrm>
          <a:prstGeom prst="rect">
            <a:avLst/>
          </a:prstGeom>
        </p:spPr>
      </p:pic>
      <p:sp>
        <p:nvSpPr>
          <p:cNvPr id="107522" name="Slide Number Placeholder 1">
            <a:extLst>
              <a:ext uri="{FF2B5EF4-FFF2-40B4-BE49-F238E27FC236}">
                <a16:creationId xmlns:a16="http://schemas.microsoft.com/office/drawing/2014/main" id="{4032A8BA-B25F-DF1C-D5D1-EE14E8A142E7}"/>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100">
                <a:solidFill>
                  <a:schemeClr val="tx1"/>
                </a:solidFill>
                <a:latin typeface="Arial" panose="020B0604020202020204" pitchFamily="34" charset="0"/>
                <a:ea typeface="ＭＳ Ｐゴシック" panose="020B0600070205080204" pitchFamily="34" charset="-128"/>
              </a:defRPr>
            </a:lvl1pPr>
            <a:lvl2pPr>
              <a:spcBef>
                <a:spcPct val="20000"/>
              </a:spcBef>
              <a:buChar char="­"/>
              <a:defRPr sz="26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bg2"/>
              </a:buClr>
              <a:buChar char="•"/>
              <a:defRPr sz="20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b="1">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b="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b="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b="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b="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b="1">
                <a:solidFill>
                  <a:schemeClr val="tx1"/>
                </a:solidFill>
                <a:latin typeface="Arial" panose="020B0604020202020204" pitchFamily="34" charset="0"/>
                <a:ea typeface="ＭＳ Ｐゴシック" panose="020B0600070205080204" pitchFamily="34" charset="-128"/>
              </a:defRPr>
            </a:lvl9pPr>
          </a:lstStyle>
          <a:p>
            <a:pPr marL="457200" marR="0" lvl="1" indent="0" algn="r" defTabSz="914400" rtl="0" eaLnBrk="0" fontAlgn="base" latinLnBrk="0" hangingPunct="0">
              <a:lnSpc>
                <a:spcPct val="100000"/>
              </a:lnSpc>
              <a:spcBef>
                <a:spcPct val="0"/>
              </a:spcBef>
              <a:spcAft>
                <a:spcPct val="0"/>
              </a:spcAft>
              <a:buClr>
                <a:srgbClr val="CCCCFF"/>
              </a:buClr>
              <a:buSzTx/>
              <a:buFontTx/>
              <a:buNone/>
              <a:tabLst/>
              <a:defRPr/>
            </a:pPr>
            <a:fld id="{6333D2C8-02CE-48B0-B36F-99B71A2A4087}" type="slidenum">
              <a:rPr kumimoji="0" lang="es-ES" altLang="en-US" sz="1000" b="1" i="0" u="none" strike="noStrike" kern="1200" cap="none" spc="0" normalizeH="0" baseline="0" noProof="0" smtClean="0">
                <a:ln>
                  <a:noFill/>
                </a:ln>
                <a:solidFill>
                  <a:srgbClr val="000000"/>
                </a:solidFill>
                <a:effectLst/>
                <a:uLnTx/>
                <a:uFillTx/>
                <a:latin typeface="Arial" panose="020B0604020202020204" pitchFamily="34" charset="0"/>
                <a:ea typeface="ＭＳ Ｐゴシック" panose="020B0600070205080204" pitchFamily="34" charset="-128"/>
                <a:cs typeface="+mn-cs"/>
              </a:rPr>
              <a:pPr marL="457200" marR="0" lvl="1" indent="0" algn="r" defTabSz="914400" rtl="0" eaLnBrk="0" fontAlgn="base" latinLnBrk="0" hangingPunct="0">
                <a:lnSpc>
                  <a:spcPct val="100000"/>
                </a:lnSpc>
                <a:spcBef>
                  <a:spcPct val="0"/>
                </a:spcBef>
                <a:spcAft>
                  <a:spcPct val="0"/>
                </a:spcAft>
                <a:buClr>
                  <a:srgbClr val="CCCCFF"/>
                </a:buClr>
                <a:buSzTx/>
                <a:buFontTx/>
                <a:buNone/>
                <a:tabLst/>
                <a:defRPr/>
              </a:pPr>
              <a:t>55</a:t>
            </a:fld>
            <a:endParaRPr kumimoji="0" lang="es-ES" altLang="en-US" sz="1000" b="1"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 name="Star: 7 Points 1">
            <a:extLst>
              <a:ext uri="{FF2B5EF4-FFF2-40B4-BE49-F238E27FC236}">
                <a16:creationId xmlns:a16="http://schemas.microsoft.com/office/drawing/2014/main" id="{73A3CB76-C3C0-4C94-AA9B-8EE683FF6849}"/>
              </a:ext>
            </a:extLst>
          </p:cNvPr>
          <p:cNvSpPr/>
          <p:nvPr/>
        </p:nvSpPr>
        <p:spPr bwMode="auto">
          <a:xfrm>
            <a:off x="0" y="-152400"/>
            <a:ext cx="2133600" cy="1524000"/>
          </a:xfrm>
          <a:prstGeom prst="star7">
            <a:avLst/>
          </a:prstGeom>
          <a:solidFill>
            <a:srgbClr val="FF33CC"/>
          </a:solidFill>
          <a:ln w="12700" cap="flat" cmpd="sng" algn="ctr">
            <a:solidFill>
              <a:schemeClr val="tx1"/>
            </a:solidFill>
            <a:prstDash val="solid"/>
            <a:round/>
            <a:headEnd type="none" w="sm" len="sm"/>
            <a:tailEnd type="none" w="sm" len="sm"/>
          </a:ln>
          <a:effectLst/>
        </p:spPr>
        <p:txBody>
          <a:bodyPr anchor="ctr" anchorCtr="1"/>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Times New Roman" charset="0"/>
              <a:ea typeface="ＭＳ Ｐゴシック" panose="020B0600070205080204" pitchFamily="34" charset="-128"/>
              <a:cs typeface="Arial" panose="020B0604020202020204" pitchFamily="34" charset="0"/>
            </a:endParaRPr>
          </a:p>
        </p:txBody>
      </p:sp>
      <p:sp>
        <p:nvSpPr>
          <p:cNvPr id="8" name="Text Box 7">
            <a:extLst>
              <a:ext uri="{FF2B5EF4-FFF2-40B4-BE49-F238E27FC236}">
                <a16:creationId xmlns:a16="http://schemas.microsoft.com/office/drawing/2014/main" id="{2EA77211-71DE-0E6A-F275-7BD2A09DF092}"/>
              </a:ext>
            </a:extLst>
          </p:cNvPr>
          <p:cNvSpPr txBox="1">
            <a:spLocks noChangeArrowheads="1"/>
          </p:cNvSpPr>
          <p:nvPr/>
        </p:nvSpPr>
        <p:spPr bwMode="auto">
          <a:xfrm>
            <a:off x="6119813" y="4329113"/>
            <a:ext cx="2690812" cy="400050"/>
          </a:xfrm>
          <a:prstGeom prst="rect">
            <a:avLst/>
          </a:prstGeom>
          <a:solidFill>
            <a:srgbClr val="FFFF00"/>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1">
            <a:spAutoFit/>
          </a:bodyPr>
          <a:lstStyle>
            <a:lvl1pPr>
              <a:spcBef>
                <a:spcPct val="20000"/>
              </a:spcBef>
              <a:buChar char="•"/>
              <a:defRPr sz="31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6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bg2"/>
              </a:buClr>
              <a:buChar char="•"/>
              <a:defRPr sz="20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b="1">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b="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b="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b="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b="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b="1">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000" b="1" i="0" u="none" strike="noStrike" kern="1200" cap="none" spc="0" normalizeH="0" baseline="0" noProof="0">
                <a:ln>
                  <a:noFill/>
                </a:ln>
                <a:solidFill>
                  <a:srgbClr val="FF0000"/>
                </a:solidFill>
                <a:effectLst/>
                <a:uLnTx/>
                <a:uFillTx/>
                <a:latin typeface="Times New Roman" panose="02020603050405020304" pitchFamily="18" charset="0"/>
                <a:ea typeface="ＭＳ Ｐゴシック" panose="020B0600070205080204" pitchFamily="34" charset="-128"/>
                <a:cs typeface="Arial" panose="020B0604020202020204" pitchFamily="34" charset="0"/>
              </a:rPr>
              <a:t>Self Graded - correctly</a:t>
            </a:r>
            <a:endParaRPr kumimoji="0" lang="en-US" altLang="en-US" sz="2000" b="1" i="0" u="none" strike="noStrike" kern="1200" cap="none" spc="0" normalizeH="0" baseline="0" noProof="0">
              <a:ln>
                <a:noFill/>
              </a:ln>
              <a:solidFill>
                <a:srgbClr val="0000FF"/>
              </a:solidFill>
              <a:effectLst/>
              <a:uLnTx/>
              <a:uFillTx/>
              <a:latin typeface="Times New Roman" panose="02020603050405020304" pitchFamily="18" charset="0"/>
              <a:ea typeface="ＭＳ Ｐゴシック" panose="020B0600070205080204" pitchFamily="34" charset="-128"/>
              <a:cs typeface="Arial" panose="020B0604020202020204" pitchFamily="34" charset="0"/>
            </a:endParaRPr>
          </a:p>
        </p:txBody>
      </p:sp>
      <p:pic>
        <p:nvPicPr>
          <p:cNvPr id="9" name="Picture 8">
            <a:extLst>
              <a:ext uri="{FF2B5EF4-FFF2-40B4-BE49-F238E27FC236}">
                <a16:creationId xmlns:a16="http://schemas.microsoft.com/office/drawing/2014/main" id="{3AF6F248-6FB4-5059-5FD5-F773578169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2500" t="47292" r="55833" b="21082"/>
          <a:stretch>
            <a:fillRect/>
          </a:stretch>
        </p:blipFill>
        <p:spPr bwMode="auto">
          <a:xfrm>
            <a:off x="6262688" y="5316538"/>
            <a:ext cx="2405062" cy="1289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a:extLst>
              <a:ext uri="{FF2B5EF4-FFF2-40B4-BE49-F238E27FC236}">
                <a16:creationId xmlns:a16="http://schemas.microsoft.com/office/drawing/2014/main" id="{FA8E0A64-99BB-010B-B0FF-CB7E3925EDF5}"/>
              </a:ext>
            </a:extLst>
          </p:cNvPr>
          <p:cNvSpPr>
            <a:spLocks noChangeArrowheads="1"/>
          </p:cNvSpPr>
          <p:nvPr/>
        </p:nvSpPr>
        <p:spPr bwMode="auto">
          <a:xfrm>
            <a:off x="325883" y="3900489"/>
            <a:ext cx="6248400" cy="400050"/>
          </a:xfrm>
          <a:prstGeom prst="rect">
            <a:avLst/>
          </a:prstGeom>
          <a:noFill/>
          <a:ln w="53975" algn="ctr">
            <a:solidFill>
              <a:srgbClr val="FF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nchor="ctr" anchorCtr="1"/>
          <a:lstStyle>
            <a:lvl1pPr>
              <a:spcBef>
                <a:spcPct val="20000"/>
              </a:spcBef>
              <a:buChar char="•"/>
              <a:defRPr sz="31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6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bg2"/>
              </a:buClr>
              <a:buChar char="•"/>
              <a:defRPr sz="20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b="1">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b="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b="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b="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b="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b="1">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 presetClass="entr" presetSubtype="8"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2000" fill="hold"/>
                                        <p:tgtEl>
                                          <p:spTgt spid="8"/>
                                        </p:tgtEl>
                                        <p:attrNameLst>
                                          <p:attrName>ppt_x</p:attrName>
                                        </p:attrNameLst>
                                      </p:cBhvr>
                                      <p:tavLst>
                                        <p:tav tm="0">
                                          <p:val>
                                            <p:strVal val="0-#ppt_w/2"/>
                                          </p:val>
                                        </p:tav>
                                        <p:tav tm="100000">
                                          <p:val>
                                            <p:strVal val="#ppt_x"/>
                                          </p:val>
                                        </p:tav>
                                      </p:tavLst>
                                    </p:anim>
                                    <p:anim calcmode="lin" valueType="num">
                                      <p:cBhvr additive="base">
                                        <p:cTn id="12" dur="2000" fill="hold"/>
                                        <p:tgtEl>
                                          <p:spTgt spid="8"/>
                                        </p:tgtEl>
                                        <p:attrNameLst>
                                          <p:attrName>ppt_y</p:attrName>
                                        </p:attrNameLst>
                                      </p:cBhvr>
                                      <p:tavLst>
                                        <p:tav tm="0">
                                          <p:val>
                                            <p:strVal val="#ppt_y"/>
                                          </p:val>
                                        </p:tav>
                                        <p:tav tm="100000">
                                          <p:val>
                                            <p:strVal val="#ppt_y"/>
                                          </p:val>
                                        </p:tav>
                                      </p:tavLst>
                                    </p:anim>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6"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Number Placeholder 3">
            <a:extLst>
              <a:ext uri="{FF2B5EF4-FFF2-40B4-BE49-F238E27FC236}">
                <a16:creationId xmlns:a16="http://schemas.microsoft.com/office/drawing/2014/main" id="{E7680154-0EAA-E7F4-BFEE-9697AE5A9340}"/>
              </a:ext>
            </a:extLst>
          </p:cNvPr>
          <p:cNvSpPr txBox="1">
            <a:spLocks noGrp="1"/>
          </p:cNvSpPr>
          <p:nvPr/>
        </p:nvSpPr>
        <p:spPr bwMode="auto">
          <a:xfrm>
            <a:off x="8077200" y="6324600"/>
            <a:ext cx="381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marL="342900" indent="-342900">
              <a:defRPr sz="2400">
                <a:solidFill>
                  <a:schemeClr val="tx1"/>
                </a:solidFill>
                <a:latin typeface="Times New Roman" panose="02020603050405020304" pitchFamily="18" charset="0"/>
                <a:ea typeface="ＭＳ Ｐゴシック" panose="020B0600070205080204" pitchFamily="34" charset="-128"/>
              </a:defRPr>
            </a:lvl1pPr>
            <a:lvl2pPr>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lvl="1" algn="r"/>
            <a:fld id="{7BD72F42-5539-4F24-95DF-C5FC213807B7}" type="slidenum">
              <a:rPr lang="es-ES" altLang="en-US" sz="1000">
                <a:solidFill>
                  <a:srgbClr val="000000"/>
                </a:solidFill>
                <a:latin typeface="Arial" panose="020B0604020202020204" pitchFamily="34" charset="0"/>
              </a:rPr>
              <a:pPr lvl="1" algn="r"/>
              <a:t>56</a:t>
            </a:fld>
            <a:endParaRPr lang="es-ES" altLang="en-US" sz="1000">
              <a:solidFill>
                <a:srgbClr val="000000"/>
              </a:solidFill>
              <a:latin typeface="Arial" panose="020B0604020202020204" pitchFamily="34" charset="0"/>
            </a:endParaRPr>
          </a:p>
        </p:txBody>
      </p:sp>
      <p:sp>
        <p:nvSpPr>
          <p:cNvPr id="50179" name="Rectangle 2">
            <a:extLst>
              <a:ext uri="{FF2B5EF4-FFF2-40B4-BE49-F238E27FC236}">
                <a16:creationId xmlns:a16="http://schemas.microsoft.com/office/drawing/2014/main" id="{4522DB43-B9B2-38A8-A0F2-94F7B31AE015}"/>
              </a:ext>
            </a:extLst>
          </p:cNvPr>
          <p:cNvSpPr>
            <a:spLocks noGrp="1" noChangeArrowheads="1"/>
          </p:cNvSpPr>
          <p:nvPr>
            <p:ph type="title" idx="4294967295"/>
          </p:nvPr>
        </p:nvSpPr>
        <p:spPr/>
        <p:txBody>
          <a:bodyPr/>
          <a:lstStyle/>
          <a:p>
            <a:r>
              <a:rPr lang="en-US" altLang="en-US">
                <a:solidFill>
                  <a:srgbClr val="FF0000"/>
                </a:solidFill>
                <a:ea typeface="ＭＳ Ｐゴシック" panose="020B0600070205080204" pitchFamily="34" charset="-128"/>
              </a:rPr>
              <a:t>Ideal</a:t>
            </a:r>
            <a:r>
              <a:rPr lang="en-US" altLang="en-US">
                <a:ea typeface="ＭＳ Ｐゴシック" panose="020B0600070205080204" pitchFamily="34" charset="-128"/>
              </a:rPr>
              <a:t> Reflector </a:t>
            </a:r>
            <a:r>
              <a:rPr lang="en-US" altLang="en-US">
                <a:solidFill>
                  <a:srgbClr val="0070C0"/>
                </a:solidFill>
                <a:ea typeface="ＭＳ Ｐゴシック" panose="020B0600070205080204" pitchFamily="34" charset="-128"/>
              </a:rPr>
              <a:t>r</a:t>
            </a:r>
          </a:p>
        </p:txBody>
      </p:sp>
      <p:pic>
        <p:nvPicPr>
          <p:cNvPr id="50181" name="Picture 5" descr="AN06F21">
            <a:extLst>
              <a:ext uri="{FF2B5EF4-FFF2-40B4-BE49-F238E27FC236}">
                <a16:creationId xmlns:a16="http://schemas.microsoft.com/office/drawing/2014/main" id="{97419DC7-7707-7917-727E-3F798EB46DF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81700" y="3678238"/>
            <a:ext cx="2300288" cy="2254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182" name="Text Box 6">
            <a:extLst>
              <a:ext uri="{FF2B5EF4-FFF2-40B4-BE49-F238E27FC236}">
                <a16:creationId xmlns:a16="http://schemas.microsoft.com/office/drawing/2014/main" id="{C87AE53B-FFFA-4ECB-F0EF-CF6D4A8B4778}"/>
              </a:ext>
            </a:extLst>
          </p:cNvPr>
          <p:cNvSpPr txBox="1">
            <a:spLocks noChangeArrowheads="1"/>
          </p:cNvSpPr>
          <p:nvPr/>
        </p:nvSpPr>
        <p:spPr bwMode="auto">
          <a:xfrm>
            <a:off x="5675313" y="3048000"/>
            <a:ext cx="25463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1">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b="1">
                <a:solidFill>
                  <a:schemeClr val="accent2"/>
                </a:solidFill>
              </a:rPr>
              <a:t>r</a:t>
            </a:r>
            <a:r>
              <a:rPr lang="en-US" altLang="en-US">
                <a:solidFill>
                  <a:srgbClr val="000000"/>
                </a:solidFill>
              </a:rPr>
              <a:t> = 2 (</a:t>
            </a:r>
            <a:r>
              <a:rPr lang="en-US" altLang="en-US" b="1">
                <a:solidFill>
                  <a:srgbClr val="000000"/>
                </a:solidFill>
              </a:rPr>
              <a:t>l</a:t>
            </a:r>
            <a:r>
              <a:rPr lang="en-US" altLang="en-US">
                <a:solidFill>
                  <a:srgbClr val="000000"/>
                </a:solidFill>
              </a:rPr>
              <a:t> </a:t>
            </a:r>
            <a:r>
              <a:rPr lang="en-US" altLang="en-US" b="1">
                <a:solidFill>
                  <a:srgbClr val="000000"/>
                </a:solidFill>
              </a:rPr>
              <a:t>●</a:t>
            </a:r>
            <a:r>
              <a:rPr lang="en-US" altLang="en-US">
                <a:solidFill>
                  <a:srgbClr val="000000"/>
                </a:solidFill>
              </a:rPr>
              <a:t> </a:t>
            </a:r>
            <a:r>
              <a:rPr lang="en-US" altLang="en-US">
                <a:solidFill>
                  <a:srgbClr val="000000"/>
                </a:solidFill>
                <a:cs typeface="Times New Roman" panose="02020603050405020304" pitchFamily="18" charset="0"/>
              </a:rPr>
              <a:t> </a:t>
            </a:r>
            <a:r>
              <a:rPr lang="en-US" altLang="en-US" b="1">
                <a:solidFill>
                  <a:srgbClr val="FF0000"/>
                </a:solidFill>
              </a:rPr>
              <a:t>n</a:t>
            </a:r>
            <a:r>
              <a:rPr lang="en-US" altLang="en-US">
                <a:solidFill>
                  <a:srgbClr val="000000"/>
                </a:solidFill>
              </a:rPr>
              <a:t> ) </a:t>
            </a:r>
            <a:r>
              <a:rPr lang="en-US" altLang="en-US" b="1">
                <a:solidFill>
                  <a:srgbClr val="FF0000"/>
                </a:solidFill>
              </a:rPr>
              <a:t>n</a:t>
            </a:r>
            <a:r>
              <a:rPr lang="en-US" altLang="en-US">
                <a:solidFill>
                  <a:srgbClr val="000000"/>
                </a:solidFill>
              </a:rPr>
              <a:t> - </a:t>
            </a:r>
            <a:r>
              <a:rPr lang="en-US" altLang="en-US" b="1">
                <a:solidFill>
                  <a:srgbClr val="000000"/>
                </a:solidFill>
              </a:rPr>
              <a:t>l</a:t>
            </a:r>
          </a:p>
        </p:txBody>
      </p:sp>
      <p:pic>
        <p:nvPicPr>
          <p:cNvPr id="144390" name="Picture 6">
            <a:extLst>
              <a:ext uri="{FF2B5EF4-FFF2-40B4-BE49-F238E27FC236}">
                <a16:creationId xmlns:a16="http://schemas.microsoft.com/office/drawing/2014/main" id="{CDCEDE66-DF52-42C8-1B4A-9F21AECFE3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22301" t="38718" r="32431" b="39671"/>
          <a:stretch>
            <a:fillRect/>
          </a:stretch>
        </p:blipFill>
        <p:spPr bwMode="auto">
          <a:xfrm>
            <a:off x="9525" y="3514725"/>
            <a:ext cx="4432300" cy="1581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4391" name="Picture 7">
            <a:extLst>
              <a:ext uri="{FF2B5EF4-FFF2-40B4-BE49-F238E27FC236}">
                <a16:creationId xmlns:a16="http://schemas.microsoft.com/office/drawing/2014/main" id="{AE2C16C8-1C31-4629-AB74-AEFE9D866CB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25" y="5413375"/>
            <a:ext cx="6542088" cy="919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12">
            <a:extLst>
              <a:ext uri="{FF2B5EF4-FFF2-40B4-BE49-F238E27FC236}">
                <a16:creationId xmlns:a16="http://schemas.microsoft.com/office/drawing/2014/main" id="{D3121BF8-6E42-20E4-D35A-C701D96BCDF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1000" y="1698624"/>
            <a:ext cx="7539038" cy="239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tar: 7 Points 1">
            <a:extLst>
              <a:ext uri="{FF2B5EF4-FFF2-40B4-BE49-F238E27FC236}">
                <a16:creationId xmlns:a16="http://schemas.microsoft.com/office/drawing/2014/main" id="{1187788F-7984-F2D3-1B54-6B78D8BC9C3A}"/>
              </a:ext>
            </a:extLst>
          </p:cNvPr>
          <p:cNvSpPr/>
          <p:nvPr/>
        </p:nvSpPr>
        <p:spPr bwMode="auto">
          <a:xfrm>
            <a:off x="6244" y="42862"/>
            <a:ext cx="1670156" cy="1365250"/>
          </a:xfrm>
          <a:prstGeom prst="star7">
            <a:avLst/>
          </a:prstGeom>
          <a:solidFill>
            <a:srgbClr val="FF33CC"/>
          </a:solidFill>
          <a:ln w="12700" cap="flat" cmpd="sng" algn="ctr">
            <a:solidFill>
              <a:schemeClr val="tx1"/>
            </a:solidFill>
            <a:prstDash val="solid"/>
            <a:round/>
            <a:headEnd type="none" w="sm" len="sm"/>
            <a:tailEnd type="none" w="sm" len="sm"/>
          </a:ln>
          <a:effectLst/>
        </p:spPr>
        <p:txBody>
          <a:bodyPr anchor="ctr" anchorCtr="1"/>
          <a:lstStyle/>
          <a:p>
            <a:pPr>
              <a:defRPr/>
            </a:pPr>
            <a:endParaRPr lang="en-US">
              <a:solidFill>
                <a:srgbClr val="000000"/>
              </a:solidFill>
              <a:latin typeface="Times New Roman" charset="0"/>
              <a:cs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5"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2000"/>
                                        <p:tgtEl>
                                          <p:spTgt spid="17"/>
                                        </p:tgtEl>
                                      </p:cBhvr>
                                    </p:animEffect>
                                    <p:anim calcmode="lin" valueType="num">
                                      <p:cBhvr>
                                        <p:cTn id="8" dur="2000" fill="hold"/>
                                        <p:tgtEl>
                                          <p:spTgt spid="17"/>
                                        </p:tgtEl>
                                        <p:attrNameLst>
                                          <p:attrName>ppt_w</p:attrName>
                                        </p:attrNameLst>
                                      </p:cBhvr>
                                      <p:tavLst>
                                        <p:tav tm="0" fmla="#ppt_w*sin(2.5*pi*$)">
                                          <p:val>
                                            <p:fltVal val="0"/>
                                          </p:val>
                                        </p:tav>
                                        <p:tav tm="100000">
                                          <p:val>
                                            <p:fltVal val="1"/>
                                          </p:val>
                                        </p:tav>
                                      </p:tavLst>
                                    </p:anim>
                                    <p:anim calcmode="lin" valueType="num">
                                      <p:cBhvr>
                                        <p:cTn id="9" dur="2000" fill="hold"/>
                                        <p:tgtEl>
                                          <p:spTgt spid="17"/>
                                        </p:tgtEl>
                                        <p:attrNameLst>
                                          <p:attrName>ppt_h</p:attrName>
                                        </p:attrNameLst>
                                      </p:cBhvr>
                                      <p:tavLst>
                                        <p:tav tm="0">
                                          <p:val>
                                            <p:strVal val="#ppt_h"/>
                                          </p:val>
                                        </p:tav>
                                        <p:tav tm="100000">
                                          <p:val>
                                            <p:strVal val="#ppt_h"/>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45" presetClass="entr" presetSubtype="0" fill="hold" nodeType="clickEffect">
                                  <p:stCondLst>
                                    <p:cond delay="0"/>
                                  </p:stCondLst>
                                  <p:childTnLst>
                                    <p:set>
                                      <p:cBhvr>
                                        <p:cTn id="13" dur="1" fill="hold">
                                          <p:stCondLst>
                                            <p:cond delay="0"/>
                                          </p:stCondLst>
                                        </p:cTn>
                                        <p:tgtEl>
                                          <p:spTgt spid="144390"/>
                                        </p:tgtEl>
                                        <p:attrNameLst>
                                          <p:attrName>style.visibility</p:attrName>
                                        </p:attrNameLst>
                                      </p:cBhvr>
                                      <p:to>
                                        <p:strVal val="visible"/>
                                      </p:to>
                                    </p:set>
                                    <p:animEffect transition="in" filter="fade">
                                      <p:cBhvr>
                                        <p:cTn id="14" dur="2000"/>
                                        <p:tgtEl>
                                          <p:spTgt spid="144390"/>
                                        </p:tgtEl>
                                      </p:cBhvr>
                                    </p:animEffect>
                                    <p:anim calcmode="lin" valueType="num">
                                      <p:cBhvr>
                                        <p:cTn id="15" dur="2000" fill="hold"/>
                                        <p:tgtEl>
                                          <p:spTgt spid="144390"/>
                                        </p:tgtEl>
                                        <p:attrNameLst>
                                          <p:attrName>ppt_w</p:attrName>
                                        </p:attrNameLst>
                                      </p:cBhvr>
                                      <p:tavLst>
                                        <p:tav tm="0" fmla="#ppt_w*sin(2.5*pi*$)">
                                          <p:val>
                                            <p:fltVal val="0"/>
                                          </p:val>
                                        </p:tav>
                                        <p:tav tm="100000">
                                          <p:val>
                                            <p:fltVal val="1"/>
                                          </p:val>
                                        </p:tav>
                                      </p:tavLst>
                                    </p:anim>
                                    <p:anim calcmode="lin" valueType="num">
                                      <p:cBhvr>
                                        <p:cTn id="16" dur="2000" fill="hold"/>
                                        <p:tgtEl>
                                          <p:spTgt spid="144390"/>
                                        </p:tgtEl>
                                        <p:attrNameLst>
                                          <p:attrName>ppt_h</p:attrName>
                                        </p:attrNameLst>
                                      </p:cBhvr>
                                      <p:tavLst>
                                        <p:tav tm="0">
                                          <p:val>
                                            <p:strVal val="#ppt_h"/>
                                          </p:val>
                                        </p:tav>
                                        <p:tav tm="100000">
                                          <p:val>
                                            <p:strVal val="#ppt_h"/>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45" presetClass="entr" presetSubtype="0" fill="hold" nodeType="clickEffect">
                                  <p:stCondLst>
                                    <p:cond delay="0"/>
                                  </p:stCondLst>
                                  <p:childTnLst>
                                    <p:set>
                                      <p:cBhvr>
                                        <p:cTn id="20" dur="1" fill="hold">
                                          <p:stCondLst>
                                            <p:cond delay="0"/>
                                          </p:stCondLst>
                                        </p:cTn>
                                        <p:tgtEl>
                                          <p:spTgt spid="144391"/>
                                        </p:tgtEl>
                                        <p:attrNameLst>
                                          <p:attrName>style.visibility</p:attrName>
                                        </p:attrNameLst>
                                      </p:cBhvr>
                                      <p:to>
                                        <p:strVal val="visible"/>
                                      </p:to>
                                    </p:set>
                                    <p:animEffect transition="in" filter="fade">
                                      <p:cBhvr>
                                        <p:cTn id="21" dur="2000"/>
                                        <p:tgtEl>
                                          <p:spTgt spid="144391"/>
                                        </p:tgtEl>
                                      </p:cBhvr>
                                    </p:animEffect>
                                    <p:anim calcmode="lin" valueType="num">
                                      <p:cBhvr>
                                        <p:cTn id="22" dur="2000" fill="hold"/>
                                        <p:tgtEl>
                                          <p:spTgt spid="144391"/>
                                        </p:tgtEl>
                                        <p:attrNameLst>
                                          <p:attrName>ppt_w</p:attrName>
                                        </p:attrNameLst>
                                      </p:cBhvr>
                                      <p:tavLst>
                                        <p:tav tm="0" fmla="#ppt_w*sin(2.5*pi*$)">
                                          <p:val>
                                            <p:fltVal val="0"/>
                                          </p:val>
                                        </p:tav>
                                        <p:tav tm="100000">
                                          <p:val>
                                            <p:fltVal val="1"/>
                                          </p:val>
                                        </p:tav>
                                      </p:tavLst>
                                    </p:anim>
                                    <p:anim calcmode="lin" valueType="num">
                                      <p:cBhvr>
                                        <p:cTn id="23" dur="2000" fill="hold"/>
                                        <p:tgtEl>
                                          <p:spTgt spid="144391"/>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a:extLst>
              <a:ext uri="{FF2B5EF4-FFF2-40B4-BE49-F238E27FC236}">
                <a16:creationId xmlns:a16="http://schemas.microsoft.com/office/drawing/2014/main" id="{D5684B14-BD33-3719-1D20-1A143E4DDE2B}"/>
              </a:ext>
            </a:extLst>
          </p:cNvPr>
          <p:cNvSpPr>
            <a:spLocks noGrp="1" noChangeArrowheads="1"/>
          </p:cNvSpPr>
          <p:nvPr>
            <p:ph type="title"/>
          </p:nvPr>
        </p:nvSpPr>
        <p:spPr/>
        <p:txBody>
          <a:bodyPr/>
          <a:lstStyle/>
          <a:p>
            <a:r>
              <a:rPr lang="en-US" altLang="en-US">
                <a:ea typeface="ＭＳ Ｐゴシック" panose="020B0600070205080204" pitchFamily="34" charset="-128"/>
              </a:rPr>
              <a:t>Reflection Equations</a:t>
            </a:r>
          </a:p>
        </p:txBody>
      </p:sp>
      <p:sp>
        <p:nvSpPr>
          <p:cNvPr id="51203" name="Rectangle 3">
            <a:extLst>
              <a:ext uri="{FF2B5EF4-FFF2-40B4-BE49-F238E27FC236}">
                <a16:creationId xmlns:a16="http://schemas.microsoft.com/office/drawing/2014/main" id="{407ADFD9-DF60-5FC6-F20D-F22598A13220}"/>
              </a:ext>
            </a:extLst>
          </p:cNvPr>
          <p:cNvSpPr>
            <a:spLocks noGrp="1" noChangeArrowheads="1"/>
          </p:cNvSpPr>
          <p:nvPr>
            <p:ph type="body" sz="half" idx="1"/>
          </p:nvPr>
        </p:nvSpPr>
        <p:spPr>
          <a:xfrm>
            <a:off x="685800" y="1524000"/>
            <a:ext cx="3814763" cy="4724400"/>
          </a:xfrm>
        </p:spPr>
        <p:txBody>
          <a:bodyPr/>
          <a:lstStyle/>
          <a:p>
            <a:pPr marL="0" indent="0">
              <a:buFontTx/>
              <a:buNone/>
            </a:pPr>
            <a:r>
              <a:rPr lang="en-US" altLang="en-US" sz="2700">
                <a:latin typeface="Times New Roman" panose="02020603050405020304" pitchFamily="18" charset="0"/>
                <a:ea typeface="ＭＳ Ｐゴシック" panose="020B0600070205080204" pitchFamily="34" charset="-128"/>
              </a:rPr>
              <a:t> I</a:t>
            </a:r>
            <a:r>
              <a:rPr lang="en-US" altLang="en-US" sz="3600" baseline="-25000">
                <a:latin typeface="Times New Roman" panose="02020603050405020304" pitchFamily="18" charset="0"/>
                <a:ea typeface="ＭＳ Ｐゴシック" panose="020B0600070205080204" pitchFamily="34" charset="-128"/>
              </a:rPr>
              <a:t>diffuse</a:t>
            </a:r>
            <a:r>
              <a:rPr lang="en-US" altLang="en-US" sz="2700">
                <a:latin typeface="Times New Roman" panose="02020603050405020304" pitchFamily="18" charset="0"/>
                <a:ea typeface="ＭＳ Ｐゴシック" panose="020B0600070205080204" pitchFamily="34" charset="-128"/>
              </a:rPr>
              <a:t> = k</a:t>
            </a:r>
            <a:r>
              <a:rPr lang="en-US" altLang="en-US" sz="3600" baseline="-25000">
                <a:latin typeface="Times New Roman" panose="02020603050405020304" pitchFamily="18" charset="0"/>
                <a:ea typeface="ＭＳ Ｐゴシック" panose="020B0600070205080204" pitchFamily="34" charset="-128"/>
              </a:rPr>
              <a:t>d</a:t>
            </a:r>
            <a:r>
              <a:rPr lang="en-US" altLang="en-US" sz="2700">
                <a:latin typeface="Times New Roman" panose="02020603050405020304" pitchFamily="18" charset="0"/>
                <a:ea typeface="ＭＳ Ｐゴシック" panose="020B0600070205080204" pitchFamily="34" charset="-128"/>
              </a:rPr>
              <a:t> I</a:t>
            </a:r>
            <a:r>
              <a:rPr lang="en-US" altLang="en-US" sz="3600" baseline="-25000">
                <a:latin typeface="Times New Roman" panose="02020603050405020304" pitchFamily="18" charset="0"/>
                <a:ea typeface="ＭＳ Ｐゴシック" panose="020B0600070205080204" pitchFamily="34" charset="-128"/>
              </a:rPr>
              <a:t>light</a:t>
            </a:r>
            <a:r>
              <a:rPr lang="en-US" altLang="en-US" sz="2700" i="1">
                <a:latin typeface="Times New Roman" panose="02020603050405020304" pitchFamily="18" charset="0"/>
                <a:ea typeface="ＭＳ Ｐゴシック" panose="020B0600070205080204" pitchFamily="34" charset="-128"/>
              </a:rPr>
              <a:t> </a:t>
            </a:r>
            <a:r>
              <a:rPr lang="en-US" altLang="en-US" sz="2700" b="1">
                <a:latin typeface="Times New Roman" panose="02020603050405020304" pitchFamily="18" charset="0"/>
                <a:ea typeface="ＭＳ Ｐゴシック" panose="020B0600070205080204" pitchFamily="34" charset="-128"/>
              </a:rPr>
              <a:t>(n </a:t>
            </a:r>
            <a:r>
              <a:rPr lang="en-US" altLang="en-US" sz="2700" b="1" i="1">
                <a:solidFill>
                  <a:srgbClr val="C00000"/>
                </a:solidFill>
                <a:ea typeface="ＭＳ Ｐゴシック" panose="020B0600070205080204" pitchFamily="34" charset="-128"/>
              </a:rPr>
              <a:t>•</a:t>
            </a:r>
            <a:r>
              <a:rPr lang="en-US" altLang="en-US" sz="2700" b="1" i="1">
                <a:latin typeface="Times New Roman" panose="02020603050405020304" pitchFamily="18" charset="0"/>
                <a:ea typeface="ＭＳ Ｐゴシック" panose="020B0600070205080204" pitchFamily="34" charset="-128"/>
              </a:rPr>
              <a:t> </a:t>
            </a:r>
            <a:r>
              <a:rPr lang="en-US" altLang="en-US" sz="2700" b="1">
                <a:latin typeface="Times New Roman" panose="02020603050405020304" pitchFamily="18" charset="0"/>
                <a:ea typeface="ＭＳ Ｐゴシック" panose="020B0600070205080204" pitchFamily="34" charset="-128"/>
              </a:rPr>
              <a:t>l)</a:t>
            </a:r>
            <a:endParaRPr lang="en-US" altLang="en-US" sz="2700">
              <a:latin typeface="Times New Roman" panose="02020603050405020304" pitchFamily="18" charset="0"/>
              <a:ea typeface="ＭＳ Ｐゴシック" panose="020B0600070205080204" pitchFamily="34" charset="-128"/>
              <a:sym typeface="Symbol" panose="05050102010706020507" pitchFamily="18" charset="2"/>
            </a:endParaRPr>
          </a:p>
          <a:p>
            <a:pPr marL="0" indent="0"/>
            <a:endParaRPr lang="en-US" altLang="en-US" sz="2700">
              <a:ea typeface="ＭＳ Ｐゴシック" panose="020B0600070205080204" pitchFamily="34" charset="-128"/>
            </a:endParaRPr>
          </a:p>
          <a:p>
            <a:pPr marL="0" indent="0"/>
            <a:endParaRPr lang="en-US" altLang="en-US" sz="2700">
              <a:ea typeface="ＭＳ Ｐゴシック" panose="020B0600070205080204" pitchFamily="34" charset="-128"/>
            </a:endParaRPr>
          </a:p>
          <a:p>
            <a:pPr marL="0" indent="0"/>
            <a:endParaRPr lang="en-US" altLang="en-US" sz="2700">
              <a:ea typeface="ＭＳ Ｐゴシック" panose="020B0600070205080204" pitchFamily="34" charset="-128"/>
            </a:endParaRPr>
          </a:p>
          <a:p>
            <a:pPr marL="0" indent="0"/>
            <a:endParaRPr lang="en-US" altLang="en-US" sz="2700">
              <a:ea typeface="ＭＳ Ｐゴシック" panose="020B0600070205080204" pitchFamily="34" charset="-128"/>
            </a:endParaRPr>
          </a:p>
          <a:p>
            <a:pPr marL="0" indent="0" algn="ctr">
              <a:buFontTx/>
              <a:buNone/>
            </a:pPr>
            <a:r>
              <a:rPr lang="en-US" altLang="en-US" sz="2700">
                <a:latin typeface="Times New Roman" panose="02020603050405020304" pitchFamily="18" charset="0"/>
                <a:ea typeface="ＭＳ Ｐゴシック" panose="020B0600070205080204" pitchFamily="34" charset="-128"/>
              </a:rPr>
              <a:t> </a:t>
            </a:r>
            <a:r>
              <a:rPr lang="en-US" altLang="en-US" sz="2700">
                <a:ea typeface="ＭＳ Ｐゴシック" panose="020B0600070205080204" pitchFamily="34" charset="-128"/>
              </a:rPr>
              <a:t> </a:t>
            </a:r>
          </a:p>
          <a:p>
            <a:pPr marL="0" indent="0" algn="ctr">
              <a:buFontTx/>
              <a:buNone/>
            </a:pPr>
            <a:endParaRPr lang="en-US" altLang="en-US" sz="2700">
              <a:latin typeface="Times New Roman" panose="02020603050405020304" pitchFamily="18" charset="0"/>
              <a:ea typeface="ＭＳ Ｐゴシック" panose="020B0600070205080204" pitchFamily="34" charset="-128"/>
              <a:sym typeface="Symbol" panose="05050102010706020507" pitchFamily="18" charset="2"/>
            </a:endParaRPr>
          </a:p>
          <a:p>
            <a:pPr marL="0" indent="0"/>
            <a:endParaRPr lang="en-US" altLang="en-US" sz="2700">
              <a:ea typeface="ＭＳ Ｐゴシック" panose="020B0600070205080204" pitchFamily="34" charset="-128"/>
            </a:endParaRPr>
          </a:p>
        </p:txBody>
      </p:sp>
      <p:grpSp>
        <p:nvGrpSpPr>
          <p:cNvPr id="51204" name="Group 4">
            <a:extLst>
              <a:ext uri="{FF2B5EF4-FFF2-40B4-BE49-F238E27FC236}">
                <a16:creationId xmlns:a16="http://schemas.microsoft.com/office/drawing/2014/main" id="{44A50A90-CE73-DE75-9887-AB5F6760C4CB}"/>
              </a:ext>
            </a:extLst>
          </p:cNvPr>
          <p:cNvGrpSpPr>
            <a:grpSpLocks/>
          </p:cNvGrpSpPr>
          <p:nvPr/>
        </p:nvGrpSpPr>
        <p:grpSpPr bwMode="auto">
          <a:xfrm>
            <a:off x="6929438" y="1314450"/>
            <a:ext cx="2114550" cy="1397000"/>
            <a:chOff x="3936" y="881"/>
            <a:chExt cx="1824" cy="1205"/>
          </a:xfrm>
        </p:grpSpPr>
        <p:sp>
          <p:nvSpPr>
            <p:cNvPr id="51260" name="Line 5">
              <a:extLst>
                <a:ext uri="{FF2B5EF4-FFF2-40B4-BE49-F238E27FC236}">
                  <a16:creationId xmlns:a16="http://schemas.microsoft.com/office/drawing/2014/main" id="{FB5E4B39-099A-D72F-3FBD-A9EA948BD7D6}"/>
                </a:ext>
              </a:extLst>
            </p:cNvPr>
            <p:cNvSpPr>
              <a:spLocks noChangeShapeType="1"/>
            </p:cNvSpPr>
            <p:nvPr/>
          </p:nvSpPr>
          <p:spPr bwMode="auto">
            <a:xfrm flipV="1">
              <a:off x="4320" y="2086"/>
              <a:ext cx="1440" cy="0"/>
            </a:xfrm>
            <a:prstGeom prst="line">
              <a:avLst/>
            </a:prstGeom>
            <a:noFill/>
            <a:ln w="76200">
              <a:solidFill>
                <a:schemeClr val="accent2"/>
              </a:solidFill>
              <a:round/>
              <a:headEnd/>
              <a:tailEnd/>
            </a:ln>
            <a:effectLst/>
            <a:scene3d>
              <a:camera prst="legacyPerspectiveTopLeft"/>
              <a:lightRig rig="legacyFlat3" dir="r"/>
            </a:scene3d>
            <a:sp3d extrusionH="3630600" prstMaterial="legacyMatte">
              <a:bevelT w="13500" h="13500" prst="angle"/>
              <a:bevelB w="13500" h="13500" prst="angle"/>
              <a:extrusionClr>
                <a:schemeClr val="accent2"/>
              </a:extrusionClr>
              <a:contourClr>
                <a:schemeClr val="accent2"/>
              </a:contourClr>
            </a:sp3d>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endParaRPr lang="en-US"/>
            </a:p>
          </p:txBody>
        </p:sp>
        <p:sp>
          <p:nvSpPr>
            <p:cNvPr id="51261" name="Line 6">
              <a:extLst>
                <a:ext uri="{FF2B5EF4-FFF2-40B4-BE49-F238E27FC236}">
                  <a16:creationId xmlns:a16="http://schemas.microsoft.com/office/drawing/2014/main" id="{D1FDC2D8-7A03-2897-DAED-E084A999D01C}"/>
                </a:ext>
              </a:extLst>
            </p:cNvPr>
            <p:cNvSpPr>
              <a:spLocks noChangeShapeType="1"/>
            </p:cNvSpPr>
            <p:nvPr/>
          </p:nvSpPr>
          <p:spPr bwMode="auto">
            <a:xfrm flipV="1">
              <a:off x="4848" y="1030"/>
              <a:ext cx="0" cy="912"/>
            </a:xfrm>
            <a:prstGeom prst="line">
              <a:avLst/>
            </a:prstGeom>
            <a:noFill/>
            <a:ln w="38100">
              <a:solidFill>
                <a:schemeClr va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1262" name="Line 7">
              <a:extLst>
                <a:ext uri="{FF2B5EF4-FFF2-40B4-BE49-F238E27FC236}">
                  <a16:creationId xmlns:a16="http://schemas.microsoft.com/office/drawing/2014/main" id="{41FBA109-E0AC-234A-41F0-A50FF76734F3}"/>
                </a:ext>
              </a:extLst>
            </p:cNvPr>
            <p:cNvSpPr>
              <a:spLocks noChangeShapeType="1"/>
            </p:cNvSpPr>
            <p:nvPr/>
          </p:nvSpPr>
          <p:spPr bwMode="auto">
            <a:xfrm>
              <a:off x="3936" y="1078"/>
              <a:ext cx="912" cy="864"/>
            </a:xfrm>
            <a:prstGeom prst="line">
              <a:avLst/>
            </a:prstGeom>
            <a:noFill/>
            <a:ln w="38100">
              <a:solidFill>
                <a:schemeClr val="accent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1263" name="Text Box 8">
              <a:extLst>
                <a:ext uri="{FF2B5EF4-FFF2-40B4-BE49-F238E27FC236}">
                  <a16:creationId xmlns:a16="http://schemas.microsoft.com/office/drawing/2014/main" id="{0E15CE3E-8E47-86FC-80C8-001E3577C802}"/>
                </a:ext>
              </a:extLst>
            </p:cNvPr>
            <p:cNvSpPr txBox="1">
              <a:spLocks noChangeArrowheads="1"/>
            </p:cNvSpPr>
            <p:nvPr/>
          </p:nvSpPr>
          <p:spPr bwMode="auto">
            <a:xfrm>
              <a:off x="4871" y="881"/>
              <a:ext cx="306" cy="39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accent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algn="ctr"/>
              <a:r>
                <a:rPr lang="en-US" altLang="en-US" b="1" i="1"/>
                <a:t>n</a:t>
              </a:r>
            </a:p>
          </p:txBody>
        </p:sp>
        <p:sp>
          <p:nvSpPr>
            <p:cNvPr id="51264" name="Text Box 9">
              <a:extLst>
                <a:ext uri="{FF2B5EF4-FFF2-40B4-BE49-F238E27FC236}">
                  <a16:creationId xmlns:a16="http://schemas.microsoft.com/office/drawing/2014/main" id="{08F8C80A-B8DF-6F46-2BF6-8A977A78CFD1}"/>
                </a:ext>
              </a:extLst>
            </p:cNvPr>
            <p:cNvSpPr txBox="1">
              <a:spLocks noChangeArrowheads="1"/>
            </p:cNvSpPr>
            <p:nvPr/>
          </p:nvSpPr>
          <p:spPr bwMode="auto">
            <a:xfrm>
              <a:off x="4076" y="881"/>
              <a:ext cx="231" cy="39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accent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algn="ctr"/>
              <a:r>
                <a:rPr lang="en-US" altLang="en-US" b="1" i="1"/>
                <a:t>l</a:t>
              </a:r>
            </a:p>
          </p:txBody>
        </p:sp>
        <p:sp>
          <p:nvSpPr>
            <p:cNvPr id="51265" name="Text Box 10">
              <a:extLst>
                <a:ext uri="{FF2B5EF4-FFF2-40B4-BE49-F238E27FC236}">
                  <a16:creationId xmlns:a16="http://schemas.microsoft.com/office/drawing/2014/main" id="{E617359B-CD49-A96C-E168-9EFABE8A1B3A}"/>
                </a:ext>
              </a:extLst>
            </p:cNvPr>
            <p:cNvSpPr txBox="1">
              <a:spLocks noChangeArrowheads="1"/>
            </p:cNvSpPr>
            <p:nvPr/>
          </p:nvSpPr>
          <p:spPr bwMode="auto">
            <a:xfrm>
              <a:off x="4617" y="1457"/>
              <a:ext cx="295" cy="39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accent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algn="ctr"/>
              <a:r>
                <a:rPr lang="en-US" altLang="en-US">
                  <a:sym typeface="Symbol" panose="05050102010706020507" pitchFamily="18" charset="2"/>
                </a:rPr>
                <a:t></a:t>
              </a:r>
              <a:endParaRPr lang="en-US" altLang="en-US"/>
            </a:p>
          </p:txBody>
        </p:sp>
      </p:grpSp>
      <p:pic>
        <p:nvPicPr>
          <p:cNvPr id="51205" name="Picture 11">
            <a:extLst>
              <a:ext uri="{FF2B5EF4-FFF2-40B4-BE49-F238E27FC236}">
                <a16:creationId xmlns:a16="http://schemas.microsoft.com/office/drawing/2014/main" id="{3048F0EC-473B-76ED-5543-811ECA8AA6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13363" y="1446213"/>
            <a:ext cx="952500" cy="952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accent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333836" name="Group 12">
            <a:extLst>
              <a:ext uri="{FF2B5EF4-FFF2-40B4-BE49-F238E27FC236}">
                <a16:creationId xmlns:a16="http://schemas.microsoft.com/office/drawing/2014/main" id="{A71C37BD-35D6-250C-16B9-F859FCDDB8F3}"/>
              </a:ext>
            </a:extLst>
          </p:cNvPr>
          <p:cNvGrpSpPr>
            <a:grpSpLocks/>
          </p:cNvGrpSpPr>
          <p:nvPr/>
        </p:nvGrpSpPr>
        <p:grpSpPr bwMode="auto">
          <a:xfrm>
            <a:off x="2493963" y="3806825"/>
            <a:ext cx="2566987" cy="2647950"/>
            <a:chOff x="3360" y="1632"/>
            <a:chExt cx="2304" cy="2448"/>
          </a:xfrm>
        </p:grpSpPr>
        <p:pic>
          <p:nvPicPr>
            <p:cNvPr id="51211" name="Picture 13">
              <a:extLst>
                <a:ext uri="{FF2B5EF4-FFF2-40B4-BE49-F238E27FC236}">
                  <a16:creationId xmlns:a16="http://schemas.microsoft.com/office/drawing/2014/main" id="{466ABE56-B614-99E1-F41E-5E54E3379B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3426" t="28256" r="9619"/>
            <a:stretch>
              <a:fillRect/>
            </a:stretch>
          </p:blipFill>
          <p:spPr bwMode="auto">
            <a:xfrm>
              <a:off x="3360" y="1932"/>
              <a:ext cx="2304" cy="21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accent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51212" name="Group 14">
              <a:extLst>
                <a:ext uri="{FF2B5EF4-FFF2-40B4-BE49-F238E27FC236}">
                  <a16:creationId xmlns:a16="http://schemas.microsoft.com/office/drawing/2014/main" id="{4C52EDE6-DCD4-B19F-3014-1EDB2B9F61A5}"/>
                </a:ext>
              </a:extLst>
            </p:cNvPr>
            <p:cNvGrpSpPr>
              <a:grpSpLocks noChangeAspect="1"/>
            </p:cNvGrpSpPr>
            <p:nvPr/>
          </p:nvGrpSpPr>
          <p:grpSpPr bwMode="auto">
            <a:xfrm flipH="1">
              <a:off x="4734" y="1632"/>
              <a:ext cx="591" cy="489"/>
              <a:chOff x="1136" y="2894"/>
              <a:chExt cx="787" cy="651"/>
            </a:xfrm>
          </p:grpSpPr>
          <p:sp>
            <p:nvSpPr>
              <p:cNvPr id="51213" name="Freeform 15">
                <a:extLst>
                  <a:ext uri="{FF2B5EF4-FFF2-40B4-BE49-F238E27FC236}">
                    <a16:creationId xmlns:a16="http://schemas.microsoft.com/office/drawing/2014/main" id="{0C707E11-F60D-734D-B568-9D4D013D2150}"/>
                  </a:ext>
                </a:extLst>
              </p:cNvPr>
              <p:cNvSpPr>
                <a:spLocks noChangeAspect="1"/>
              </p:cNvSpPr>
              <p:nvPr/>
            </p:nvSpPr>
            <p:spPr bwMode="auto">
              <a:xfrm>
                <a:off x="1157" y="3126"/>
                <a:ext cx="655" cy="411"/>
              </a:xfrm>
              <a:custGeom>
                <a:avLst/>
                <a:gdLst>
                  <a:gd name="T0" fmla="*/ 573 w 655"/>
                  <a:gd name="T1" fmla="*/ 213 h 411"/>
                  <a:gd name="T2" fmla="*/ 654 w 655"/>
                  <a:gd name="T3" fmla="*/ 176 h 411"/>
                  <a:gd name="T4" fmla="*/ 655 w 655"/>
                  <a:gd name="T5" fmla="*/ 92 h 411"/>
                  <a:gd name="T6" fmla="*/ 201 w 655"/>
                  <a:gd name="T7" fmla="*/ 167 h 411"/>
                  <a:gd name="T8" fmla="*/ 195 w 655"/>
                  <a:gd name="T9" fmla="*/ 0 h 411"/>
                  <a:gd name="T10" fmla="*/ 87 w 655"/>
                  <a:gd name="T11" fmla="*/ 21 h 411"/>
                  <a:gd name="T12" fmla="*/ 7 w 655"/>
                  <a:gd name="T13" fmla="*/ 180 h 411"/>
                  <a:gd name="T14" fmla="*/ 0 w 655"/>
                  <a:gd name="T15" fmla="*/ 375 h 411"/>
                  <a:gd name="T16" fmla="*/ 150 w 655"/>
                  <a:gd name="T17" fmla="*/ 411 h 411"/>
                  <a:gd name="T18" fmla="*/ 189 w 655"/>
                  <a:gd name="T19" fmla="*/ 357 h 411"/>
                  <a:gd name="T20" fmla="*/ 241 w 655"/>
                  <a:gd name="T21" fmla="*/ 350 h 411"/>
                  <a:gd name="T22" fmla="*/ 291 w 655"/>
                  <a:gd name="T23" fmla="*/ 350 h 411"/>
                  <a:gd name="T24" fmla="*/ 361 w 655"/>
                  <a:gd name="T25" fmla="*/ 326 h 411"/>
                  <a:gd name="T26" fmla="*/ 466 w 655"/>
                  <a:gd name="T27" fmla="*/ 275 h 411"/>
                  <a:gd name="T28" fmla="*/ 553 w 655"/>
                  <a:gd name="T29" fmla="*/ 231 h 411"/>
                  <a:gd name="T30" fmla="*/ 573 w 655"/>
                  <a:gd name="T31" fmla="*/ 213 h 41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655" h="411">
                    <a:moveTo>
                      <a:pt x="573" y="213"/>
                    </a:moveTo>
                    <a:lnTo>
                      <a:pt x="654" y="176"/>
                    </a:lnTo>
                    <a:lnTo>
                      <a:pt x="655" y="92"/>
                    </a:lnTo>
                    <a:lnTo>
                      <a:pt x="201" y="167"/>
                    </a:lnTo>
                    <a:lnTo>
                      <a:pt x="195" y="0"/>
                    </a:lnTo>
                    <a:lnTo>
                      <a:pt x="87" y="21"/>
                    </a:lnTo>
                    <a:lnTo>
                      <a:pt x="7" y="180"/>
                    </a:lnTo>
                    <a:lnTo>
                      <a:pt x="0" y="375"/>
                    </a:lnTo>
                    <a:lnTo>
                      <a:pt x="150" y="411"/>
                    </a:lnTo>
                    <a:lnTo>
                      <a:pt x="189" y="357"/>
                    </a:lnTo>
                    <a:lnTo>
                      <a:pt x="241" y="350"/>
                    </a:lnTo>
                    <a:lnTo>
                      <a:pt x="291" y="350"/>
                    </a:lnTo>
                    <a:lnTo>
                      <a:pt x="361" y="326"/>
                    </a:lnTo>
                    <a:lnTo>
                      <a:pt x="466" y="275"/>
                    </a:lnTo>
                    <a:lnTo>
                      <a:pt x="553" y="231"/>
                    </a:lnTo>
                    <a:lnTo>
                      <a:pt x="573" y="213"/>
                    </a:lnTo>
                    <a:close/>
                  </a:path>
                </a:pathLst>
              </a:custGeom>
              <a:solidFill>
                <a:srgbClr val="FFC080"/>
              </a:solidFill>
              <a:ln>
                <a:noFill/>
              </a:ln>
              <a:effectLst/>
              <a:extLst>
                <a:ext uri="{91240B29-F687-4F45-9708-019B960494DF}">
                  <a14:hiddenLine xmlns:a14="http://schemas.microsoft.com/office/drawing/2010/main" w="2857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51214" name="Group 16">
                <a:extLst>
                  <a:ext uri="{FF2B5EF4-FFF2-40B4-BE49-F238E27FC236}">
                    <a16:creationId xmlns:a16="http://schemas.microsoft.com/office/drawing/2014/main" id="{AF290352-F8F4-23A5-AC3E-D1D05A08C3E5}"/>
                  </a:ext>
                </a:extLst>
              </p:cNvPr>
              <p:cNvGrpSpPr>
                <a:grpSpLocks noChangeAspect="1"/>
              </p:cNvGrpSpPr>
              <p:nvPr/>
            </p:nvGrpSpPr>
            <p:grpSpPr bwMode="auto">
              <a:xfrm>
                <a:off x="1206" y="2994"/>
                <a:ext cx="653" cy="551"/>
                <a:chOff x="1206" y="2994"/>
                <a:chExt cx="653" cy="551"/>
              </a:xfrm>
            </p:grpSpPr>
            <p:grpSp>
              <p:nvGrpSpPr>
                <p:cNvPr id="51249" name="Group 17">
                  <a:extLst>
                    <a:ext uri="{FF2B5EF4-FFF2-40B4-BE49-F238E27FC236}">
                      <a16:creationId xmlns:a16="http://schemas.microsoft.com/office/drawing/2014/main" id="{39ACD37B-5262-E428-88EF-EF3EA6899AB5}"/>
                    </a:ext>
                  </a:extLst>
                </p:cNvPr>
                <p:cNvGrpSpPr>
                  <a:grpSpLocks noChangeAspect="1"/>
                </p:cNvGrpSpPr>
                <p:nvPr/>
              </p:nvGrpSpPr>
              <p:grpSpPr bwMode="auto">
                <a:xfrm>
                  <a:off x="1206" y="3171"/>
                  <a:ext cx="527" cy="374"/>
                  <a:chOff x="1206" y="3171"/>
                  <a:chExt cx="527" cy="374"/>
                </a:xfrm>
              </p:grpSpPr>
              <p:sp>
                <p:nvSpPr>
                  <p:cNvPr id="51251" name="Freeform 18">
                    <a:extLst>
                      <a:ext uri="{FF2B5EF4-FFF2-40B4-BE49-F238E27FC236}">
                        <a16:creationId xmlns:a16="http://schemas.microsoft.com/office/drawing/2014/main" id="{EDECE91B-FE89-8A74-1762-F2F5C1A8F8EA}"/>
                      </a:ext>
                    </a:extLst>
                  </p:cNvPr>
                  <p:cNvSpPr>
                    <a:spLocks noChangeAspect="1"/>
                  </p:cNvSpPr>
                  <p:nvPr/>
                </p:nvSpPr>
                <p:spPr bwMode="auto">
                  <a:xfrm>
                    <a:off x="1255" y="3340"/>
                    <a:ext cx="478" cy="205"/>
                  </a:xfrm>
                  <a:custGeom>
                    <a:avLst/>
                    <a:gdLst>
                      <a:gd name="T0" fmla="*/ 0 w 1434"/>
                      <a:gd name="T1" fmla="*/ 6 h 615"/>
                      <a:gd name="T2" fmla="*/ 1 w 1434"/>
                      <a:gd name="T3" fmla="*/ 5 h 615"/>
                      <a:gd name="T4" fmla="*/ 1 w 1434"/>
                      <a:gd name="T5" fmla="*/ 5 h 615"/>
                      <a:gd name="T6" fmla="*/ 2 w 1434"/>
                      <a:gd name="T7" fmla="*/ 5 h 615"/>
                      <a:gd name="T8" fmla="*/ 2 w 1434"/>
                      <a:gd name="T9" fmla="*/ 5 h 615"/>
                      <a:gd name="T10" fmla="*/ 3 w 1434"/>
                      <a:gd name="T11" fmla="*/ 5 h 615"/>
                      <a:gd name="T12" fmla="*/ 4 w 1434"/>
                      <a:gd name="T13" fmla="*/ 5 h 615"/>
                      <a:gd name="T14" fmla="*/ 5 w 1434"/>
                      <a:gd name="T15" fmla="*/ 5 h 615"/>
                      <a:gd name="T16" fmla="*/ 6 w 1434"/>
                      <a:gd name="T17" fmla="*/ 5 h 615"/>
                      <a:gd name="T18" fmla="*/ 7 w 1434"/>
                      <a:gd name="T19" fmla="*/ 5 h 615"/>
                      <a:gd name="T20" fmla="*/ 8 w 1434"/>
                      <a:gd name="T21" fmla="*/ 4 h 615"/>
                      <a:gd name="T22" fmla="*/ 10 w 1434"/>
                      <a:gd name="T23" fmla="*/ 4 h 615"/>
                      <a:gd name="T24" fmla="*/ 11 w 1434"/>
                      <a:gd name="T25" fmla="*/ 3 h 615"/>
                      <a:gd name="T26" fmla="*/ 13 w 1434"/>
                      <a:gd name="T27" fmla="*/ 2 h 615"/>
                      <a:gd name="T28" fmla="*/ 14 w 1434"/>
                      <a:gd name="T29" fmla="*/ 1 h 615"/>
                      <a:gd name="T30" fmla="*/ 16 w 1434"/>
                      <a:gd name="T31" fmla="*/ 1 h 615"/>
                      <a:gd name="T32" fmla="*/ 17 w 1434"/>
                      <a:gd name="T33" fmla="*/ 0 h 615"/>
                      <a:gd name="T34" fmla="*/ 18 w 1434"/>
                      <a:gd name="T35" fmla="*/ 0 h 615"/>
                      <a:gd name="T36" fmla="*/ 17 w 1434"/>
                      <a:gd name="T37" fmla="*/ 0 h 615"/>
                      <a:gd name="T38" fmla="*/ 17 w 1434"/>
                      <a:gd name="T39" fmla="*/ 1 h 615"/>
                      <a:gd name="T40" fmla="*/ 17 w 1434"/>
                      <a:gd name="T41" fmla="*/ 1 h 615"/>
                      <a:gd name="T42" fmla="*/ 17 w 1434"/>
                      <a:gd name="T43" fmla="*/ 1 h 615"/>
                      <a:gd name="T44" fmla="*/ 16 w 1434"/>
                      <a:gd name="T45" fmla="*/ 1 h 615"/>
                      <a:gd name="T46" fmla="*/ 16 w 1434"/>
                      <a:gd name="T47" fmla="*/ 2 h 615"/>
                      <a:gd name="T48" fmla="*/ 15 w 1434"/>
                      <a:gd name="T49" fmla="*/ 2 h 615"/>
                      <a:gd name="T50" fmla="*/ 14 w 1434"/>
                      <a:gd name="T51" fmla="*/ 2 h 615"/>
                      <a:gd name="T52" fmla="*/ 14 w 1434"/>
                      <a:gd name="T53" fmla="*/ 2 h 615"/>
                      <a:gd name="T54" fmla="*/ 14 w 1434"/>
                      <a:gd name="T55" fmla="*/ 3 h 615"/>
                      <a:gd name="T56" fmla="*/ 14 w 1434"/>
                      <a:gd name="T57" fmla="*/ 3 h 615"/>
                      <a:gd name="T58" fmla="*/ 14 w 1434"/>
                      <a:gd name="T59" fmla="*/ 3 h 615"/>
                      <a:gd name="T60" fmla="*/ 14 w 1434"/>
                      <a:gd name="T61" fmla="*/ 3 h 615"/>
                      <a:gd name="T62" fmla="*/ 13 w 1434"/>
                      <a:gd name="T63" fmla="*/ 3 h 615"/>
                      <a:gd name="T64" fmla="*/ 13 w 1434"/>
                      <a:gd name="T65" fmla="*/ 3 h 615"/>
                      <a:gd name="T66" fmla="*/ 12 w 1434"/>
                      <a:gd name="T67" fmla="*/ 4 h 615"/>
                      <a:gd name="T68" fmla="*/ 10 w 1434"/>
                      <a:gd name="T69" fmla="*/ 4 h 615"/>
                      <a:gd name="T70" fmla="*/ 9 w 1434"/>
                      <a:gd name="T71" fmla="*/ 5 h 615"/>
                      <a:gd name="T72" fmla="*/ 8 w 1434"/>
                      <a:gd name="T73" fmla="*/ 5 h 615"/>
                      <a:gd name="T74" fmla="*/ 8 w 1434"/>
                      <a:gd name="T75" fmla="*/ 5 h 615"/>
                      <a:gd name="T76" fmla="*/ 7 w 1434"/>
                      <a:gd name="T77" fmla="*/ 5 h 615"/>
                      <a:gd name="T78" fmla="*/ 6 w 1434"/>
                      <a:gd name="T79" fmla="*/ 5 h 615"/>
                      <a:gd name="T80" fmla="*/ 5 w 1434"/>
                      <a:gd name="T81" fmla="*/ 5 h 615"/>
                      <a:gd name="T82" fmla="*/ 4 w 1434"/>
                      <a:gd name="T83" fmla="*/ 5 h 615"/>
                      <a:gd name="T84" fmla="*/ 4 w 1434"/>
                      <a:gd name="T85" fmla="*/ 6 h 615"/>
                      <a:gd name="T86" fmla="*/ 3 w 1434"/>
                      <a:gd name="T87" fmla="*/ 6 h 615"/>
                      <a:gd name="T88" fmla="*/ 3 w 1434"/>
                      <a:gd name="T89" fmla="*/ 7 h 615"/>
                      <a:gd name="T90" fmla="*/ 2 w 1434"/>
                      <a:gd name="T91" fmla="*/ 7 h 615"/>
                      <a:gd name="T92" fmla="*/ 2 w 1434"/>
                      <a:gd name="T93" fmla="*/ 8 h 615"/>
                      <a:gd name="T94" fmla="*/ 2 w 1434"/>
                      <a:gd name="T95" fmla="*/ 7 h 615"/>
                      <a:gd name="T96" fmla="*/ 2 w 1434"/>
                      <a:gd name="T97" fmla="*/ 7 h 615"/>
                      <a:gd name="T98" fmla="*/ 2 w 1434"/>
                      <a:gd name="T99" fmla="*/ 6 h 615"/>
                      <a:gd name="T100" fmla="*/ 2 w 1434"/>
                      <a:gd name="T101" fmla="*/ 6 h 615"/>
                      <a:gd name="T102" fmla="*/ 2 w 1434"/>
                      <a:gd name="T103" fmla="*/ 6 h 615"/>
                      <a:gd name="T104" fmla="*/ 2 w 1434"/>
                      <a:gd name="T105" fmla="*/ 5 h 615"/>
                      <a:gd name="T106" fmla="*/ 1 w 1434"/>
                      <a:gd name="T107" fmla="*/ 5 h 615"/>
                      <a:gd name="T108" fmla="*/ 1 w 1434"/>
                      <a:gd name="T109" fmla="*/ 5 h 615"/>
                      <a:gd name="T110" fmla="*/ 1 w 1434"/>
                      <a:gd name="T111" fmla="*/ 6 h 615"/>
                      <a:gd name="T112" fmla="*/ 0 w 1434"/>
                      <a:gd name="T113" fmla="*/ 6 h 615"/>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434" h="615">
                        <a:moveTo>
                          <a:pt x="0" y="462"/>
                        </a:moveTo>
                        <a:lnTo>
                          <a:pt x="48" y="439"/>
                        </a:lnTo>
                        <a:lnTo>
                          <a:pt x="85" y="399"/>
                        </a:lnTo>
                        <a:lnTo>
                          <a:pt x="143" y="373"/>
                        </a:lnTo>
                        <a:lnTo>
                          <a:pt x="194" y="366"/>
                        </a:lnTo>
                        <a:lnTo>
                          <a:pt x="250" y="366"/>
                        </a:lnTo>
                        <a:lnTo>
                          <a:pt x="312" y="377"/>
                        </a:lnTo>
                        <a:lnTo>
                          <a:pt x="389" y="381"/>
                        </a:lnTo>
                        <a:lnTo>
                          <a:pt x="491" y="388"/>
                        </a:lnTo>
                        <a:lnTo>
                          <a:pt x="572" y="384"/>
                        </a:lnTo>
                        <a:lnTo>
                          <a:pt x="671" y="358"/>
                        </a:lnTo>
                        <a:lnTo>
                          <a:pt x="771" y="315"/>
                        </a:lnTo>
                        <a:lnTo>
                          <a:pt x="887" y="256"/>
                        </a:lnTo>
                        <a:lnTo>
                          <a:pt x="1013" y="190"/>
                        </a:lnTo>
                        <a:lnTo>
                          <a:pt x="1152" y="121"/>
                        </a:lnTo>
                        <a:lnTo>
                          <a:pt x="1268" y="66"/>
                        </a:lnTo>
                        <a:lnTo>
                          <a:pt x="1379" y="22"/>
                        </a:lnTo>
                        <a:lnTo>
                          <a:pt x="1434" y="0"/>
                        </a:lnTo>
                        <a:lnTo>
                          <a:pt x="1401" y="29"/>
                        </a:lnTo>
                        <a:lnTo>
                          <a:pt x="1390" y="55"/>
                        </a:lnTo>
                        <a:lnTo>
                          <a:pt x="1394" y="70"/>
                        </a:lnTo>
                        <a:lnTo>
                          <a:pt x="1346" y="103"/>
                        </a:lnTo>
                        <a:lnTo>
                          <a:pt x="1320" y="118"/>
                        </a:lnTo>
                        <a:lnTo>
                          <a:pt x="1265" y="132"/>
                        </a:lnTo>
                        <a:lnTo>
                          <a:pt x="1203" y="157"/>
                        </a:lnTo>
                        <a:lnTo>
                          <a:pt x="1163" y="186"/>
                        </a:lnTo>
                        <a:lnTo>
                          <a:pt x="1155" y="201"/>
                        </a:lnTo>
                        <a:lnTo>
                          <a:pt x="1155" y="220"/>
                        </a:lnTo>
                        <a:lnTo>
                          <a:pt x="1170" y="234"/>
                        </a:lnTo>
                        <a:lnTo>
                          <a:pt x="1159" y="245"/>
                        </a:lnTo>
                        <a:lnTo>
                          <a:pt x="1133" y="249"/>
                        </a:lnTo>
                        <a:lnTo>
                          <a:pt x="1085" y="260"/>
                        </a:lnTo>
                        <a:lnTo>
                          <a:pt x="1013" y="279"/>
                        </a:lnTo>
                        <a:lnTo>
                          <a:pt x="932" y="312"/>
                        </a:lnTo>
                        <a:lnTo>
                          <a:pt x="826" y="355"/>
                        </a:lnTo>
                        <a:lnTo>
                          <a:pt x="745" y="377"/>
                        </a:lnTo>
                        <a:lnTo>
                          <a:pt x="671" y="395"/>
                        </a:lnTo>
                        <a:lnTo>
                          <a:pt x="612" y="421"/>
                        </a:lnTo>
                        <a:lnTo>
                          <a:pt x="579" y="436"/>
                        </a:lnTo>
                        <a:lnTo>
                          <a:pt x="466" y="436"/>
                        </a:lnTo>
                        <a:lnTo>
                          <a:pt x="411" y="436"/>
                        </a:lnTo>
                        <a:lnTo>
                          <a:pt x="363" y="443"/>
                        </a:lnTo>
                        <a:lnTo>
                          <a:pt x="316" y="464"/>
                        </a:lnTo>
                        <a:lnTo>
                          <a:pt x="261" y="497"/>
                        </a:lnTo>
                        <a:lnTo>
                          <a:pt x="220" y="538"/>
                        </a:lnTo>
                        <a:lnTo>
                          <a:pt x="187" y="571"/>
                        </a:lnTo>
                        <a:lnTo>
                          <a:pt x="147" y="615"/>
                        </a:lnTo>
                        <a:lnTo>
                          <a:pt x="172" y="564"/>
                        </a:lnTo>
                        <a:lnTo>
                          <a:pt x="187" y="534"/>
                        </a:lnTo>
                        <a:lnTo>
                          <a:pt x="198" y="505"/>
                        </a:lnTo>
                        <a:lnTo>
                          <a:pt x="198" y="475"/>
                        </a:lnTo>
                        <a:lnTo>
                          <a:pt x="183" y="454"/>
                        </a:lnTo>
                        <a:lnTo>
                          <a:pt x="150" y="439"/>
                        </a:lnTo>
                        <a:lnTo>
                          <a:pt x="110" y="432"/>
                        </a:lnTo>
                        <a:lnTo>
                          <a:pt x="81" y="436"/>
                        </a:lnTo>
                        <a:lnTo>
                          <a:pt x="59" y="451"/>
                        </a:lnTo>
                        <a:lnTo>
                          <a:pt x="0" y="462"/>
                        </a:lnTo>
                        <a:close/>
                      </a:path>
                    </a:pathLst>
                  </a:custGeom>
                  <a:solidFill>
                    <a:srgbClr val="FFA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1252" name="Freeform 19">
                    <a:extLst>
                      <a:ext uri="{FF2B5EF4-FFF2-40B4-BE49-F238E27FC236}">
                        <a16:creationId xmlns:a16="http://schemas.microsoft.com/office/drawing/2014/main" id="{2FC1A5EA-B22F-0FFE-417F-55630BC3C1C7}"/>
                      </a:ext>
                    </a:extLst>
                  </p:cNvPr>
                  <p:cNvSpPr>
                    <a:spLocks noChangeAspect="1"/>
                  </p:cNvSpPr>
                  <p:nvPr/>
                </p:nvSpPr>
                <p:spPr bwMode="auto">
                  <a:xfrm>
                    <a:off x="1339" y="3351"/>
                    <a:ext cx="156" cy="40"/>
                  </a:xfrm>
                  <a:custGeom>
                    <a:avLst/>
                    <a:gdLst>
                      <a:gd name="T0" fmla="*/ 0 w 467"/>
                      <a:gd name="T1" fmla="*/ 0 h 121"/>
                      <a:gd name="T2" fmla="*/ 0 w 467"/>
                      <a:gd name="T3" fmla="*/ 0 h 121"/>
                      <a:gd name="T4" fmla="*/ 1 w 467"/>
                      <a:gd name="T5" fmla="*/ 0 h 121"/>
                      <a:gd name="T6" fmla="*/ 1 w 467"/>
                      <a:gd name="T7" fmla="*/ 0 h 121"/>
                      <a:gd name="T8" fmla="*/ 2 w 467"/>
                      <a:gd name="T9" fmla="*/ 1 h 121"/>
                      <a:gd name="T10" fmla="*/ 2 w 467"/>
                      <a:gd name="T11" fmla="*/ 1 h 121"/>
                      <a:gd name="T12" fmla="*/ 2 w 467"/>
                      <a:gd name="T13" fmla="*/ 1 h 121"/>
                      <a:gd name="T14" fmla="*/ 3 w 467"/>
                      <a:gd name="T15" fmla="*/ 1 h 121"/>
                      <a:gd name="T16" fmla="*/ 3 w 467"/>
                      <a:gd name="T17" fmla="*/ 1 h 121"/>
                      <a:gd name="T18" fmla="*/ 4 w 467"/>
                      <a:gd name="T19" fmla="*/ 1 h 121"/>
                      <a:gd name="T20" fmla="*/ 5 w 467"/>
                      <a:gd name="T21" fmla="*/ 1 h 121"/>
                      <a:gd name="T22" fmla="*/ 5 w 467"/>
                      <a:gd name="T23" fmla="*/ 1 h 121"/>
                      <a:gd name="T24" fmla="*/ 6 w 467"/>
                      <a:gd name="T25" fmla="*/ 0 h 121"/>
                      <a:gd name="T26" fmla="*/ 5 w 467"/>
                      <a:gd name="T27" fmla="*/ 1 h 121"/>
                      <a:gd name="T28" fmla="*/ 5 w 467"/>
                      <a:gd name="T29" fmla="*/ 1 h 121"/>
                      <a:gd name="T30" fmla="*/ 5 w 467"/>
                      <a:gd name="T31" fmla="*/ 1 h 121"/>
                      <a:gd name="T32" fmla="*/ 5 w 467"/>
                      <a:gd name="T33" fmla="*/ 1 h 121"/>
                      <a:gd name="T34" fmla="*/ 5 w 467"/>
                      <a:gd name="T35" fmla="*/ 1 h 121"/>
                      <a:gd name="T36" fmla="*/ 5 w 467"/>
                      <a:gd name="T37" fmla="*/ 1 h 121"/>
                      <a:gd name="T38" fmla="*/ 5 w 467"/>
                      <a:gd name="T39" fmla="*/ 1 h 121"/>
                      <a:gd name="T40" fmla="*/ 5 w 467"/>
                      <a:gd name="T41" fmla="*/ 1 h 121"/>
                      <a:gd name="T42" fmla="*/ 4 w 467"/>
                      <a:gd name="T43" fmla="*/ 1 h 121"/>
                      <a:gd name="T44" fmla="*/ 4 w 467"/>
                      <a:gd name="T45" fmla="*/ 1 h 121"/>
                      <a:gd name="T46" fmla="*/ 3 w 467"/>
                      <a:gd name="T47" fmla="*/ 1 h 121"/>
                      <a:gd name="T48" fmla="*/ 3 w 467"/>
                      <a:gd name="T49" fmla="*/ 1 h 121"/>
                      <a:gd name="T50" fmla="*/ 2 w 467"/>
                      <a:gd name="T51" fmla="*/ 1 h 121"/>
                      <a:gd name="T52" fmla="*/ 2 w 467"/>
                      <a:gd name="T53" fmla="*/ 1 h 121"/>
                      <a:gd name="T54" fmla="*/ 2 w 467"/>
                      <a:gd name="T55" fmla="*/ 1 h 121"/>
                      <a:gd name="T56" fmla="*/ 1 w 467"/>
                      <a:gd name="T57" fmla="*/ 1 h 121"/>
                      <a:gd name="T58" fmla="*/ 1 w 467"/>
                      <a:gd name="T59" fmla="*/ 1 h 121"/>
                      <a:gd name="T60" fmla="*/ 0 w 467"/>
                      <a:gd name="T61" fmla="*/ 1 h 121"/>
                      <a:gd name="T62" fmla="*/ 0 w 467"/>
                      <a:gd name="T63" fmla="*/ 1 h 121"/>
                      <a:gd name="T64" fmla="*/ 0 w 467"/>
                      <a:gd name="T65" fmla="*/ 0 h 121"/>
                      <a:gd name="T66" fmla="*/ 0 w 467"/>
                      <a:gd name="T67" fmla="*/ 0 h 121"/>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467" h="121">
                        <a:moveTo>
                          <a:pt x="11" y="0"/>
                        </a:moveTo>
                        <a:lnTo>
                          <a:pt x="33" y="6"/>
                        </a:lnTo>
                        <a:lnTo>
                          <a:pt x="63" y="21"/>
                        </a:lnTo>
                        <a:lnTo>
                          <a:pt x="91" y="38"/>
                        </a:lnTo>
                        <a:lnTo>
                          <a:pt x="128" y="56"/>
                        </a:lnTo>
                        <a:lnTo>
                          <a:pt x="164" y="69"/>
                        </a:lnTo>
                        <a:lnTo>
                          <a:pt x="200" y="75"/>
                        </a:lnTo>
                        <a:lnTo>
                          <a:pt x="234" y="76"/>
                        </a:lnTo>
                        <a:lnTo>
                          <a:pt x="280" y="69"/>
                        </a:lnTo>
                        <a:lnTo>
                          <a:pt x="328" y="60"/>
                        </a:lnTo>
                        <a:lnTo>
                          <a:pt x="364" y="49"/>
                        </a:lnTo>
                        <a:lnTo>
                          <a:pt x="402" y="43"/>
                        </a:lnTo>
                        <a:lnTo>
                          <a:pt x="467" y="34"/>
                        </a:lnTo>
                        <a:lnTo>
                          <a:pt x="443" y="54"/>
                        </a:lnTo>
                        <a:lnTo>
                          <a:pt x="423" y="72"/>
                        </a:lnTo>
                        <a:lnTo>
                          <a:pt x="420" y="91"/>
                        </a:lnTo>
                        <a:lnTo>
                          <a:pt x="428" y="114"/>
                        </a:lnTo>
                        <a:lnTo>
                          <a:pt x="438" y="121"/>
                        </a:lnTo>
                        <a:lnTo>
                          <a:pt x="420" y="114"/>
                        </a:lnTo>
                        <a:lnTo>
                          <a:pt x="397" y="108"/>
                        </a:lnTo>
                        <a:lnTo>
                          <a:pt x="382" y="104"/>
                        </a:lnTo>
                        <a:lnTo>
                          <a:pt x="353" y="100"/>
                        </a:lnTo>
                        <a:lnTo>
                          <a:pt x="321" y="100"/>
                        </a:lnTo>
                        <a:lnTo>
                          <a:pt x="273" y="103"/>
                        </a:lnTo>
                        <a:lnTo>
                          <a:pt x="229" y="103"/>
                        </a:lnTo>
                        <a:lnTo>
                          <a:pt x="198" y="103"/>
                        </a:lnTo>
                        <a:lnTo>
                          <a:pt x="165" y="99"/>
                        </a:lnTo>
                        <a:lnTo>
                          <a:pt x="130" y="93"/>
                        </a:lnTo>
                        <a:lnTo>
                          <a:pt x="99" y="83"/>
                        </a:lnTo>
                        <a:lnTo>
                          <a:pt x="70" y="72"/>
                        </a:lnTo>
                        <a:lnTo>
                          <a:pt x="40" y="56"/>
                        </a:lnTo>
                        <a:lnTo>
                          <a:pt x="15" y="41"/>
                        </a:lnTo>
                        <a:lnTo>
                          <a:pt x="0" y="29"/>
                        </a:lnTo>
                        <a:lnTo>
                          <a:pt x="11" y="0"/>
                        </a:lnTo>
                        <a:close/>
                      </a:path>
                    </a:pathLst>
                  </a:custGeom>
                  <a:solidFill>
                    <a:srgbClr val="FFA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1253" name="Freeform 20">
                    <a:extLst>
                      <a:ext uri="{FF2B5EF4-FFF2-40B4-BE49-F238E27FC236}">
                        <a16:creationId xmlns:a16="http://schemas.microsoft.com/office/drawing/2014/main" id="{62694060-2CB5-AF38-8941-7F3A0044EECF}"/>
                      </a:ext>
                    </a:extLst>
                  </p:cNvPr>
                  <p:cNvSpPr>
                    <a:spLocks noChangeAspect="1"/>
                  </p:cNvSpPr>
                  <p:nvPr/>
                </p:nvSpPr>
                <p:spPr bwMode="auto">
                  <a:xfrm>
                    <a:off x="1358" y="3279"/>
                    <a:ext cx="303" cy="76"/>
                  </a:xfrm>
                  <a:custGeom>
                    <a:avLst/>
                    <a:gdLst>
                      <a:gd name="T0" fmla="*/ 0 w 909"/>
                      <a:gd name="T1" fmla="*/ 2 h 228"/>
                      <a:gd name="T2" fmla="*/ 0 w 909"/>
                      <a:gd name="T3" fmla="*/ 1 h 228"/>
                      <a:gd name="T4" fmla="*/ 0 w 909"/>
                      <a:gd name="T5" fmla="*/ 2 h 228"/>
                      <a:gd name="T6" fmla="*/ 0 w 909"/>
                      <a:gd name="T7" fmla="*/ 2 h 228"/>
                      <a:gd name="T8" fmla="*/ 1 w 909"/>
                      <a:gd name="T9" fmla="*/ 2 h 228"/>
                      <a:gd name="T10" fmla="*/ 2 w 909"/>
                      <a:gd name="T11" fmla="*/ 2 h 228"/>
                      <a:gd name="T12" fmla="*/ 3 w 909"/>
                      <a:gd name="T13" fmla="*/ 2 h 228"/>
                      <a:gd name="T14" fmla="*/ 4 w 909"/>
                      <a:gd name="T15" fmla="*/ 2 h 228"/>
                      <a:gd name="T16" fmla="*/ 6 w 909"/>
                      <a:gd name="T17" fmla="*/ 2 h 228"/>
                      <a:gd name="T18" fmla="*/ 7 w 909"/>
                      <a:gd name="T19" fmla="*/ 2 h 228"/>
                      <a:gd name="T20" fmla="*/ 8 w 909"/>
                      <a:gd name="T21" fmla="*/ 2 h 228"/>
                      <a:gd name="T22" fmla="*/ 9 w 909"/>
                      <a:gd name="T23" fmla="*/ 2 h 228"/>
                      <a:gd name="T24" fmla="*/ 9 w 909"/>
                      <a:gd name="T25" fmla="*/ 1 h 228"/>
                      <a:gd name="T26" fmla="*/ 10 w 909"/>
                      <a:gd name="T27" fmla="*/ 1 h 228"/>
                      <a:gd name="T28" fmla="*/ 11 w 909"/>
                      <a:gd name="T29" fmla="*/ 1 h 228"/>
                      <a:gd name="T30" fmla="*/ 11 w 909"/>
                      <a:gd name="T31" fmla="*/ 0 h 228"/>
                      <a:gd name="T32" fmla="*/ 11 w 909"/>
                      <a:gd name="T33" fmla="*/ 1 h 228"/>
                      <a:gd name="T34" fmla="*/ 11 w 909"/>
                      <a:gd name="T35" fmla="*/ 1 h 228"/>
                      <a:gd name="T36" fmla="*/ 10 w 909"/>
                      <a:gd name="T37" fmla="*/ 1 h 228"/>
                      <a:gd name="T38" fmla="*/ 9 w 909"/>
                      <a:gd name="T39" fmla="*/ 2 h 228"/>
                      <a:gd name="T40" fmla="*/ 8 w 909"/>
                      <a:gd name="T41" fmla="*/ 2 h 228"/>
                      <a:gd name="T42" fmla="*/ 7 w 909"/>
                      <a:gd name="T43" fmla="*/ 2 h 228"/>
                      <a:gd name="T44" fmla="*/ 6 w 909"/>
                      <a:gd name="T45" fmla="*/ 3 h 228"/>
                      <a:gd name="T46" fmla="*/ 5 w 909"/>
                      <a:gd name="T47" fmla="*/ 3 h 228"/>
                      <a:gd name="T48" fmla="*/ 4 w 909"/>
                      <a:gd name="T49" fmla="*/ 3 h 228"/>
                      <a:gd name="T50" fmla="*/ 4 w 909"/>
                      <a:gd name="T51" fmla="*/ 3 h 228"/>
                      <a:gd name="T52" fmla="*/ 2 w 909"/>
                      <a:gd name="T53" fmla="*/ 3 h 228"/>
                      <a:gd name="T54" fmla="*/ 1 w 909"/>
                      <a:gd name="T55" fmla="*/ 3 h 228"/>
                      <a:gd name="T56" fmla="*/ 1 w 909"/>
                      <a:gd name="T57" fmla="*/ 2 h 228"/>
                      <a:gd name="T58" fmla="*/ 0 w 909"/>
                      <a:gd name="T59" fmla="*/ 2 h 228"/>
                      <a:gd name="T60" fmla="*/ 0 w 909"/>
                      <a:gd name="T61" fmla="*/ 2 h 228"/>
                      <a:gd name="T62" fmla="*/ 0 w 909"/>
                      <a:gd name="T63" fmla="*/ 2 h 22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09" h="228">
                        <a:moveTo>
                          <a:pt x="17" y="124"/>
                        </a:moveTo>
                        <a:lnTo>
                          <a:pt x="30" y="115"/>
                        </a:lnTo>
                        <a:lnTo>
                          <a:pt x="22" y="139"/>
                        </a:lnTo>
                        <a:lnTo>
                          <a:pt x="33" y="152"/>
                        </a:lnTo>
                        <a:lnTo>
                          <a:pt x="83" y="168"/>
                        </a:lnTo>
                        <a:lnTo>
                          <a:pt x="164" y="184"/>
                        </a:lnTo>
                        <a:lnTo>
                          <a:pt x="244" y="195"/>
                        </a:lnTo>
                        <a:lnTo>
                          <a:pt x="340" y="192"/>
                        </a:lnTo>
                        <a:lnTo>
                          <a:pt x="449" y="176"/>
                        </a:lnTo>
                        <a:lnTo>
                          <a:pt x="564" y="156"/>
                        </a:lnTo>
                        <a:lnTo>
                          <a:pt x="667" y="135"/>
                        </a:lnTo>
                        <a:lnTo>
                          <a:pt x="706" y="124"/>
                        </a:lnTo>
                        <a:lnTo>
                          <a:pt x="759" y="102"/>
                        </a:lnTo>
                        <a:lnTo>
                          <a:pt x="814" y="71"/>
                        </a:lnTo>
                        <a:lnTo>
                          <a:pt x="865" y="41"/>
                        </a:lnTo>
                        <a:lnTo>
                          <a:pt x="909" y="0"/>
                        </a:lnTo>
                        <a:lnTo>
                          <a:pt x="894" y="48"/>
                        </a:lnTo>
                        <a:lnTo>
                          <a:pt x="859" y="80"/>
                        </a:lnTo>
                        <a:lnTo>
                          <a:pt x="798" y="113"/>
                        </a:lnTo>
                        <a:lnTo>
                          <a:pt x="728" y="146"/>
                        </a:lnTo>
                        <a:lnTo>
                          <a:pt x="652" y="167"/>
                        </a:lnTo>
                        <a:lnTo>
                          <a:pt x="567" y="185"/>
                        </a:lnTo>
                        <a:lnTo>
                          <a:pt x="480" y="205"/>
                        </a:lnTo>
                        <a:lnTo>
                          <a:pt x="417" y="216"/>
                        </a:lnTo>
                        <a:lnTo>
                          <a:pt x="360" y="225"/>
                        </a:lnTo>
                        <a:lnTo>
                          <a:pt x="285" y="228"/>
                        </a:lnTo>
                        <a:lnTo>
                          <a:pt x="195" y="221"/>
                        </a:lnTo>
                        <a:lnTo>
                          <a:pt x="114" y="210"/>
                        </a:lnTo>
                        <a:lnTo>
                          <a:pt x="57" y="193"/>
                        </a:lnTo>
                        <a:lnTo>
                          <a:pt x="14" y="170"/>
                        </a:lnTo>
                        <a:lnTo>
                          <a:pt x="0" y="150"/>
                        </a:lnTo>
                        <a:lnTo>
                          <a:pt x="17" y="124"/>
                        </a:lnTo>
                        <a:close/>
                      </a:path>
                    </a:pathLst>
                  </a:custGeom>
                  <a:solidFill>
                    <a:srgbClr val="FFA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nvGrpSpPr>
                  <p:cNvPr id="51254" name="Group 21">
                    <a:extLst>
                      <a:ext uri="{FF2B5EF4-FFF2-40B4-BE49-F238E27FC236}">
                        <a16:creationId xmlns:a16="http://schemas.microsoft.com/office/drawing/2014/main" id="{7105C764-04D8-172C-E44A-4E97928606D2}"/>
                      </a:ext>
                    </a:extLst>
                  </p:cNvPr>
                  <p:cNvGrpSpPr>
                    <a:grpSpLocks noChangeAspect="1"/>
                  </p:cNvGrpSpPr>
                  <p:nvPr/>
                </p:nvGrpSpPr>
                <p:grpSpPr bwMode="auto">
                  <a:xfrm>
                    <a:off x="1206" y="3171"/>
                    <a:ext cx="106" cy="153"/>
                    <a:chOff x="1206" y="3171"/>
                    <a:chExt cx="106" cy="153"/>
                  </a:xfrm>
                </p:grpSpPr>
                <p:sp>
                  <p:nvSpPr>
                    <p:cNvPr id="51255" name="Freeform 22">
                      <a:extLst>
                        <a:ext uri="{FF2B5EF4-FFF2-40B4-BE49-F238E27FC236}">
                          <a16:creationId xmlns:a16="http://schemas.microsoft.com/office/drawing/2014/main" id="{3AB9C188-028B-7E75-F30E-86561760A3F0}"/>
                        </a:ext>
                      </a:extLst>
                    </p:cNvPr>
                    <p:cNvSpPr>
                      <a:spLocks noChangeAspect="1"/>
                    </p:cNvSpPr>
                    <p:nvPr/>
                  </p:nvSpPr>
                  <p:spPr bwMode="auto">
                    <a:xfrm>
                      <a:off x="1206" y="3305"/>
                      <a:ext cx="53" cy="19"/>
                    </a:xfrm>
                    <a:custGeom>
                      <a:avLst/>
                      <a:gdLst>
                        <a:gd name="T0" fmla="*/ 2 w 157"/>
                        <a:gd name="T1" fmla="*/ 0 h 56"/>
                        <a:gd name="T2" fmla="*/ 2 w 157"/>
                        <a:gd name="T3" fmla="*/ 0 h 56"/>
                        <a:gd name="T4" fmla="*/ 2 w 157"/>
                        <a:gd name="T5" fmla="*/ 0 h 56"/>
                        <a:gd name="T6" fmla="*/ 2 w 157"/>
                        <a:gd name="T7" fmla="*/ 0 h 56"/>
                        <a:gd name="T8" fmla="*/ 2 w 157"/>
                        <a:gd name="T9" fmla="*/ 0 h 56"/>
                        <a:gd name="T10" fmla="*/ 2 w 157"/>
                        <a:gd name="T11" fmla="*/ 0 h 56"/>
                        <a:gd name="T12" fmla="*/ 0 w 157"/>
                        <a:gd name="T13" fmla="*/ 1 h 56"/>
                        <a:gd name="T14" fmla="*/ 0 w 157"/>
                        <a:gd name="T15" fmla="*/ 1 h 56"/>
                        <a:gd name="T16" fmla="*/ 0 w 157"/>
                        <a:gd name="T17" fmla="*/ 1 h 56"/>
                        <a:gd name="T18" fmla="*/ 1 w 157"/>
                        <a:gd name="T19" fmla="*/ 0 h 56"/>
                        <a:gd name="T20" fmla="*/ 1 w 157"/>
                        <a:gd name="T21" fmla="*/ 0 h 56"/>
                        <a:gd name="T22" fmla="*/ 1 w 157"/>
                        <a:gd name="T23" fmla="*/ 0 h 56"/>
                        <a:gd name="T24" fmla="*/ 2 w 157"/>
                        <a:gd name="T25" fmla="*/ 0 h 5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57" h="56">
                          <a:moveTo>
                            <a:pt x="157" y="2"/>
                          </a:moveTo>
                          <a:lnTo>
                            <a:pt x="156" y="7"/>
                          </a:lnTo>
                          <a:lnTo>
                            <a:pt x="154" y="9"/>
                          </a:lnTo>
                          <a:lnTo>
                            <a:pt x="153" y="11"/>
                          </a:lnTo>
                          <a:lnTo>
                            <a:pt x="150" y="20"/>
                          </a:lnTo>
                          <a:lnTo>
                            <a:pt x="127" y="35"/>
                          </a:lnTo>
                          <a:lnTo>
                            <a:pt x="16" y="56"/>
                          </a:lnTo>
                          <a:lnTo>
                            <a:pt x="0" y="53"/>
                          </a:lnTo>
                          <a:lnTo>
                            <a:pt x="24" y="43"/>
                          </a:lnTo>
                          <a:lnTo>
                            <a:pt x="52" y="27"/>
                          </a:lnTo>
                          <a:lnTo>
                            <a:pt x="85" y="3"/>
                          </a:lnTo>
                          <a:lnTo>
                            <a:pt x="114" y="0"/>
                          </a:lnTo>
                          <a:lnTo>
                            <a:pt x="157" y="2"/>
                          </a:lnTo>
                          <a:close/>
                        </a:path>
                      </a:pathLst>
                    </a:custGeom>
                    <a:solidFill>
                      <a:srgbClr val="FFA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1256" name="Freeform 23">
                      <a:extLst>
                        <a:ext uri="{FF2B5EF4-FFF2-40B4-BE49-F238E27FC236}">
                          <a16:creationId xmlns:a16="http://schemas.microsoft.com/office/drawing/2014/main" id="{B7EDF5F7-50B7-C414-4D6F-FFF9AEA72561}"/>
                        </a:ext>
                      </a:extLst>
                    </p:cNvPr>
                    <p:cNvSpPr>
                      <a:spLocks noChangeAspect="1"/>
                    </p:cNvSpPr>
                    <p:nvPr/>
                  </p:nvSpPr>
                  <p:spPr bwMode="auto">
                    <a:xfrm>
                      <a:off x="1217" y="3273"/>
                      <a:ext cx="55" cy="21"/>
                    </a:xfrm>
                    <a:custGeom>
                      <a:avLst/>
                      <a:gdLst>
                        <a:gd name="T0" fmla="*/ 0 w 164"/>
                        <a:gd name="T1" fmla="*/ 1 h 65"/>
                        <a:gd name="T2" fmla="*/ 1 w 164"/>
                        <a:gd name="T3" fmla="*/ 1 h 65"/>
                        <a:gd name="T4" fmla="*/ 2 w 164"/>
                        <a:gd name="T5" fmla="*/ 1 h 65"/>
                        <a:gd name="T6" fmla="*/ 2 w 164"/>
                        <a:gd name="T7" fmla="*/ 0 h 65"/>
                        <a:gd name="T8" fmla="*/ 2 w 164"/>
                        <a:gd name="T9" fmla="*/ 0 h 65"/>
                        <a:gd name="T10" fmla="*/ 1 w 164"/>
                        <a:gd name="T11" fmla="*/ 0 h 65"/>
                        <a:gd name="T12" fmla="*/ 1 w 164"/>
                        <a:gd name="T13" fmla="*/ 0 h 65"/>
                        <a:gd name="T14" fmla="*/ 0 w 164"/>
                        <a:gd name="T15" fmla="*/ 0 h 65"/>
                        <a:gd name="T16" fmla="*/ 0 w 164"/>
                        <a:gd name="T17" fmla="*/ 1 h 6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64" h="65">
                          <a:moveTo>
                            <a:pt x="0" y="65"/>
                          </a:moveTo>
                          <a:lnTo>
                            <a:pt x="63" y="43"/>
                          </a:lnTo>
                          <a:lnTo>
                            <a:pt x="138" y="54"/>
                          </a:lnTo>
                          <a:lnTo>
                            <a:pt x="164" y="13"/>
                          </a:lnTo>
                          <a:lnTo>
                            <a:pt x="155" y="0"/>
                          </a:lnTo>
                          <a:lnTo>
                            <a:pt x="113" y="5"/>
                          </a:lnTo>
                          <a:lnTo>
                            <a:pt x="68" y="7"/>
                          </a:lnTo>
                          <a:lnTo>
                            <a:pt x="21" y="19"/>
                          </a:lnTo>
                          <a:lnTo>
                            <a:pt x="0" y="65"/>
                          </a:lnTo>
                          <a:close/>
                        </a:path>
                      </a:pathLst>
                    </a:custGeom>
                    <a:solidFill>
                      <a:srgbClr val="FFA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1257" name="Freeform 24">
                      <a:extLst>
                        <a:ext uri="{FF2B5EF4-FFF2-40B4-BE49-F238E27FC236}">
                          <a16:creationId xmlns:a16="http://schemas.microsoft.com/office/drawing/2014/main" id="{30A58099-6B72-932E-21F5-8555DEF1CADE}"/>
                        </a:ext>
                      </a:extLst>
                    </p:cNvPr>
                    <p:cNvSpPr>
                      <a:spLocks noChangeAspect="1"/>
                    </p:cNvSpPr>
                    <p:nvPr/>
                  </p:nvSpPr>
                  <p:spPr bwMode="auto">
                    <a:xfrm>
                      <a:off x="1233" y="3229"/>
                      <a:ext cx="54" cy="28"/>
                    </a:xfrm>
                    <a:custGeom>
                      <a:avLst/>
                      <a:gdLst>
                        <a:gd name="T0" fmla="*/ 2 w 161"/>
                        <a:gd name="T1" fmla="*/ 1 h 83"/>
                        <a:gd name="T2" fmla="*/ 2 w 161"/>
                        <a:gd name="T3" fmla="*/ 1 h 83"/>
                        <a:gd name="T4" fmla="*/ 0 w 161"/>
                        <a:gd name="T5" fmla="*/ 1 h 83"/>
                        <a:gd name="T6" fmla="*/ 0 w 161"/>
                        <a:gd name="T7" fmla="*/ 0 h 83"/>
                        <a:gd name="T8" fmla="*/ 0 w 161"/>
                        <a:gd name="T9" fmla="*/ 0 h 83"/>
                        <a:gd name="T10" fmla="*/ 0 w 161"/>
                        <a:gd name="T11" fmla="*/ 0 h 83"/>
                        <a:gd name="T12" fmla="*/ 1 w 161"/>
                        <a:gd name="T13" fmla="*/ 0 h 83"/>
                        <a:gd name="T14" fmla="*/ 2 w 161"/>
                        <a:gd name="T15" fmla="*/ 1 h 83"/>
                        <a:gd name="T16" fmla="*/ 2 w 161"/>
                        <a:gd name="T17" fmla="*/ 1 h 8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61" h="83">
                          <a:moveTo>
                            <a:pt x="161" y="49"/>
                          </a:moveTo>
                          <a:lnTo>
                            <a:pt x="142" y="83"/>
                          </a:lnTo>
                          <a:lnTo>
                            <a:pt x="15" y="48"/>
                          </a:lnTo>
                          <a:lnTo>
                            <a:pt x="0" y="29"/>
                          </a:lnTo>
                          <a:lnTo>
                            <a:pt x="8" y="0"/>
                          </a:lnTo>
                          <a:lnTo>
                            <a:pt x="19" y="17"/>
                          </a:lnTo>
                          <a:lnTo>
                            <a:pt x="58" y="23"/>
                          </a:lnTo>
                          <a:lnTo>
                            <a:pt x="130" y="47"/>
                          </a:lnTo>
                          <a:lnTo>
                            <a:pt x="161" y="49"/>
                          </a:lnTo>
                          <a:close/>
                        </a:path>
                      </a:pathLst>
                    </a:custGeom>
                    <a:solidFill>
                      <a:srgbClr val="FFA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1258" name="Freeform 25">
                      <a:extLst>
                        <a:ext uri="{FF2B5EF4-FFF2-40B4-BE49-F238E27FC236}">
                          <a16:creationId xmlns:a16="http://schemas.microsoft.com/office/drawing/2014/main" id="{5B97CD8F-3DB1-38C2-F914-E0F2A6AF11D8}"/>
                        </a:ext>
                      </a:extLst>
                    </p:cNvPr>
                    <p:cNvSpPr>
                      <a:spLocks noChangeAspect="1"/>
                    </p:cNvSpPr>
                    <p:nvPr/>
                  </p:nvSpPr>
                  <p:spPr bwMode="auto">
                    <a:xfrm>
                      <a:off x="1249" y="3202"/>
                      <a:ext cx="58" cy="23"/>
                    </a:xfrm>
                    <a:custGeom>
                      <a:avLst/>
                      <a:gdLst>
                        <a:gd name="T0" fmla="*/ 0 w 175"/>
                        <a:gd name="T1" fmla="*/ 0 h 69"/>
                        <a:gd name="T2" fmla="*/ 1 w 175"/>
                        <a:gd name="T3" fmla="*/ 0 h 69"/>
                        <a:gd name="T4" fmla="*/ 2 w 175"/>
                        <a:gd name="T5" fmla="*/ 0 h 69"/>
                        <a:gd name="T6" fmla="*/ 2 w 175"/>
                        <a:gd name="T7" fmla="*/ 0 h 69"/>
                        <a:gd name="T8" fmla="*/ 2 w 175"/>
                        <a:gd name="T9" fmla="*/ 1 h 69"/>
                        <a:gd name="T10" fmla="*/ 1 w 175"/>
                        <a:gd name="T11" fmla="*/ 1 h 69"/>
                        <a:gd name="T12" fmla="*/ 0 w 175"/>
                        <a:gd name="T13" fmla="*/ 1 h 69"/>
                        <a:gd name="T14" fmla="*/ 0 w 175"/>
                        <a:gd name="T15" fmla="*/ 0 h 69"/>
                        <a:gd name="T16" fmla="*/ 0 w 175"/>
                        <a:gd name="T17" fmla="*/ 0 h 6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5" h="69">
                          <a:moveTo>
                            <a:pt x="7" y="0"/>
                          </a:moveTo>
                          <a:lnTo>
                            <a:pt x="116" y="29"/>
                          </a:lnTo>
                          <a:lnTo>
                            <a:pt x="143" y="29"/>
                          </a:lnTo>
                          <a:lnTo>
                            <a:pt x="175" y="26"/>
                          </a:lnTo>
                          <a:lnTo>
                            <a:pt x="151" y="58"/>
                          </a:lnTo>
                          <a:lnTo>
                            <a:pt x="94" y="69"/>
                          </a:lnTo>
                          <a:lnTo>
                            <a:pt x="28" y="48"/>
                          </a:lnTo>
                          <a:lnTo>
                            <a:pt x="0" y="32"/>
                          </a:lnTo>
                          <a:lnTo>
                            <a:pt x="7" y="0"/>
                          </a:lnTo>
                          <a:close/>
                        </a:path>
                      </a:pathLst>
                    </a:custGeom>
                    <a:solidFill>
                      <a:srgbClr val="FFA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1259" name="Freeform 26">
                      <a:extLst>
                        <a:ext uri="{FF2B5EF4-FFF2-40B4-BE49-F238E27FC236}">
                          <a16:creationId xmlns:a16="http://schemas.microsoft.com/office/drawing/2014/main" id="{E4210F35-EF39-D2EC-72EF-A5F1DA474FF9}"/>
                        </a:ext>
                      </a:extLst>
                    </p:cNvPr>
                    <p:cNvSpPr>
                      <a:spLocks noChangeAspect="1"/>
                    </p:cNvSpPr>
                    <p:nvPr/>
                  </p:nvSpPr>
                  <p:spPr bwMode="auto">
                    <a:xfrm>
                      <a:off x="1260" y="3171"/>
                      <a:ext cx="52" cy="20"/>
                    </a:xfrm>
                    <a:custGeom>
                      <a:avLst/>
                      <a:gdLst>
                        <a:gd name="T0" fmla="*/ 0 w 156"/>
                        <a:gd name="T1" fmla="*/ 0 h 60"/>
                        <a:gd name="T2" fmla="*/ 0 w 156"/>
                        <a:gd name="T3" fmla="*/ 1 h 60"/>
                        <a:gd name="T4" fmla="*/ 1 w 156"/>
                        <a:gd name="T5" fmla="*/ 1 h 60"/>
                        <a:gd name="T6" fmla="*/ 2 w 156"/>
                        <a:gd name="T7" fmla="*/ 0 h 60"/>
                        <a:gd name="T8" fmla="*/ 2 w 156"/>
                        <a:gd name="T9" fmla="*/ 0 h 60"/>
                        <a:gd name="T10" fmla="*/ 2 w 156"/>
                        <a:gd name="T11" fmla="*/ 0 h 60"/>
                        <a:gd name="T12" fmla="*/ 1 w 156"/>
                        <a:gd name="T13" fmla="*/ 0 h 60"/>
                        <a:gd name="T14" fmla="*/ 0 w 156"/>
                        <a:gd name="T15" fmla="*/ 0 h 6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56" h="60">
                          <a:moveTo>
                            <a:pt x="2" y="35"/>
                          </a:moveTo>
                          <a:lnTo>
                            <a:pt x="0" y="60"/>
                          </a:lnTo>
                          <a:lnTo>
                            <a:pt x="92" y="60"/>
                          </a:lnTo>
                          <a:lnTo>
                            <a:pt x="156" y="30"/>
                          </a:lnTo>
                          <a:lnTo>
                            <a:pt x="156" y="0"/>
                          </a:lnTo>
                          <a:lnTo>
                            <a:pt x="122" y="17"/>
                          </a:lnTo>
                          <a:lnTo>
                            <a:pt x="58" y="35"/>
                          </a:lnTo>
                          <a:lnTo>
                            <a:pt x="2" y="35"/>
                          </a:lnTo>
                          <a:close/>
                        </a:path>
                      </a:pathLst>
                    </a:custGeom>
                    <a:solidFill>
                      <a:srgbClr val="FFA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sp>
              <p:nvSpPr>
                <p:cNvPr id="51250" name="Freeform 27">
                  <a:extLst>
                    <a:ext uri="{FF2B5EF4-FFF2-40B4-BE49-F238E27FC236}">
                      <a16:creationId xmlns:a16="http://schemas.microsoft.com/office/drawing/2014/main" id="{91A8C8D7-B618-C32F-A9B8-2471B3634D4E}"/>
                    </a:ext>
                  </a:extLst>
                </p:cNvPr>
                <p:cNvSpPr>
                  <a:spLocks noChangeAspect="1"/>
                </p:cNvSpPr>
                <p:nvPr/>
              </p:nvSpPr>
              <p:spPr bwMode="auto">
                <a:xfrm>
                  <a:off x="1269" y="2994"/>
                  <a:ext cx="590" cy="350"/>
                </a:xfrm>
                <a:custGeom>
                  <a:avLst/>
                  <a:gdLst>
                    <a:gd name="T0" fmla="*/ 0 w 1768"/>
                    <a:gd name="T1" fmla="*/ 6 h 1051"/>
                    <a:gd name="T2" fmla="*/ 1 w 1768"/>
                    <a:gd name="T3" fmla="*/ 5 h 1051"/>
                    <a:gd name="T4" fmla="*/ 3 w 1768"/>
                    <a:gd name="T5" fmla="*/ 3 h 1051"/>
                    <a:gd name="T6" fmla="*/ 5 w 1768"/>
                    <a:gd name="T7" fmla="*/ 1 h 1051"/>
                    <a:gd name="T8" fmla="*/ 8 w 1768"/>
                    <a:gd name="T9" fmla="*/ 0 h 1051"/>
                    <a:gd name="T10" fmla="*/ 10 w 1768"/>
                    <a:gd name="T11" fmla="*/ 0 h 1051"/>
                    <a:gd name="T12" fmla="*/ 13 w 1768"/>
                    <a:gd name="T13" fmla="*/ 0 h 1051"/>
                    <a:gd name="T14" fmla="*/ 15 w 1768"/>
                    <a:gd name="T15" fmla="*/ 1 h 1051"/>
                    <a:gd name="T16" fmla="*/ 17 w 1768"/>
                    <a:gd name="T17" fmla="*/ 2 h 1051"/>
                    <a:gd name="T18" fmla="*/ 18 w 1768"/>
                    <a:gd name="T19" fmla="*/ 4 h 1051"/>
                    <a:gd name="T20" fmla="*/ 18 w 1768"/>
                    <a:gd name="T21" fmla="*/ 5 h 1051"/>
                    <a:gd name="T22" fmla="*/ 20 w 1768"/>
                    <a:gd name="T23" fmla="*/ 5 h 1051"/>
                    <a:gd name="T24" fmla="*/ 20 w 1768"/>
                    <a:gd name="T25" fmla="*/ 6 h 1051"/>
                    <a:gd name="T26" fmla="*/ 20 w 1768"/>
                    <a:gd name="T27" fmla="*/ 7 h 1051"/>
                    <a:gd name="T28" fmla="*/ 21 w 1768"/>
                    <a:gd name="T29" fmla="*/ 8 h 1051"/>
                    <a:gd name="T30" fmla="*/ 21 w 1768"/>
                    <a:gd name="T31" fmla="*/ 9 h 1051"/>
                    <a:gd name="T32" fmla="*/ 21 w 1768"/>
                    <a:gd name="T33" fmla="*/ 10 h 1051"/>
                    <a:gd name="T34" fmla="*/ 21 w 1768"/>
                    <a:gd name="T35" fmla="*/ 11 h 1051"/>
                    <a:gd name="T36" fmla="*/ 20 w 1768"/>
                    <a:gd name="T37" fmla="*/ 12 h 1051"/>
                    <a:gd name="T38" fmla="*/ 19 w 1768"/>
                    <a:gd name="T39" fmla="*/ 13 h 1051"/>
                    <a:gd name="T40" fmla="*/ 20 w 1768"/>
                    <a:gd name="T41" fmla="*/ 12 h 1051"/>
                    <a:gd name="T42" fmla="*/ 20 w 1768"/>
                    <a:gd name="T43" fmla="*/ 11 h 1051"/>
                    <a:gd name="T44" fmla="*/ 20 w 1768"/>
                    <a:gd name="T45" fmla="*/ 10 h 1051"/>
                    <a:gd name="T46" fmla="*/ 19 w 1768"/>
                    <a:gd name="T47" fmla="*/ 10 h 1051"/>
                    <a:gd name="T48" fmla="*/ 17 w 1768"/>
                    <a:gd name="T49" fmla="*/ 10 h 1051"/>
                    <a:gd name="T50" fmla="*/ 16 w 1768"/>
                    <a:gd name="T51" fmla="*/ 10 h 1051"/>
                    <a:gd name="T52" fmla="*/ 15 w 1768"/>
                    <a:gd name="T53" fmla="*/ 10 h 1051"/>
                    <a:gd name="T54" fmla="*/ 14 w 1768"/>
                    <a:gd name="T55" fmla="*/ 10 h 1051"/>
                    <a:gd name="T56" fmla="*/ 16 w 1768"/>
                    <a:gd name="T57" fmla="*/ 8 h 1051"/>
                    <a:gd name="T58" fmla="*/ 17 w 1768"/>
                    <a:gd name="T59" fmla="*/ 8 h 1051"/>
                    <a:gd name="T60" fmla="*/ 16 w 1768"/>
                    <a:gd name="T61" fmla="*/ 7 h 1051"/>
                    <a:gd name="T62" fmla="*/ 15 w 1768"/>
                    <a:gd name="T63" fmla="*/ 6 h 1051"/>
                    <a:gd name="T64" fmla="*/ 14 w 1768"/>
                    <a:gd name="T65" fmla="*/ 5 h 1051"/>
                    <a:gd name="T66" fmla="*/ 13 w 1768"/>
                    <a:gd name="T67" fmla="*/ 4 h 1051"/>
                    <a:gd name="T68" fmla="*/ 13 w 1768"/>
                    <a:gd name="T69" fmla="*/ 3 h 1051"/>
                    <a:gd name="T70" fmla="*/ 11 w 1768"/>
                    <a:gd name="T71" fmla="*/ 3 h 1051"/>
                    <a:gd name="T72" fmla="*/ 10 w 1768"/>
                    <a:gd name="T73" fmla="*/ 3 h 1051"/>
                    <a:gd name="T74" fmla="*/ 10 w 1768"/>
                    <a:gd name="T75" fmla="*/ 3 h 1051"/>
                    <a:gd name="T76" fmla="*/ 9 w 1768"/>
                    <a:gd name="T77" fmla="*/ 3 h 1051"/>
                    <a:gd name="T78" fmla="*/ 9 w 1768"/>
                    <a:gd name="T79" fmla="*/ 3 h 1051"/>
                    <a:gd name="T80" fmla="*/ 8 w 1768"/>
                    <a:gd name="T81" fmla="*/ 4 h 1051"/>
                    <a:gd name="T82" fmla="*/ 7 w 1768"/>
                    <a:gd name="T83" fmla="*/ 4 h 1051"/>
                    <a:gd name="T84" fmla="*/ 5 w 1768"/>
                    <a:gd name="T85" fmla="*/ 5 h 1051"/>
                    <a:gd name="T86" fmla="*/ 4 w 1768"/>
                    <a:gd name="T87" fmla="*/ 6 h 1051"/>
                    <a:gd name="T88" fmla="*/ 4 w 1768"/>
                    <a:gd name="T89" fmla="*/ 6 h 1051"/>
                    <a:gd name="T90" fmla="*/ 4 w 1768"/>
                    <a:gd name="T91" fmla="*/ 7 h 1051"/>
                    <a:gd name="T92" fmla="*/ 4 w 1768"/>
                    <a:gd name="T93" fmla="*/ 8 h 1051"/>
                    <a:gd name="T94" fmla="*/ 3 w 1768"/>
                    <a:gd name="T95" fmla="*/ 10 h 1051"/>
                    <a:gd name="T96" fmla="*/ 2 w 1768"/>
                    <a:gd name="T97" fmla="*/ 11 h 1051"/>
                    <a:gd name="T98" fmla="*/ 0 w 1768"/>
                    <a:gd name="T99" fmla="*/ 11 h 1051"/>
                    <a:gd name="T100" fmla="*/ 1 w 1768"/>
                    <a:gd name="T101" fmla="*/ 10 h 1051"/>
                    <a:gd name="T102" fmla="*/ 1 w 1768"/>
                    <a:gd name="T103" fmla="*/ 9 h 1051"/>
                    <a:gd name="T104" fmla="*/ 2 w 1768"/>
                    <a:gd name="T105" fmla="*/ 8 h 1051"/>
                    <a:gd name="T106" fmla="*/ 2 w 1768"/>
                    <a:gd name="T107" fmla="*/ 7 h 1051"/>
                    <a:gd name="T108" fmla="*/ 2 w 1768"/>
                    <a:gd name="T109" fmla="*/ 5 h 1051"/>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1768" h="1051">
                      <a:moveTo>
                        <a:pt x="191" y="440"/>
                      </a:moveTo>
                      <a:lnTo>
                        <a:pt x="0" y="521"/>
                      </a:lnTo>
                      <a:lnTo>
                        <a:pt x="30" y="462"/>
                      </a:lnTo>
                      <a:lnTo>
                        <a:pt x="80" y="373"/>
                      </a:lnTo>
                      <a:lnTo>
                        <a:pt x="132" y="296"/>
                      </a:lnTo>
                      <a:lnTo>
                        <a:pt x="220" y="225"/>
                      </a:lnTo>
                      <a:lnTo>
                        <a:pt x="349" y="144"/>
                      </a:lnTo>
                      <a:lnTo>
                        <a:pt x="440" y="92"/>
                      </a:lnTo>
                      <a:lnTo>
                        <a:pt x="535" y="52"/>
                      </a:lnTo>
                      <a:lnTo>
                        <a:pt x="631" y="26"/>
                      </a:lnTo>
                      <a:lnTo>
                        <a:pt x="726" y="7"/>
                      </a:lnTo>
                      <a:lnTo>
                        <a:pt x="814" y="4"/>
                      </a:lnTo>
                      <a:lnTo>
                        <a:pt x="932" y="0"/>
                      </a:lnTo>
                      <a:lnTo>
                        <a:pt x="1042" y="7"/>
                      </a:lnTo>
                      <a:lnTo>
                        <a:pt x="1138" y="26"/>
                      </a:lnTo>
                      <a:lnTo>
                        <a:pt x="1247" y="85"/>
                      </a:lnTo>
                      <a:lnTo>
                        <a:pt x="1314" y="129"/>
                      </a:lnTo>
                      <a:lnTo>
                        <a:pt x="1401" y="195"/>
                      </a:lnTo>
                      <a:lnTo>
                        <a:pt x="1467" y="262"/>
                      </a:lnTo>
                      <a:lnTo>
                        <a:pt x="1489" y="300"/>
                      </a:lnTo>
                      <a:lnTo>
                        <a:pt x="1493" y="366"/>
                      </a:lnTo>
                      <a:lnTo>
                        <a:pt x="1493" y="414"/>
                      </a:lnTo>
                      <a:lnTo>
                        <a:pt x="1606" y="410"/>
                      </a:lnTo>
                      <a:lnTo>
                        <a:pt x="1591" y="429"/>
                      </a:lnTo>
                      <a:lnTo>
                        <a:pt x="1580" y="458"/>
                      </a:lnTo>
                      <a:lnTo>
                        <a:pt x="1577" y="499"/>
                      </a:lnTo>
                      <a:lnTo>
                        <a:pt x="1588" y="547"/>
                      </a:lnTo>
                      <a:lnTo>
                        <a:pt x="1614" y="572"/>
                      </a:lnTo>
                      <a:lnTo>
                        <a:pt x="1650" y="602"/>
                      </a:lnTo>
                      <a:lnTo>
                        <a:pt x="1720" y="624"/>
                      </a:lnTo>
                      <a:lnTo>
                        <a:pt x="1768" y="635"/>
                      </a:lnTo>
                      <a:lnTo>
                        <a:pt x="1724" y="704"/>
                      </a:lnTo>
                      <a:lnTo>
                        <a:pt x="1702" y="755"/>
                      </a:lnTo>
                      <a:lnTo>
                        <a:pt x="1687" y="795"/>
                      </a:lnTo>
                      <a:lnTo>
                        <a:pt x="1673" y="857"/>
                      </a:lnTo>
                      <a:lnTo>
                        <a:pt x="1665" y="905"/>
                      </a:lnTo>
                      <a:lnTo>
                        <a:pt x="1665" y="938"/>
                      </a:lnTo>
                      <a:lnTo>
                        <a:pt x="1628" y="979"/>
                      </a:lnTo>
                      <a:lnTo>
                        <a:pt x="1555" y="1051"/>
                      </a:lnTo>
                      <a:lnTo>
                        <a:pt x="1541" y="1033"/>
                      </a:lnTo>
                      <a:lnTo>
                        <a:pt x="1562" y="997"/>
                      </a:lnTo>
                      <a:lnTo>
                        <a:pt x="1577" y="960"/>
                      </a:lnTo>
                      <a:lnTo>
                        <a:pt x="1584" y="916"/>
                      </a:lnTo>
                      <a:lnTo>
                        <a:pt x="1588" y="857"/>
                      </a:lnTo>
                      <a:lnTo>
                        <a:pt x="1595" y="824"/>
                      </a:lnTo>
                      <a:lnTo>
                        <a:pt x="1584" y="806"/>
                      </a:lnTo>
                      <a:lnTo>
                        <a:pt x="1573" y="791"/>
                      </a:lnTo>
                      <a:lnTo>
                        <a:pt x="1541" y="791"/>
                      </a:lnTo>
                      <a:lnTo>
                        <a:pt x="1467" y="798"/>
                      </a:lnTo>
                      <a:lnTo>
                        <a:pt x="1401" y="809"/>
                      </a:lnTo>
                      <a:lnTo>
                        <a:pt x="1346" y="817"/>
                      </a:lnTo>
                      <a:lnTo>
                        <a:pt x="1306" y="820"/>
                      </a:lnTo>
                      <a:lnTo>
                        <a:pt x="1244" y="813"/>
                      </a:lnTo>
                      <a:lnTo>
                        <a:pt x="1218" y="806"/>
                      </a:lnTo>
                      <a:lnTo>
                        <a:pt x="1160" y="791"/>
                      </a:lnTo>
                      <a:lnTo>
                        <a:pt x="1134" y="777"/>
                      </a:lnTo>
                      <a:lnTo>
                        <a:pt x="1251" y="682"/>
                      </a:lnTo>
                      <a:lnTo>
                        <a:pt x="1299" y="667"/>
                      </a:lnTo>
                      <a:lnTo>
                        <a:pt x="1342" y="641"/>
                      </a:lnTo>
                      <a:lnTo>
                        <a:pt x="1360" y="617"/>
                      </a:lnTo>
                      <a:lnTo>
                        <a:pt x="1360" y="602"/>
                      </a:lnTo>
                      <a:lnTo>
                        <a:pt x="1327" y="565"/>
                      </a:lnTo>
                      <a:lnTo>
                        <a:pt x="1270" y="524"/>
                      </a:lnTo>
                      <a:lnTo>
                        <a:pt x="1181" y="458"/>
                      </a:lnTo>
                      <a:lnTo>
                        <a:pt x="1109" y="414"/>
                      </a:lnTo>
                      <a:lnTo>
                        <a:pt x="1094" y="407"/>
                      </a:lnTo>
                      <a:lnTo>
                        <a:pt x="1098" y="373"/>
                      </a:lnTo>
                      <a:lnTo>
                        <a:pt x="1090" y="337"/>
                      </a:lnTo>
                      <a:lnTo>
                        <a:pt x="1046" y="300"/>
                      </a:lnTo>
                      <a:lnTo>
                        <a:pt x="1016" y="264"/>
                      </a:lnTo>
                      <a:lnTo>
                        <a:pt x="972" y="236"/>
                      </a:lnTo>
                      <a:lnTo>
                        <a:pt x="928" y="214"/>
                      </a:lnTo>
                      <a:lnTo>
                        <a:pt x="884" y="203"/>
                      </a:lnTo>
                      <a:lnTo>
                        <a:pt x="840" y="203"/>
                      </a:lnTo>
                      <a:lnTo>
                        <a:pt x="804" y="217"/>
                      </a:lnTo>
                      <a:lnTo>
                        <a:pt x="771" y="232"/>
                      </a:lnTo>
                      <a:lnTo>
                        <a:pt x="741" y="232"/>
                      </a:lnTo>
                      <a:lnTo>
                        <a:pt x="690" y="254"/>
                      </a:lnTo>
                      <a:lnTo>
                        <a:pt x="664" y="275"/>
                      </a:lnTo>
                      <a:lnTo>
                        <a:pt x="715" y="271"/>
                      </a:lnTo>
                      <a:lnTo>
                        <a:pt x="682" y="292"/>
                      </a:lnTo>
                      <a:lnTo>
                        <a:pt x="638" y="307"/>
                      </a:lnTo>
                      <a:lnTo>
                        <a:pt x="597" y="318"/>
                      </a:lnTo>
                      <a:lnTo>
                        <a:pt x="546" y="329"/>
                      </a:lnTo>
                      <a:lnTo>
                        <a:pt x="498" y="348"/>
                      </a:lnTo>
                      <a:lnTo>
                        <a:pt x="427" y="388"/>
                      </a:lnTo>
                      <a:lnTo>
                        <a:pt x="382" y="429"/>
                      </a:lnTo>
                      <a:lnTo>
                        <a:pt x="335" y="454"/>
                      </a:lnTo>
                      <a:lnTo>
                        <a:pt x="312" y="480"/>
                      </a:lnTo>
                      <a:lnTo>
                        <a:pt x="305" y="517"/>
                      </a:lnTo>
                      <a:lnTo>
                        <a:pt x="294" y="565"/>
                      </a:lnTo>
                      <a:lnTo>
                        <a:pt x="290" y="605"/>
                      </a:lnTo>
                      <a:lnTo>
                        <a:pt x="312" y="620"/>
                      </a:lnTo>
                      <a:lnTo>
                        <a:pt x="294" y="667"/>
                      </a:lnTo>
                      <a:lnTo>
                        <a:pt x="265" y="759"/>
                      </a:lnTo>
                      <a:lnTo>
                        <a:pt x="220" y="850"/>
                      </a:lnTo>
                      <a:lnTo>
                        <a:pt x="183" y="894"/>
                      </a:lnTo>
                      <a:lnTo>
                        <a:pt x="132" y="898"/>
                      </a:lnTo>
                      <a:lnTo>
                        <a:pt x="73" y="905"/>
                      </a:lnTo>
                      <a:lnTo>
                        <a:pt x="26" y="913"/>
                      </a:lnTo>
                      <a:lnTo>
                        <a:pt x="56" y="865"/>
                      </a:lnTo>
                      <a:lnTo>
                        <a:pt x="77" y="820"/>
                      </a:lnTo>
                      <a:lnTo>
                        <a:pt x="99" y="785"/>
                      </a:lnTo>
                      <a:lnTo>
                        <a:pt x="117" y="722"/>
                      </a:lnTo>
                      <a:lnTo>
                        <a:pt x="132" y="674"/>
                      </a:lnTo>
                      <a:lnTo>
                        <a:pt x="143" y="620"/>
                      </a:lnTo>
                      <a:lnTo>
                        <a:pt x="154" y="580"/>
                      </a:lnTo>
                      <a:lnTo>
                        <a:pt x="172" y="543"/>
                      </a:lnTo>
                      <a:lnTo>
                        <a:pt x="183" y="502"/>
                      </a:lnTo>
                      <a:lnTo>
                        <a:pt x="191" y="440"/>
                      </a:lnTo>
                      <a:close/>
                    </a:path>
                  </a:pathLst>
                </a:custGeom>
                <a:solidFill>
                  <a:srgbClr val="FFA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sp>
            <p:nvSpPr>
              <p:cNvPr id="51215" name="Freeform 28">
                <a:extLst>
                  <a:ext uri="{FF2B5EF4-FFF2-40B4-BE49-F238E27FC236}">
                    <a16:creationId xmlns:a16="http://schemas.microsoft.com/office/drawing/2014/main" id="{9B354992-4471-B2AB-A806-71A388575B5D}"/>
                  </a:ext>
                </a:extLst>
              </p:cNvPr>
              <p:cNvSpPr>
                <a:spLocks noChangeAspect="1"/>
              </p:cNvSpPr>
              <p:nvPr/>
            </p:nvSpPr>
            <p:spPr bwMode="auto">
              <a:xfrm>
                <a:off x="1136" y="2894"/>
                <a:ext cx="787" cy="437"/>
              </a:xfrm>
              <a:custGeom>
                <a:avLst/>
                <a:gdLst>
                  <a:gd name="T0" fmla="*/ 2 w 2361"/>
                  <a:gd name="T1" fmla="*/ 16 h 1311"/>
                  <a:gd name="T2" fmla="*/ 0 w 2361"/>
                  <a:gd name="T3" fmla="*/ 16 h 1311"/>
                  <a:gd name="T4" fmla="*/ 0 w 2361"/>
                  <a:gd name="T5" fmla="*/ 13 h 1311"/>
                  <a:gd name="T6" fmla="*/ 2 w 2361"/>
                  <a:gd name="T7" fmla="*/ 11 h 1311"/>
                  <a:gd name="T8" fmla="*/ 2 w 2361"/>
                  <a:gd name="T9" fmla="*/ 9 h 1311"/>
                  <a:gd name="T10" fmla="*/ 3 w 2361"/>
                  <a:gd name="T11" fmla="*/ 6 h 1311"/>
                  <a:gd name="T12" fmla="*/ 4 w 2361"/>
                  <a:gd name="T13" fmla="*/ 5 h 1311"/>
                  <a:gd name="T14" fmla="*/ 5 w 2361"/>
                  <a:gd name="T15" fmla="*/ 4 h 1311"/>
                  <a:gd name="T16" fmla="*/ 5 w 2361"/>
                  <a:gd name="T17" fmla="*/ 4 h 1311"/>
                  <a:gd name="T18" fmla="*/ 6 w 2361"/>
                  <a:gd name="T19" fmla="*/ 3 h 1311"/>
                  <a:gd name="T20" fmla="*/ 7 w 2361"/>
                  <a:gd name="T21" fmla="*/ 3 h 1311"/>
                  <a:gd name="T22" fmla="*/ 9 w 2361"/>
                  <a:gd name="T23" fmla="*/ 2 h 1311"/>
                  <a:gd name="T24" fmla="*/ 10 w 2361"/>
                  <a:gd name="T25" fmla="*/ 2 h 1311"/>
                  <a:gd name="T26" fmla="*/ 11 w 2361"/>
                  <a:gd name="T27" fmla="*/ 2 h 1311"/>
                  <a:gd name="T28" fmla="*/ 12 w 2361"/>
                  <a:gd name="T29" fmla="*/ 1 h 1311"/>
                  <a:gd name="T30" fmla="*/ 12 w 2361"/>
                  <a:gd name="T31" fmla="*/ 2 h 1311"/>
                  <a:gd name="T32" fmla="*/ 14 w 2361"/>
                  <a:gd name="T33" fmla="*/ 0 h 1311"/>
                  <a:gd name="T34" fmla="*/ 13 w 2361"/>
                  <a:gd name="T35" fmla="*/ 1 h 1311"/>
                  <a:gd name="T36" fmla="*/ 14 w 2361"/>
                  <a:gd name="T37" fmla="*/ 1 h 1311"/>
                  <a:gd name="T38" fmla="*/ 15 w 2361"/>
                  <a:gd name="T39" fmla="*/ 0 h 1311"/>
                  <a:gd name="T40" fmla="*/ 14 w 2361"/>
                  <a:gd name="T41" fmla="*/ 1 h 1311"/>
                  <a:gd name="T42" fmla="*/ 16 w 2361"/>
                  <a:gd name="T43" fmla="*/ 1 h 1311"/>
                  <a:gd name="T44" fmla="*/ 16 w 2361"/>
                  <a:gd name="T45" fmla="*/ 1 h 1311"/>
                  <a:gd name="T46" fmla="*/ 17 w 2361"/>
                  <a:gd name="T47" fmla="*/ 0 h 1311"/>
                  <a:gd name="T48" fmla="*/ 20 w 2361"/>
                  <a:gd name="T49" fmla="*/ 1 h 1311"/>
                  <a:gd name="T50" fmla="*/ 20 w 2361"/>
                  <a:gd name="T51" fmla="*/ 1 h 1311"/>
                  <a:gd name="T52" fmla="*/ 22 w 2361"/>
                  <a:gd name="T53" fmla="*/ 1 h 1311"/>
                  <a:gd name="T54" fmla="*/ 24 w 2361"/>
                  <a:gd name="T55" fmla="*/ 2 h 1311"/>
                  <a:gd name="T56" fmla="*/ 25 w 2361"/>
                  <a:gd name="T57" fmla="*/ 1 h 1311"/>
                  <a:gd name="T58" fmla="*/ 24 w 2361"/>
                  <a:gd name="T59" fmla="*/ 2 h 1311"/>
                  <a:gd name="T60" fmla="*/ 25 w 2361"/>
                  <a:gd name="T61" fmla="*/ 3 h 1311"/>
                  <a:gd name="T62" fmla="*/ 27 w 2361"/>
                  <a:gd name="T63" fmla="*/ 1 h 1311"/>
                  <a:gd name="T64" fmla="*/ 27 w 2361"/>
                  <a:gd name="T65" fmla="*/ 2 h 1311"/>
                  <a:gd name="T66" fmla="*/ 26 w 2361"/>
                  <a:gd name="T67" fmla="*/ 5 h 1311"/>
                  <a:gd name="T68" fmla="*/ 28 w 2361"/>
                  <a:gd name="T69" fmla="*/ 4 h 1311"/>
                  <a:gd name="T70" fmla="*/ 27 w 2361"/>
                  <a:gd name="T71" fmla="*/ 6 h 1311"/>
                  <a:gd name="T72" fmla="*/ 29 w 2361"/>
                  <a:gd name="T73" fmla="*/ 5 h 1311"/>
                  <a:gd name="T74" fmla="*/ 25 w 2361"/>
                  <a:gd name="T75" fmla="*/ 11 h 1311"/>
                  <a:gd name="T76" fmla="*/ 24 w 2361"/>
                  <a:gd name="T77" fmla="*/ 9 h 1311"/>
                  <a:gd name="T78" fmla="*/ 23 w 2361"/>
                  <a:gd name="T79" fmla="*/ 9 h 1311"/>
                  <a:gd name="T80" fmla="*/ 22 w 2361"/>
                  <a:gd name="T81" fmla="*/ 6 h 1311"/>
                  <a:gd name="T82" fmla="*/ 19 w 2361"/>
                  <a:gd name="T83" fmla="*/ 4 h 1311"/>
                  <a:gd name="T84" fmla="*/ 15 w 2361"/>
                  <a:gd name="T85" fmla="*/ 4 h 1311"/>
                  <a:gd name="T86" fmla="*/ 11 w 2361"/>
                  <a:gd name="T87" fmla="*/ 5 h 1311"/>
                  <a:gd name="T88" fmla="*/ 7 w 2361"/>
                  <a:gd name="T89" fmla="*/ 7 h 1311"/>
                  <a:gd name="T90" fmla="*/ 6 w 2361"/>
                  <a:gd name="T91" fmla="*/ 9 h 1311"/>
                  <a:gd name="T92" fmla="*/ 5 w 2361"/>
                  <a:gd name="T93" fmla="*/ 11 h 1311"/>
                  <a:gd name="T94" fmla="*/ 5 w 2361"/>
                  <a:gd name="T95" fmla="*/ 11 h 1311"/>
                  <a:gd name="T96" fmla="*/ 4 w 2361"/>
                  <a:gd name="T97" fmla="*/ 11 h 1311"/>
                  <a:gd name="T98" fmla="*/ 4 w 2361"/>
                  <a:gd name="T99" fmla="*/ 12 h 1311"/>
                  <a:gd name="T100" fmla="*/ 4 w 2361"/>
                  <a:gd name="T101" fmla="*/ 13 h 1311"/>
                  <a:gd name="T102" fmla="*/ 4 w 2361"/>
                  <a:gd name="T103" fmla="*/ 14 h 1311"/>
                  <a:gd name="T104" fmla="*/ 3 w 2361"/>
                  <a:gd name="T105" fmla="*/ 15 h 1311"/>
                  <a:gd name="T106" fmla="*/ 3 w 2361"/>
                  <a:gd name="T107" fmla="*/ 15 h 1311"/>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2361" h="1311">
                    <a:moveTo>
                      <a:pt x="231" y="1235"/>
                    </a:moveTo>
                    <a:lnTo>
                      <a:pt x="183" y="1262"/>
                    </a:lnTo>
                    <a:lnTo>
                      <a:pt x="136" y="1286"/>
                    </a:lnTo>
                    <a:lnTo>
                      <a:pt x="7" y="1311"/>
                    </a:lnTo>
                    <a:lnTo>
                      <a:pt x="0" y="1216"/>
                    </a:lnTo>
                    <a:lnTo>
                      <a:pt x="15" y="1066"/>
                    </a:lnTo>
                    <a:lnTo>
                      <a:pt x="84" y="960"/>
                    </a:lnTo>
                    <a:lnTo>
                      <a:pt x="130" y="864"/>
                    </a:lnTo>
                    <a:lnTo>
                      <a:pt x="162" y="816"/>
                    </a:lnTo>
                    <a:lnTo>
                      <a:pt x="167" y="694"/>
                    </a:lnTo>
                    <a:lnTo>
                      <a:pt x="189" y="646"/>
                    </a:lnTo>
                    <a:lnTo>
                      <a:pt x="258" y="506"/>
                    </a:lnTo>
                    <a:lnTo>
                      <a:pt x="299" y="440"/>
                    </a:lnTo>
                    <a:lnTo>
                      <a:pt x="315" y="414"/>
                    </a:lnTo>
                    <a:lnTo>
                      <a:pt x="374" y="414"/>
                    </a:lnTo>
                    <a:lnTo>
                      <a:pt x="406" y="338"/>
                    </a:lnTo>
                    <a:lnTo>
                      <a:pt x="417" y="363"/>
                    </a:lnTo>
                    <a:lnTo>
                      <a:pt x="433" y="359"/>
                    </a:lnTo>
                    <a:lnTo>
                      <a:pt x="464" y="257"/>
                    </a:lnTo>
                    <a:lnTo>
                      <a:pt x="510" y="210"/>
                    </a:lnTo>
                    <a:lnTo>
                      <a:pt x="501" y="323"/>
                    </a:lnTo>
                    <a:lnTo>
                      <a:pt x="591" y="273"/>
                    </a:lnTo>
                    <a:lnTo>
                      <a:pt x="693" y="207"/>
                    </a:lnTo>
                    <a:lnTo>
                      <a:pt x="767" y="145"/>
                    </a:lnTo>
                    <a:lnTo>
                      <a:pt x="774" y="185"/>
                    </a:lnTo>
                    <a:lnTo>
                      <a:pt x="827" y="159"/>
                    </a:lnTo>
                    <a:lnTo>
                      <a:pt x="870" y="115"/>
                    </a:lnTo>
                    <a:lnTo>
                      <a:pt x="898" y="126"/>
                    </a:lnTo>
                    <a:lnTo>
                      <a:pt x="928" y="155"/>
                    </a:lnTo>
                    <a:lnTo>
                      <a:pt x="961" y="112"/>
                    </a:lnTo>
                    <a:lnTo>
                      <a:pt x="1035" y="52"/>
                    </a:lnTo>
                    <a:lnTo>
                      <a:pt x="1005" y="122"/>
                    </a:lnTo>
                    <a:lnTo>
                      <a:pt x="1031" y="96"/>
                    </a:lnTo>
                    <a:lnTo>
                      <a:pt x="1127" y="8"/>
                    </a:lnTo>
                    <a:lnTo>
                      <a:pt x="1073" y="61"/>
                    </a:lnTo>
                    <a:lnTo>
                      <a:pt x="1071" y="96"/>
                    </a:lnTo>
                    <a:lnTo>
                      <a:pt x="1105" y="85"/>
                    </a:lnTo>
                    <a:lnTo>
                      <a:pt x="1130" y="81"/>
                    </a:lnTo>
                    <a:lnTo>
                      <a:pt x="1180" y="42"/>
                    </a:lnTo>
                    <a:lnTo>
                      <a:pt x="1240" y="4"/>
                    </a:lnTo>
                    <a:lnTo>
                      <a:pt x="1175" y="56"/>
                    </a:lnTo>
                    <a:lnTo>
                      <a:pt x="1167" y="75"/>
                    </a:lnTo>
                    <a:lnTo>
                      <a:pt x="1186" y="74"/>
                    </a:lnTo>
                    <a:lnTo>
                      <a:pt x="1258" y="48"/>
                    </a:lnTo>
                    <a:lnTo>
                      <a:pt x="1318" y="0"/>
                    </a:lnTo>
                    <a:lnTo>
                      <a:pt x="1284" y="56"/>
                    </a:lnTo>
                    <a:lnTo>
                      <a:pt x="1328" y="48"/>
                    </a:lnTo>
                    <a:lnTo>
                      <a:pt x="1397" y="37"/>
                    </a:lnTo>
                    <a:lnTo>
                      <a:pt x="1535" y="41"/>
                    </a:lnTo>
                    <a:lnTo>
                      <a:pt x="1581" y="45"/>
                    </a:lnTo>
                    <a:lnTo>
                      <a:pt x="1619" y="53"/>
                    </a:lnTo>
                    <a:lnTo>
                      <a:pt x="1654" y="67"/>
                    </a:lnTo>
                    <a:lnTo>
                      <a:pt x="1691" y="81"/>
                    </a:lnTo>
                    <a:lnTo>
                      <a:pt x="1805" y="56"/>
                    </a:lnTo>
                    <a:lnTo>
                      <a:pt x="1875" y="89"/>
                    </a:lnTo>
                    <a:lnTo>
                      <a:pt x="1927" y="126"/>
                    </a:lnTo>
                    <a:lnTo>
                      <a:pt x="1952" y="123"/>
                    </a:lnTo>
                    <a:lnTo>
                      <a:pt x="2000" y="94"/>
                    </a:lnTo>
                    <a:lnTo>
                      <a:pt x="2017" y="137"/>
                    </a:lnTo>
                    <a:lnTo>
                      <a:pt x="1984" y="175"/>
                    </a:lnTo>
                    <a:lnTo>
                      <a:pt x="2026" y="207"/>
                    </a:lnTo>
                    <a:lnTo>
                      <a:pt x="2048" y="204"/>
                    </a:lnTo>
                    <a:lnTo>
                      <a:pt x="2139" y="144"/>
                    </a:lnTo>
                    <a:lnTo>
                      <a:pt x="2180" y="90"/>
                    </a:lnTo>
                    <a:lnTo>
                      <a:pt x="2213" y="8"/>
                    </a:lnTo>
                    <a:lnTo>
                      <a:pt x="2176" y="149"/>
                    </a:lnTo>
                    <a:lnTo>
                      <a:pt x="2067" y="277"/>
                    </a:lnTo>
                    <a:lnTo>
                      <a:pt x="2143" y="392"/>
                    </a:lnTo>
                    <a:lnTo>
                      <a:pt x="2154" y="370"/>
                    </a:lnTo>
                    <a:lnTo>
                      <a:pt x="2237" y="352"/>
                    </a:lnTo>
                    <a:lnTo>
                      <a:pt x="2255" y="368"/>
                    </a:lnTo>
                    <a:lnTo>
                      <a:pt x="2183" y="451"/>
                    </a:lnTo>
                    <a:lnTo>
                      <a:pt x="2234" y="484"/>
                    </a:lnTo>
                    <a:lnTo>
                      <a:pt x="2361" y="431"/>
                    </a:lnTo>
                    <a:lnTo>
                      <a:pt x="2079" y="912"/>
                    </a:lnTo>
                    <a:lnTo>
                      <a:pt x="2029" y="893"/>
                    </a:lnTo>
                    <a:lnTo>
                      <a:pt x="1976" y="844"/>
                    </a:lnTo>
                    <a:lnTo>
                      <a:pt x="1976" y="736"/>
                    </a:lnTo>
                    <a:lnTo>
                      <a:pt x="2006" y="714"/>
                    </a:lnTo>
                    <a:lnTo>
                      <a:pt x="1881" y="713"/>
                    </a:lnTo>
                    <a:lnTo>
                      <a:pt x="1881" y="586"/>
                    </a:lnTo>
                    <a:lnTo>
                      <a:pt x="1750" y="470"/>
                    </a:lnTo>
                    <a:lnTo>
                      <a:pt x="1639" y="388"/>
                    </a:lnTo>
                    <a:lnTo>
                      <a:pt x="1530" y="330"/>
                    </a:lnTo>
                    <a:lnTo>
                      <a:pt x="1331" y="316"/>
                    </a:lnTo>
                    <a:lnTo>
                      <a:pt x="1177" y="316"/>
                    </a:lnTo>
                    <a:lnTo>
                      <a:pt x="1015" y="337"/>
                    </a:lnTo>
                    <a:lnTo>
                      <a:pt x="867" y="381"/>
                    </a:lnTo>
                    <a:lnTo>
                      <a:pt x="727" y="460"/>
                    </a:lnTo>
                    <a:lnTo>
                      <a:pt x="596" y="558"/>
                    </a:lnTo>
                    <a:lnTo>
                      <a:pt x="531" y="611"/>
                    </a:lnTo>
                    <a:lnTo>
                      <a:pt x="451" y="743"/>
                    </a:lnTo>
                    <a:lnTo>
                      <a:pt x="429" y="807"/>
                    </a:lnTo>
                    <a:lnTo>
                      <a:pt x="391" y="866"/>
                    </a:lnTo>
                    <a:lnTo>
                      <a:pt x="376" y="866"/>
                    </a:lnTo>
                    <a:lnTo>
                      <a:pt x="374" y="892"/>
                    </a:lnTo>
                    <a:lnTo>
                      <a:pt x="354" y="930"/>
                    </a:lnTo>
                    <a:lnTo>
                      <a:pt x="344" y="930"/>
                    </a:lnTo>
                    <a:lnTo>
                      <a:pt x="345" y="963"/>
                    </a:lnTo>
                    <a:lnTo>
                      <a:pt x="338" y="999"/>
                    </a:lnTo>
                    <a:lnTo>
                      <a:pt x="316" y="1025"/>
                    </a:lnTo>
                    <a:lnTo>
                      <a:pt x="297" y="1055"/>
                    </a:lnTo>
                    <a:lnTo>
                      <a:pt x="257" y="1114"/>
                    </a:lnTo>
                    <a:lnTo>
                      <a:pt x="299" y="1143"/>
                    </a:lnTo>
                    <a:lnTo>
                      <a:pt x="268" y="1154"/>
                    </a:lnTo>
                    <a:lnTo>
                      <a:pt x="247" y="1201"/>
                    </a:lnTo>
                    <a:lnTo>
                      <a:pt x="269" y="1192"/>
                    </a:lnTo>
                    <a:lnTo>
                      <a:pt x="231" y="1235"/>
                    </a:lnTo>
                    <a:close/>
                  </a:path>
                </a:pathLst>
              </a:custGeom>
              <a:solidFill>
                <a:srgbClr val="402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1216" name="Freeform 29">
                <a:extLst>
                  <a:ext uri="{FF2B5EF4-FFF2-40B4-BE49-F238E27FC236}">
                    <a16:creationId xmlns:a16="http://schemas.microsoft.com/office/drawing/2014/main" id="{493B7794-A1E0-5C7E-CA2E-37AD9465277C}"/>
                  </a:ext>
                </a:extLst>
              </p:cNvPr>
              <p:cNvSpPr>
                <a:spLocks noChangeAspect="1"/>
              </p:cNvSpPr>
              <p:nvPr/>
            </p:nvSpPr>
            <p:spPr bwMode="auto">
              <a:xfrm>
                <a:off x="1367" y="3069"/>
                <a:ext cx="275" cy="128"/>
              </a:xfrm>
              <a:custGeom>
                <a:avLst/>
                <a:gdLst>
                  <a:gd name="T0" fmla="*/ 0 w 824"/>
                  <a:gd name="T1" fmla="*/ 4 h 383"/>
                  <a:gd name="T2" fmla="*/ 0 w 824"/>
                  <a:gd name="T3" fmla="*/ 3 h 383"/>
                  <a:gd name="T4" fmla="*/ 1 w 824"/>
                  <a:gd name="T5" fmla="*/ 2 h 383"/>
                  <a:gd name="T6" fmla="*/ 2 w 824"/>
                  <a:gd name="T7" fmla="*/ 2 h 383"/>
                  <a:gd name="T8" fmla="*/ 2 w 824"/>
                  <a:gd name="T9" fmla="*/ 2 h 383"/>
                  <a:gd name="T10" fmla="*/ 3 w 824"/>
                  <a:gd name="T11" fmla="*/ 1 h 383"/>
                  <a:gd name="T12" fmla="*/ 4 w 824"/>
                  <a:gd name="T13" fmla="*/ 1 h 383"/>
                  <a:gd name="T14" fmla="*/ 4 w 824"/>
                  <a:gd name="T15" fmla="*/ 1 h 383"/>
                  <a:gd name="T16" fmla="*/ 5 w 824"/>
                  <a:gd name="T17" fmla="*/ 0 h 383"/>
                  <a:gd name="T18" fmla="*/ 6 w 824"/>
                  <a:gd name="T19" fmla="*/ 0 h 383"/>
                  <a:gd name="T20" fmla="*/ 7 w 824"/>
                  <a:gd name="T21" fmla="*/ 0 h 383"/>
                  <a:gd name="T22" fmla="*/ 7 w 824"/>
                  <a:gd name="T23" fmla="*/ 0 h 383"/>
                  <a:gd name="T24" fmla="*/ 8 w 824"/>
                  <a:gd name="T25" fmla="*/ 0 h 383"/>
                  <a:gd name="T26" fmla="*/ 8 w 824"/>
                  <a:gd name="T27" fmla="*/ 0 h 383"/>
                  <a:gd name="T28" fmla="*/ 9 w 824"/>
                  <a:gd name="T29" fmla="*/ 1 h 383"/>
                  <a:gd name="T30" fmla="*/ 9 w 824"/>
                  <a:gd name="T31" fmla="*/ 1 h 383"/>
                  <a:gd name="T32" fmla="*/ 10 w 824"/>
                  <a:gd name="T33" fmla="*/ 2 h 383"/>
                  <a:gd name="T34" fmla="*/ 10 w 824"/>
                  <a:gd name="T35" fmla="*/ 2 h 383"/>
                  <a:gd name="T36" fmla="*/ 10 w 824"/>
                  <a:gd name="T37" fmla="*/ 2 h 383"/>
                  <a:gd name="T38" fmla="*/ 9 w 824"/>
                  <a:gd name="T39" fmla="*/ 2 h 383"/>
                  <a:gd name="T40" fmla="*/ 8 w 824"/>
                  <a:gd name="T41" fmla="*/ 2 h 383"/>
                  <a:gd name="T42" fmla="*/ 8 w 824"/>
                  <a:gd name="T43" fmla="*/ 1 h 383"/>
                  <a:gd name="T44" fmla="*/ 7 w 824"/>
                  <a:gd name="T45" fmla="*/ 1 h 383"/>
                  <a:gd name="T46" fmla="*/ 7 w 824"/>
                  <a:gd name="T47" fmla="*/ 1 h 383"/>
                  <a:gd name="T48" fmla="*/ 6 w 824"/>
                  <a:gd name="T49" fmla="*/ 1 h 383"/>
                  <a:gd name="T50" fmla="*/ 6 w 824"/>
                  <a:gd name="T51" fmla="*/ 1 h 383"/>
                  <a:gd name="T52" fmla="*/ 5 w 824"/>
                  <a:gd name="T53" fmla="*/ 2 h 383"/>
                  <a:gd name="T54" fmla="*/ 5 w 824"/>
                  <a:gd name="T55" fmla="*/ 2 h 383"/>
                  <a:gd name="T56" fmla="*/ 4 w 824"/>
                  <a:gd name="T57" fmla="*/ 2 h 383"/>
                  <a:gd name="T58" fmla="*/ 3 w 824"/>
                  <a:gd name="T59" fmla="*/ 3 h 383"/>
                  <a:gd name="T60" fmla="*/ 3 w 824"/>
                  <a:gd name="T61" fmla="*/ 3 h 383"/>
                  <a:gd name="T62" fmla="*/ 2 w 824"/>
                  <a:gd name="T63" fmla="*/ 3 h 383"/>
                  <a:gd name="T64" fmla="*/ 2 w 824"/>
                  <a:gd name="T65" fmla="*/ 4 h 383"/>
                  <a:gd name="T66" fmla="*/ 1 w 824"/>
                  <a:gd name="T67" fmla="*/ 4 h 383"/>
                  <a:gd name="T68" fmla="*/ 1 w 824"/>
                  <a:gd name="T69" fmla="*/ 4 h 383"/>
                  <a:gd name="T70" fmla="*/ 0 w 824"/>
                  <a:gd name="T71" fmla="*/ 5 h 383"/>
                  <a:gd name="T72" fmla="*/ 0 w 824"/>
                  <a:gd name="T73" fmla="*/ 5 h 383"/>
                  <a:gd name="T74" fmla="*/ 0 w 824"/>
                  <a:gd name="T75" fmla="*/ 4 h 383"/>
                  <a:gd name="T76" fmla="*/ 0 w 824"/>
                  <a:gd name="T77" fmla="*/ 4 h 383"/>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824" h="383">
                    <a:moveTo>
                      <a:pt x="0" y="285"/>
                    </a:moveTo>
                    <a:lnTo>
                      <a:pt x="15" y="240"/>
                    </a:lnTo>
                    <a:lnTo>
                      <a:pt x="66" y="196"/>
                    </a:lnTo>
                    <a:lnTo>
                      <a:pt x="125" y="152"/>
                    </a:lnTo>
                    <a:lnTo>
                      <a:pt x="172" y="123"/>
                    </a:lnTo>
                    <a:lnTo>
                      <a:pt x="222" y="100"/>
                    </a:lnTo>
                    <a:lnTo>
                      <a:pt x="285" y="76"/>
                    </a:lnTo>
                    <a:lnTo>
                      <a:pt x="359" y="58"/>
                    </a:lnTo>
                    <a:lnTo>
                      <a:pt x="425" y="40"/>
                    </a:lnTo>
                    <a:lnTo>
                      <a:pt x="469" y="26"/>
                    </a:lnTo>
                    <a:lnTo>
                      <a:pt x="531" y="7"/>
                    </a:lnTo>
                    <a:lnTo>
                      <a:pt x="579" y="0"/>
                    </a:lnTo>
                    <a:lnTo>
                      <a:pt x="629" y="0"/>
                    </a:lnTo>
                    <a:lnTo>
                      <a:pt x="670" y="26"/>
                    </a:lnTo>
                    <a:lnTo>
                      <a:pt x="710" y="58"/>
                    </a:lnTo>
                    <a:lnTo>
                      <a:pt x="747" y="97"/>
                    </a:lnTo>
                    <a:lnTo>
                      <a:pt x="795" y="126"/>
                    </a:lnTo>
                    <a:lnTo>
                      <a:pt x="824" y="148"/>
                    </a:lnTo>
                    <a:lnTo>
                      <a:pt x="801" y="182"/>
                    </a:lnTo>
                    <a:lnTo>
                      <a:pt x="747" y="156"/>
                    </a:lnTo>
                    <a:lnTo>
                      <a:pt x="683" y="123"/>
                    </a:lnTo>
                    <a:lnTo>
                      <a:pt x="639" y="104"/>
                    </a:lnTo>
                    <a:lnTo>
                      <a:pt x="582" y="83"/>
                    </a:lnTo>
                    <a:lnTo>
                      <a:pt x="542" y="81"/>
                    </a:lnTo>
                    <a:lnTo>
                      <a:pt x="501" y="83"/>
                    </a:lnTo>
                    <a:lnTo>
                      <a:pt x="472" y="96"/>
                    </a:lnTo>
                    <a:lnTo>
                      <a:pt x="424" y="123"/>
                    </a:lnTo>
                    <a:lnTo>
                      <a:pt x="369" y="152"/>
                    </a:lnTo>
                    <a:lnTo>
                      <a:pt x="322" y="178"/>
                    </a:lnTo>
                    <a:lnTo>
                      <a:pt x="273" y="205"/>
                    </a:lnTo>
                    <a:lnTo>
                      <a:pt x="225" y="237"/>
                    </a:lnTo>
                    <a:lnTo>
                      <a:pt x="194" y="263"/>
                    </a:lnTo>
                    <a:lnTo>
                      <a:pt x="154" y="287"/>
                    </a:lnTo>
                    <a:lnTo>
                      <a:pt x="107" y="320"/>
                    </a:lnTo>
                    <a:lnTo>
                      <a:pt x="55" y="353"/>
                    </a:lnTo>
                    <a:lnTo>
                      <a:pt x="11" y="383"/>
                    </a:lnTo>
                    <a:lnTo>
                      <a:pt x="0" y="372"/>
                    </a:lnTo>
                    <a:lnTo>
                      <a:pt x="0" y="335"/>
                    </a:lnTo>
                    <a:lnTo>
                      <a:pt x="0" y="285"/>
                    </a:lnTo>
                    <a:close/>
                  </a:path>
                </a:pathLst>
              </a:custGeom>
              <a:solidFill>
                <a:srgbClr val="C06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1217" name="Freeform 30">
                <a:extLst>
                  <a:ext uri="{FF2B5EF4-FFF2-40B4-BE49-F238E27FC236}">
                    <a16:creationId xmlns:a16="http://schemas.microsoft.com/office/drawing/2014/main" id="{167E921F-CDBF-1FFE-4967-5FC2DFCD1363}"/>
                  </a:ext>
                </a:extLst>
              </p:cNvPr>
              <p:cNvSpPr>
                <a:spLocks noChangeAspect="1"/>
              </p:cNvSpPr>
              <p:nvPr/>
            </p:nvSpPr>
            <p:spPr bwMode="auto">
              <a:xfrm>
                <a:off x="1366" y="3100"/>
                <a:ext cx="123" cy="98"/>
              </a:xfrm>
              <a:custGeom>
                <a:avLst/>
                <a:gdLst>
                  <a:gd name="T0" fmla="*/ 5 w 369"/>
                  <a:gd name="T1" fmla="*/ 0 h 294"/>
                  <a:gd name="T2" fmla="*/ 4 w 369"/>
                  <a:gd name="T3" fmla="*/ 0 h 294"/>
                  <a:gd name="T4" fmla="*/ 4 w 369"/>
                  <a:gd name="T5" fmla="*/ 1 h 294"/>
                  <a:gd name="T6" fmla="*/ 3 w 369"/>
                  <a:gd name="T7" fmla="*/ 1 h 294"/>
                  <a:gd name="T8" fmla="*/ 2 w 369"/>
                  <a:gd name="T9" fmla="*/ 1 h 294"/>
                  <a:gd name="T10" fmla="*/ 2 w 369"/>
                  <a:gd name="T11" fmla="*/ 2 h 294"/>
                  <a:gd name="T12" fmla="*/ 2 w 369"/>
                  <a:gd name="T13" fmla="*/ 2 h 294"/>
                  <a:gd name="T14" fmla="*/ 1 w 369"/>
                  <a:gd name="T15" fmla="*/ 2 h 294"/>
                  <a:gd name="T16" fmla="*/ 1 w 369"/>
                  <a:gd name="T17" fmla="*/ 2 h 294"/>
                  <a:gd name="T18" fmla="*/ 2 w 369"/>
                  <a:gd name="T19" fmla="*/ 2 h 294"/>
                  <a:gd name="T20" fmla="*/ 2 w 369"/>
                  <a:gd name="T21" fmla="*/ 2 h 294"/>
                  <a:gd name="T22" fmla="*/ 2 w 369"/>
                  <a:gd name="T23" fmla="*/ 2 h 294"/>
                  <a:gd name="T24" fmla="*/ 2 w 369"/>
                  <a:gd name="T25" fmla="*/ 2 h 294"/>
                  <a:gd name="T26" fmla="*/ 2 w 369"/>
                  <a:gd name="T27" fmla="*/ 2 h 294"/>
                  <a:gd name="T28" fmla="*/ 2 w 369"/>
                  <a:gd name="T29" fmla="*/ 2 h 294"/>
                  <a:gd name="T30" fmla="*/ 2 w 369"/>
                  <a:gd name="T31" fmla="*/ 2 h 294"/>
                  <a:gd name="T32" fmla="*/ 2 w 369"/>
                  <a:gd name="T33" fmla="*/ 3 h 294"/>
                  <a:gd name="T34" fmla="*/ 2 w 369"/>
                  <a:gd name="T35" fmla="*/ 3 h 294"/>
                  <a:gd name="T36" fmla="*/ 1 w 369"/>
                  <a:gd name="T37" fmla="*/ 3 h 294"/>
                  <a:gd name="T38" fmla="*/ 1 w 369"/>
                  <a:gd name="T39" fmla="*/ 3 h 294"/>
                  <a:gd name="T40" fmla="*/ 1 w 369"/>
                  <a:gd name="T41" fmla="*/ 4 h 294"/>
                  <a:gd name="T42" fmla="*/ 0 w 369"/>
                  <a:gd name="T43" fmla="*/ 4 h 294"/>
                  <a:gd name="T44" fmla="*/ 0 w 369"/>
                  <a:gd name="T45" fmla="*/ 4 h 294"/>
                  <a:gd name="T46" fmla="*/ 0 w 369"/>
                  <a:gd name="T47" fmla="*/ 3 h 294"/>
                  <a:gd name="T48" fmla="*/ 0 w 369"/>
                  <a:gd name="T49" fmla="*/ 3 h 294"/>
                  <a:gd name="T50" fmla="*/ 0 w 369"/>
                  <a:gd name="T51" fmla="*/ 2 h 294"/>
                  <a:gd name="T52" fmla="*/ 0 w 369"/>
                  <a:gd name="T53" fmla="*/ 2 h 294"/>
                  <a:gd name="T54" fmla="*/ 0 w 369"/>
                  <a:gd name="T55" fmla="*/ 2 h 294"/>
                  <a:gd name="T56" fmla="*/ 1 w 369"/>
                  <a:gd name="T57" fmla="*/ 2 h 294"/>
                  <a:gd name="T58" fmla="*/ 1 w 369"/>
                  <a:gd name="T59" fmla="*/ 1 h 294"/>
                  <a:gd name="T60" fmla="*/ 2 w 369"/>
                  <a:gd name="T61" fmla="*/ 1 h 294"/>
                  <a:gd name="T62" fmla="*/ 2 w 369"/>
                  <a:gd name="T63" fmla="*/ 1 h 294"/>
                  <a:gd name="T64" fmla="*/ 2 w 369"/>
                  <a:gd name="T65" fmla="*/ 1 h 294"/>
                  <a:gd name="T66" fmla="*/ 3 w 369"/>
                  <a:gd name="T67" fmla="*/ 1 h 294"/>
                  <a:gd name="T68" fmla="*/ 3 w 369"/>
                  <a:gd name="T69" fmla="*/ 0 h 294"/>
                  <a:gd name="T70" fmla="*/ 3 w 369"/>
                  <a:gd name="T71" fmla="*/ 0 h 294"/>
                  <a:gd name="T72" fmla="*/ 3 w 369"/>
                  <a:gd name="T73" fmla="*/ 0 h 294"/>
                  <a:gd name="T74" fmla="*/ 4 w 369"/>
                  <a:gd name="T75" fmla="*/ 0 h 294"/>
                  <a:gd name="T76" fmla="*/ 4 w 369"/>
                  <a:gd name="T77" fmla="*/ 0 h 294"/>
                  <a:gd name="T78" fmla="*/ 4 w 369"/>
                  <a:gd name="T79" fmla="*/ 0 h 294"/>
                  <a:gd name="T80" fmla="*/ 5 w 369"/>
                  <a:gd name="T81" fmla="*/ 0 h 294"/>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369" h="294">
                    <a:moveTo>
                      <a:pt x="369" y="1"/>
                    </a:moveTo>
                    <a:lnTo>
                      <a:pt x="336" y="31"/>
                    </a:lnTo>
                    <a:lnTo>
                      <a:pt x="298" y="52"/>
                    </a:lnTo>
                    <a:lnTo>
                      <a:pt x="249" y="76"/>
                    </a:lnTo>
                    <a:lnTo>
                      <a:pt x="190" y="109"/>
                    </a:lnTo>
                    <a:lnTo>
                      <a:pt x="153" y="133"/>
                    </a:lnTo>
                    <a:lnTo>
                      <a:pt x="128" y="154"/>
                    </a:lnTo>
                    <a:lnTo>
                      <a:pt x="116" y="172"/>
                    </a:lnTo>
                    <a:lnTo>
                      <a:pt x="116" y="183"/>
                    </a:lnTo>
                    <a:lnTo>
                      <a:pt x="128" y="187"/>
                    </a:lnTo>
                    <a:lnTo>
                      <a:pt x="140" y="187"/>
                    </a:lnTo>
                    <a:lnTo>
                      <a:pt x="156" y="183"/>
                    </a:lnTo>
                    <a:lnTo>
                      <a:pt x="175" y="176"/>
                    </a:lnTo>
                    <a:lnTo>
                      <a:pt x="199" y="170"/>
                    </a:lnTo>
                    <a:lnTo>
                      <a:pt x="188" y="179"/>
                    </a:lnTo>
                    <a:lnTo>
                      <a:pt x="167" y="202"/>
                    </a:lnTo>
                    <a:lnTo>
                      <a:pt x="149" y="216"/>
                    </a:lnTo>
                    <a:lnTo>
                      <a:pt x="123" y="237"/>
                    </a:lnTo>
                    <a:lnTo>
                      <a:pt x="99" y="252"/>
                    </a:lnTo>
                    <a:lnTo>
                      <a:pt x="70" y="272"/>
                    </a:lnTo>
                    <a:lnTo>
                      <a:pt x="45" y="285"/>
                    </a:lnTo>
                    <a:lnTo>
                      <a:pt x="21" y="294"/>
                    </a:lnTo>
                    <a:lnTo>
                      <a:pt x="0" y="294"/>
                    </a:lnTo>
                    <a:lnTo>
                      <a:pt x="4" y="268"/>
                    </a:lnTo>
                    <a:lnTo>
                      <a:pt x="8" y="238"/>
                    </a:lnTo>
                    <a:lnTo>
                      <a:pt x="18" y="199"/>
                    </a:lnTo>
                    <a:lnTo>
                      <a:pt x="29" y="172"/>
                    </a:lnTo>
                    <a:lnTo>
                      <a:pt x="40" y="154"/>
                    </a:lnTo>
                    <a:lnTo>
                      <a:pt x="62" y="135"/>
                    </a:lnTo>
                    <a:lnTo>
                      <a:pt x="89" y="117"/>
                    </a:lnTo>
                    <a:lnTo>
                      <a:pt x="123" y="95"/>
                    </a:lnTo>
                    <a:lnTo>
                      <a:pt x="153" y="76"/>
                    </a:lnTo>
                    <a:lnTo>
                      <a:pt x="186" y="57"/>
                    </a:lnTo>
                    <a:lnTo>
                      <a:pt x="218" y="41"/>
                    </a:lnTo>
                    <a:lnTo>
                      <a:pt x="245" y="26"/>
                    </a:lnTo>
                    <a:lnTo>
                      <a:pt x="266" y="12"/>
                    </a:lnTo>
                    <a:lnTo>
                      <a:pt x="280" y="9"/>
                    </a:lnTo>
                    <a:lnTo>
                      <a:pt x="298" y="5"/>
                    </a:lnTo>
                    <a:lnTo>
                      <a:pt x="320" y="1"/>
                    </a:lnTo>
                    <a:lnTo>
                      <a:pt x="342" y="0"/>
                    </a:lnTo>
                    <a:lnTo>
                      <a:pt x="369" y="1"/>
                    </a:lnTo>
                    <a:close/>
                  </a:path>
                </a:pathLst>
              </a:custGeom>
              <a:solidFill>
                <a:srgbClr val="603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nvGrpSpPr>
              <p:cNvPr id="51218" name="Group 31">
                <a:extLst>
                  <a:ext uri="{FF2B5EF4-FFF2-40B4-BE49-F238E27FC236}">
                    <a16:creationId xmlns:a16="http://schemas.microsoft.com/office/drawing/2014/main" id="{CF808739-DED0-D0CB-7BAF-FC75663CB0A0}"/>
                  </a:ext>
                </a:extLst>
              </p:cNvPr>
              <p:cNvGrpSpPr>
                <a:grpSpLocks noChangeAspect="1"/>
              </p:cNvGrpSpPr>
              <p:nvPr/>
            </p:nvGrpSpPr>
            <p:grpSpPr bwMode="auto">
              <a:xfrm>
                <a:off x="1167" y="3017"/>
                <a:ext cx="561" cy="374"/>
                <a:chOff x="1167" y="3017"/>
                <a:chExt cx="561" cy="374"/>
              </a:xfrm>
            </p:grpSpPr>
            <p:sp>
              <p:nvSpPr>
                <p:cNvPr id="51247" name="Freeform 32">
                  <a:extLst>
                    <a:ext uri="{FF2B5EF4-FFF2-40B4-BE49-F238E27FC236}">
                      <a16:creationId xmlns:a16="http://schemas.microsoft.com/office/drawing/2014/main" id="{BCC4AA3F-2B21-083A-681D-AEB7C51D3522}"/>
                    </a:ext>
                  </a:extLst>
                </p:cNvPr>
                <p:cNvSpPr>
                  <a:spLocks noChangeAspect="1"/>
                </p:cNvSpPr>
                <p:nvPr/>
              </p:nvSpPr>
              <p:spPr bwMode="auto">
                <a:xfrm>
                  <a:off x="1167" y="3017"/>
                  <a:ext cx="499" cy="374"/>
                </a:xfrm>
                <a:custGeom>
                  <a:avLst/>
                  <a:gdLst>
                    <a:gd name="T0" fmla="*/ 0 w 1497"/>
                    <a:gd name="T1" fmla="*/ 14 h 1121"/>
                    <a:gd name="T2" fmla="*/ 1 w 1497"/>
                    <a:gd name="T3" fmla="*/ 14 h 1121"/>
                    <a:gd name="T4" fmla="*/ 2 w 1497"/>
                    <a:gd name="T5" fmla="*/ 13 h 1121"/>
                    <a:gd name="T6" fmla="*/ 3 w 1497"/>
                    <a:gd name="T7" fmla="*/ 12 h 1121"/>
                    <a:gd name="T8" fmla="*/ 4 w 1497"/>
                    <a:gd name="T9" fmla="*/ 11 h 1121"/>
                    <a:gd name="T10" fmla="*/ 5 w 1497"/>
                    <a:gd name="T11" fmla="*/ 10 h 1121"/>
                    <a:gd name="T12" fmla="*/ 5 w 1497"/>
                    <a:gd name="T13" fmla="*/ 8 h 1121"/>
                    <a:gd name="T14" fmla="*/ 6 w 1497"/>
                    <a:gd name="T15" fmla="*/ 7 h 1121"/>
                    <a:gd name="T16" fmla="*/ 6 w 1497"/>
                    <a:gd name="T17" fmla="*/ 7 h 1121"/>
                    <a:gd name="T18" fmla="*/ 7 w 1497"/>
                    <a:gd name="T19" fmla="*/ 6 h 1121"/>
                    <a:gd name="T20" fmla="*/ 7 w 1497"/>
                    <a:gd name="T21" fmla="*/ 5 h 1121"/>
                    <a:gd name="T22" fmla="*/ 8 w 1497"/>
                    <a:gd name="T23" fmla="*/ 4 h 1121"/>
                    <a:gd name="T24" fmla="*/ 9 w 1497"/>
                    <a:gd name="T25" fmla="*/ 3 h 1121"/>
                    <a:gd name="T26" fmla="*/ 10 w 1497"/>
                    <a:gd name="T27" fmla="*/ 2 h 1121"/>
                    <a:gd name="T28" fmla="*/ 12 w 1497"/>
                    <a:gd name="T29" fmla="*/ 1 h 1121"/>
                    <a:gd name="T30" fmla="*/ 13 w 1497"/>
                    <a:gd name="T31" fmla="*/ 1 h 1121"/>
                    <a:gd name="T32" fmla="*/ 14 w 1497"/>
                    <a:gd name="T33" fmla="*/ 1 h 1121"/>
                    <a:gd name="T34" fmla="*/ 16 w 1497"/>
                    <a:gd name="T35" fmla="*/ 1 h 1121"/>
                    <a:gd name="T36" fmla="*/ 17 w 1497"/>
                    <a:gd name="T37" fmla="*/ 2 h 1121"/>
                    <a:gd name="T38" fmla="*/ 18 w 1497"/>
                    <a:gd name="T39" fmla="*/ 2 h 1121"/>
                    <a:gd name="T40" fmla="*/ 18 w 1497"/>
                    <a:gd name="T41" fmla="*/ 3 h 1121"/>
                    <a:gd name="T42" fmla="*/ 18 w 1497"/>
                    <a:gd name="T43" fmla="*/ 2 h 1121"/>
                    <a:gd name="T44" fmla="*/ 18 w 1497"/>
                    <a:gd name="T45" fmla="*/ 2 h 1121"/>
                    <a:gd name="T46" fmla="*/ 16 w 1497"/>
                    <a:gd name="T47" fmla="*/ 1 h 1121"/>
                    <a:gd name="T48" fmla="*/ 16 w 1497"/>
                    <a:gd name="T49" fmla="*/ 1 h 1121"/>
                    <a:gd name="T50" fmla="*/ 16 w 1497"/>
                    <a:gd name="T51" fmla="*/ 0 h 1121"/>
                    <a:gd name="T52" fmla="*/ 17 w 1497"/>
                    <a:gd name="T53" fmla="*/ 1 h 1121"/>
                    <a:gd name="T54" fmla="*/ 18 w 1497"/>
                    <a:gd name="T55" fmla="*/ 1 h 1121"/>
                    <a:gd name="T56" fmla="*/ 18 w 1497"/>
                    <a:gd name="T57" fmla="*/ 1 h 1121"/>
                    <a:gd name="T58" fmla="*/ 18 w 1497"/>
                    <a:gd name="T59" fmla="*/ 1 h 1121"/>
                    <a:gd name="T60" fmla="*/ 18 w 1497"/>
                    <a:gd name="T61" fmla="*/ 0 h 1121"/>
                    <a:gd name="T62" fmla="*/ 17 w 1497"/>
                    <a:gd name="T63" fmla="*/ 0 h 1121"/>
                    <a:gd name="T64" fmla="*/ 16 w 1497"/>
                    <a:gd name="T65" fmla="*/ 0 h 1121"/>
                    <a:gd name="T66" fmla="*/ 15 w 1497"/>
                    <a:gd name="T67" fmla="*/ 0 h 1121"/>
                    <a:gd name="T68" fmla="*/ 15 w 1497"/>
                    <a:gd name="T69" fmla="*/ 0 h 1121"/>
                    <a:gd name="T70" fmla="*/ 14 w 1497"/>
                    <a:gd name="T71" fmla="*/ 1 h 1121"/>
                    <a:gd name="T72" fmla="*/ 13 w 1497"/>
                    <a:gd name="T73" fmla="*/ 1 h 1121"/>
                    <a:gd name="T74" fmla="*/ 11 w 1497"/>
                    <a:gd name="T75" fmla="*/ 1 h 1121"/>
                    <a:gd name="T76" fmla="*/ 11 w 1497"/>
                    <a:gd name="T77" fmla="*/ 2 h 1121"/>
                    <a:gd name="T78" fmla="*/ 10 w 1497"/>
                    <a:gd name="T79" fmla="*/ 2 h 1121"/>
                    <a:gd name="T80" fmla="*/ 9 w 1497"/>
                    <a:gd name="T81" fmla="*/ 3 h 1121"/>
                    <a:gd name="T82" fmla="*/ 8 w 1497"/>
                    <a:gd name="T83" fmla="*/ 4 h 1121"/>
                    <a:gd name="T84" fmla="*/ 7 w 1497"/>
                    <a:gd name="T85" fmla="*/ 4 h 1121"/>
                    <a:gd name="T86" fmla="*/ 6 w 1497"/>
                    <a:gd name="T87" fmla="*/ 5 h 1121"/>
                    <a:gd name="T88" fmla="*/ 5 w 1497"/>
                    <a:gd name="T89" fmla="*/ 7 h 1121"/>
                    <a:gd name="T90" fmla="*/ 5 w 1497"/>
                    <a:gd name="T91" fmla="*/ 8 h 1121"/>
                    <a:gd name="T92" fmla="*/ 4 w 1497"/>
                    <a:gd name="T93" fmla="*/ 8 h 1121"/>
                    <a:gd name="T94" fmla="*/ 4 w 1497"/>
                    <a:gd name="T95" fmla="*/ 10 h 1121"/>
                    <a:gd name="T96" fmla="*/ 4 w 1497"/>
                    <a:gd name="T97" fmla="*/ 11 h 1121"/>
                    <a:gd name="T98" fmla="*/ 3 w 1497"/>
                    <a:gd name="T99" fmla="*/ 11 h 1121"/>
                    <a:gd name="T100" fmla="*/ 2 w 1497"/>
                    <a:gd name="T101" fmla="*/ 12 h 1121"/>
                    <a:gd name="T102" fmla="*/ 2 w 1497"/>
                    <a:gd name="T103" fmla="*/ 13 h 1121"/>
                    <a:gd name="T104" fmla="*/ 1 w 1497"/>
                    <a:gd name="T105" fmla="*/ 13 h 1121"/>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1497" h="1121">
                      <a:moveTo>
                        <a:pt x="0" y="1110"/>
                      </a:moveTo>
                      <a:lnTo>
                        <a:pt x="23" y="1121"/>
                      </a:lnTo>
                      <a:lnTo>
                        <a:pt x="63" y="1121"/>
                      </a:lnTo>
                      <a:lnTo>
                        <a:pt x="104" y="1110"/>
                      </a:lnTo>
                      <a:lnTo>
                        <a:pt x="148" y="1077"/>
                      </a:lnTo>
                      <a:lnTo>
                        <a:pt x="188" y="1048"/>
                      </a:lnTo>
                      <a:lnTo>
                        <a:pt x="218" y="1011"/>
                      </a:lnTo>
                      <a:lnTo>
                        <a:pt x="251" y="970"/>
                      </a:lnTo>
                      <a:lnTo>
                        <a:pt x="284" y="927"/>
                      </a:lnTo>
                      <a:lnTo>
                        <a:pt x="321" y="879"/>
                      </a:lnTo>
                      <a:lnTo>
                        <a:pt x="347" y="840"/>
                      </a:lnTo>
                      <a:lnTo>
                        <a:pt x="368" y="788"/>
                      </a:lnTo>
                      <a:lnTo>
                        <a:pt x="400" y="722"/>
                      </a:lnTo>
                      <a:lnTo>
                        <a:pt x="418" y="678"/>
                      </a:lnTo>
                      <a:lnTo>
                        <a:pt x="433" y="634"/>
                      </a:lnTo>
                      <a:lnTo>
                        <a:pt x="448" y="604"/>
                      </a:lnTo>
                      <a:lnTo>
                        <a:pt x="481" y="575"/>
                      </a:lnTo>
                      <a:lnTo>
                        <a:pt x="510" y="532"/>
                      </a:lnTo>
                      <a:lnTo>
                        <a:pt x="532" y="502"/>
                      </a:lnTo>
                      <a:lnTo>
                        <a:pt x="555" y="465"/>
                      </a:lnTo>
                      <a:lnTo>
                        <a:pt x="573" y="429"/>
                      </a:lnTo>
                      <a:lnTo>
                        <a:pt x="591" y="392"/>
                      </a:lnTo>
                      <a:lnTo>
                        <a:pt x="614" y="351"/>
                      </a:lnTo>
                      <a:lnTo>
                        <a:pt x="639" y="318"/>
                      </a:lnTo>
                      <a:lnTo>
                        <a:pt x="684" y="279"/>
                      </a:lnTo>
                      <a:lnTo>
                        <a:pt x="738" y="238"/>
                      </a:lnTo>
                      <a:lnTo>
                        <a:pt x="786" y="199"/>
                      </a:lnTo>
                      <a:lnTo>
                        <a:pt x="837" y="166"/>
                      </a:lnTo>
                      <a:lnTo>
                        <a:pt x="885" y="140"/>
                      </a:lnTo>
                      <a:lnTo>
                        <a:pt x="955" y="118"/>
                      </a:lnTo>
                      <a:lnTo>
                        <a:pt x="1025" y="96"/>
                      </a:lnTo>
                      <a:lnTo>
                        <a:pt x="1077" y="85"/>
                      </a:lnTo>
                      <a:lnTo>
                        <a:pt x="1120" y="77"/>
                      </a:lnTo>
                      <a:lnTo>
                        <a:pt x="1174" y="77"/>
                      </a:lnTo>
                      <a:lnTo>
                        <a:pt x="1222" y="85"/>
                      </a:lnTo>
                      <a:lnTo>
                        <a:pt x="1270" y="100"/>
                      </a:lnTo>
                      <a:lnTo>
                        <a:pt x="1321" y="118"/>
                      </a:lnTo>
                      <a:lnTo>
                        <a:pt x="1369" y="140"/>
                      </a:lnTo>
                      <a:lnTo>
                        <a:pt x="1406" y="158"/>
                      </a:lnTo>
                      <a:lnTo>
                        <a:pt x="1443" y="173"/>
                      </a:lnTo>
                      <a:lnTo>
                        <a:pt x="1472" y="192"/>
                      </a:lnTo>
                      <a:lnTo>
                        <a:pt x="1497" y="216"/>
                      </a:lnTo>
                      <a:lnTo>
                        <a:pt x="1497" y="195"/>
                      </a:lnTo>
                      <a:lnTo>
                        <a:pt x="1497" y="181"/>
                      </a:lnTo>
                      <a:lnTo>
                        <a:pt x="1497" y="166"/>
                      </a:lnTo>
                      <a:lnTo>
                        <a:pt x="1454" y="140"/>
                      </a:lnTo>
                      <a:lnTo>
                        <a:pt x="1373" y="107"/>
                      </a:lnTo>
                      <a:lnTo>
                        <a:pt x="1321" y="85"/>
                      </a:lnTo>
                      <a:lnTo>
                        <a:pt x="1281" y="63"/>
                      </a:lnTo>
                      <a:lnTo>
                        <a:pt x="1259" y="48"/>
                      </a:lnTo>
                      <a:lnTo>
                        <a:pt x="1244" y="37"/>
                      </a:lnTo>
                      <a:lnTo>
                        <a:pt x="1273" y="37"/>
                      </a:lnTo>
                      <a:lnTo>
                        <a:pt x="1310" y="44"/>
                      </a:lnTo>
                      <a:lnTo>
                        <a:pt x="1358" y="48"/>
                      </a:lnTo>
                      <a:lnTo>
                        <a:pt x="1388" y="48"/>
                      </a:lnTo>
                      <a:lnTo>
                        <a:pt x="1428" y="44"/>
                      </a:lnTo>
                      <a:lnTo>
                        <a:pt x="1439" y="44"/>
                      </a:lnTo>
                      <a:lnTo>
                        <a:pt x="1458" y="59"/>
                      </a:lnTo>
                      <a:lnTo>
                        <a:pt x="1461" y="66"/>
                      </a:lnTo>
                      <a:lnTo>
                        <a:pt x="1469" y="85"/>
                      </a:lnTo>
                      <a:lnTo>
                        <a:pt x="1472" y="59"/>
                      </a:lnTo>
                      <a:lnTo>
                        <a:pt x="1450" y="37"/>
                      </a:lnTo>
                      <a:lnTo>
                        <a:pt x="1424" y="26"/>
                      </a:lnTo>
                      <a:lnTo>
                        <a:pt x="1395" y="15"/>
                      </a:lnTo>
                      <a:lnTo>
                        <a:pt x="1358" y="7"/>
                      </a:lnTo>
                      <a:lnTo>
                        <a:pt x="1321" y="4"/>
                      </a:lnTo>
                      <a:lnTo>
                        <a:pt x="1288" y="0"/>
                      </a:lnTo>
                      <a:lnTo>
                        <a:pt x="1251" y="0"/>
                      </a:lnTo>
                      <a:lnTo>
                        <a:pt x="1218" y="7"/>
                      </a:lnTo>
                      <a:lnTo>
                        <a:pt x="1181" y="26"/>
                      </a:lnTo>
                      <a:lnTo>
                        <a:pt x="1152" y="37"/>
                      </a:lnTo>
                      <a:lnTo>
                        <a:pt x="1110" y="52"/>
                      </a:lnTo>
                      <a:lnTo>
                        <a:pt x="1073" y="59"/>
                      </a:lnTo>
                      <a:lnTo>
                        <a:pt x="1029" y="70"/>
                      </a:lnTo>
                      <a:lnTo>
                        <a:pt x="985" y="85"/>
                      </a:lnTo>
                      <a:lnTo>
                        <a:pt x="926" y="103"/>
                      </a:lnTo>
                      <a:lnTo>
                        <a:pt x="889" y="114"/>
                      </a:lnTo>
                      <a:lnTo>
                        <a:pt x="859" y="125"/>
                      </a:lnTo>
                      <a:lnTo>
                        <a:pt x="815" y="140"/>
                      </a:lnTo>
                      <a:lnTo>
                        <a:pt x="778" y="155"/>
                      </a:lnTo>
                      <a:lnTo>
                        <a:pt x="745" y="184"/>
                      </a:lnTo>
                      <a:lnTo>
                        <a:pt x="720" y="213"/>
                      </a:lnTo>
                      <a:lnTo>
                        <a:pt x="676" y="242"/>
                      </a:lnTo>
                      <a:lnTo>
                        <a:pt x="636" y="285"/>
                      </a:lnTo>
                      <a:lnTo>
                        <a:pt x="591" y="322"/>
                      </a:lnTo>
                      <a:lnTo>
                        <a:pt x="566" y="359"/>
                      </a:lnTo>
                      <a:lnTo>
                        <a:pt x="532" y="403"/>
                      </a:lnTo>
                      <a:lnTo>
                        <a:pt x="507" y="440"/>
                      </a:lnTo>
                      <a:lnTo>
                        <a:pt x="473" y="484"/>
                      </a:lnTo>
                      <a:lnTo>
                        <a:pt x="444" y="535"/>
                      </a:lnTo>
                      <a:lnTo>
                        <a:pt x="418" y="578"/>
                      </a:lnTo>
                      <a:lnTo>
                        <a:pt x="400" y="608"/>
                      </a:lnTo>
                      <a:lnTo>
                        <a:pt x="375" y="652"/>
                      </a:lnTo>
                      <a:lnTo>
                        <a:pt x="362" y="685"/>
                      </a:lnTo>
                      <a:lnTo>
                        <a:pt x="340" y="733"/>
                      </a:lnTo>
                      <a:lnTo>
                        <a:pt x="314" y="777"/>
                      </a:lnTo>
                      <a:lnTo>
                        <a:pt x="295" y="822"/>
                      </a:lnTo>
                      <a:lnTo>
                        <a:pt x="284" y="850"/>
                      </a:lnTo>
                      <a:lnTo>
                        <a:pt x="270" y="879"/>
                      </a:lnTo>
                      <a:lnTo>
                        <a:pt x="251" y="909"/>
                      </a:lnTo>
                      <a:lnTo>
                        <a:pt x="225" y="927"/>
                      </a:lnTo>
                      <a:lnTo>
                        <a:pt x="192" y="948"/>
                      </a:lnTo>
                      <a:lnTo>
                        <a:pt x="163" y="989"/>
                      </a:lnTo>
                      <a:lnTo>
                        <a:pt x="141" y="1018"/>
                      </a:lnTo>
                      <a:lnTo>
                        <a:pt x="111" y="1033"/>
                      </a:lnTo>
                      <a:lnTo>
                        <a:pt x="78" y="1051"/>
                      </a:lnTo>
                      <a:lnTo>
                        <a:pt x="0" y="1110"/>
                      </a:lnTo>
                      <a:close/>
                    </a:path>
                  </a:pathLst>
                </a:custGeom>
                <a:solidFill>
                  <a:srgbClr val="201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1248" name="Freeform 33">
                  <a:extLst>
                    <a:ext uri="{FF2B5EF4-FFF2-40B4-BE49-F238E27FC236}">
                      <a16:creationId xmlns:a16="http://schemas.microsoft.com/office/drawing/2014/main" id="{23B39C45-6B56-3121-84EA-02CBDB0C680F}"/>
                    </a:ext>
                  </a:extLst>
                </p:cNvPr>
                <p:cNvSpPr>
                  <a:spLocks noChangeAspect="1"/>
                </p:cNvSpPr>
                <p:nvPr/>
              </p:nvSpPr>
              <p:spPr bwMode="auto">
                <a:xfrm>
                  <a:off x="1484" y="3058"/>
                  <a:ext cx="244" cy="103"/>
                </a:xfrm>
                <a:custGeom>
                  <a:avLst/>
                  <a:gdLst>
                    <a:gd name="T0" fmla="*/ 6 w 731"/>
                    <a:gd name="T1" fmla="*/ 2 h 310"/>
                    <a:gd name="T2" fmla="*/ 7 w 731"/>
                    <a:gd name="T3" fmla="*/ 3 h 310"/>
                    <a:gd name="T4" fmla="*/ 8 w 731"/>
                    <a:gd name="T5" fmla="*/ 4 h 310"/>
                    <a:gd name="T6" fmla="*/ 9 w 731"/>
                    <a:gd name="T7" fmla="*/ 4 h 310"/>
                    <a:gd name="T8" fmla="*/ 9 w 731"/>
                    <a:gd name="T9" fmla="*/ 4 h 310"/>
                    <a:gd name="T10" fmla="*/ 8 w 731"/>
                    <a:gd name="T11" fmla="*/ 3 h 310"/>
                    <a:gd name="T12" fmla="*/ 7 w 731"/>
                    <a:gd name="T13" fmla="*/ 2 h 310"/>
                    <a:gd name="T14" fmla="*/ 6 w 731"/>
                    <a:gd name="T15" fmla="*/ 2 h 310"/>
                    <a:gd name="T16" fmla="*/ 5 w 731"/>
                    <a:gd name="T17" fmla="*/ 2 h 310"/>
                    <a:gd name="T18" fmla="*/ 5 w 731"/>
                    <a:gd name="T19" fmla="*/ 1 h 310"/>
                    <a:gd name="T20" fmla="*/ 5 w 731"/>
                    <a:gd name="T21" fmla="*/ 1 h 310"/>
                    <a:gd name="T22" fmla="*/ 4 w 731"/>
                    <a:gd name="T23" fmla="*/ 1 h 310"/>
                    <a:gd name="T24" fmla="*/ 4 w 731"/>
                    <a:gd name="T25" fmla="*/ 0 h 310"/>
                    <a:gd name="T26" fmla="*/ 3 w 731"/>
                    <a:gd name="T27" fmla="*/ 0 h 310"/>
                    <a:gd name="T28" fmla="*/ 3 w 731"/>
                    <a:gd name="T29" fmla="*/ 0 h 310"/>
                    <a:gd name="T30" fmla="*/ 2 w 731"/>
                    <a:gd name="T31" fmla="*/ 0 h 310"/>
                    <a:gd name="T32" fmla="*/ 2 w 731"/>
                    <a:gd name="T33" fmla="*/ 0 h 310"/>
                    <a:gd name="T34" fmla="*/ 1 w 731"/>
                    <a:gd name="T35" fmla="*/ 0 h 310"/>
                    <a:gd name="T36" fmla="*/ 1 w 731"/>
                    <a:gd name="T37" fmla="*/ 1 h 310"/>
                    <a:gd name="T38" fmla="*/ 0 w 731"/>
                    <a:gd name="T39" fmla="*/ 1 h 310"/>
                    <a:gd name="T40" fmla="*/ 0 w 731"/>
                    <a:gd name="T41" fmla="*/ 1 h 310"/>
                    <a:gd name="T42" fmla="*/ 1 w 731"/>
                    <a:gd name="T43" fmla="*/ 1 h 310"/>
                    <a:gd name="T44" fmla="*/ 2 w 731"/>
                    <a:gd name="T45" fmla="*/ 1 h 310"/>
                    <a:gd name="T46" fmla="*/ 2 w 731"/>
                    <a:gd name="T47" fmla="*/ 1 h 310"/>
                    <a:gd name="T48" fmla="*/ 3 w 731"/>
                    <a:gd name="T49" fmla="*/ 0 h 310"/>
                    <a:gd name="T50" fmla="*/ 4 w 731"/>
                    <a:gd name="T51" fmla="*/ 1 h 310"/>
                    <a:gd name="T52" fmla="*/ 4 w 731"/>
                    <a:gd name="T53" fmla="*/ 1 h 310"/>
                    <a:gd name="T54" fmla="*/ 5 w 731"/>
                    <a:gd name="T55" fmla="*/ 2 h 310"/>
                    <a:gd name="T56" fmla="*/ 6 w 731"/>
                    <a:gd name="T57" fmla="*/ 2 h 310"/>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731" h="310">
                      <a:moveTo>
                        <a:pt x="466" y="184"/>
                      </a:moveTo>
                      <a:lnTo>
                        <a:pt x="595" y="251"/>
                      </a:lnTo>
                      <a:lnTo>
                        <a:pt x="637" y="287"/>
                      </a:lnTo>
                      <a:lnTo>
                        <a:pt x="689" y="310"/>
                      </a:lnTo>
                      <a:lnTo>
                        <a:pt x="731" y="310"/>
                      </a:lnTo>
                      <a:lnTo>
                        <a:pt x="665" y="276"/>
                      </a:lnTo>
                      <a:lnTo>
                        <a:pt x="526" y="192"/>
                      </a:lnTo>
                      <a:lnTo>
                        <a:pt x="481" y="161"/>
                      </a:lnTo>
                      <a:lnTo>
                        <a:pt x="438" y="133"/>
                      </a:lnTo>
                      <a:lnTo>
                        <a:pt x="406" y="104"/>
                      </a:lnTo>
                      <a:lnTo>
                        <a:pt x="379" y="76"/>
                      </a:lnTo>
                      <a:lnTo>
                        <a:pt x="344" y="44"/>
                      </a:lnTo>
                      <a:lnTo>
                        <a:pt x="326" y="36"/>
                      </a:lnTo>
                      <a:lnTo>
                        <a:pt x="280" y="12"/>
                      </a:lnTo>
                      <a:lnTo>
                        <a:pt x="235" y="0"/>
                      </a:lnTo>
                      <a:lnTo>
                        <a:pt x="189" y="3"/>
                      </a:lnTo>
                      <a:lnTo>
                        <a:pt x="130" y="24"/>
                      </a:lnTo>
                      <a:lnTo>
                        <a:pt x="102" y="28"/>
                      </a:lnTo>
                      <a:lnTo>
                        <a:pt x="55" y="52"/>
                      </a:lnTo>
                      <a:lnTo>
                        <a:pt x="0" y="91"/>
                      </a:lnTo>
                      <a:lnTo>
                        <a:pt x="37" y="91"/>
                      </a:lnTo>
                      <a:lnTo>
                        <a:pt x="98" y="76"/>
                      </a:lnTo>
                      <a:lnTo>
                        <a:pt x="159" y="57"/>
                      </a:lnTo>
                      <a:lnTo>
                        <a:pt x="198" y="44"/>
                      </a:lnTo>
                      <a:lnTo>
                        <a:pt x="232" y="39"/>
                      </a:lnTo>
                      <a:lnTo>
                        <a:pt x="284" y="44"/>
                      </a:lnTo>
                      <a:lnTo>
                        <a:pt x="352" y="93"/>
                      </a:lnTo>
                      <a:lnTo>
                        <a:pt x="428" y="161"/>
                      </a:lnTo>
                      <a:lnTo>
                        <a:pt x="466" y="184"/>
                      </a:lnTo>
                      <a:close/>
                    </a:path>
                  </a:pathLst>
                </a:custGeom>
                <a:solidFill>
                  <a:srgbClr val="23110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nvGrpSpPr>
              <p:cNvPr id="51219" name="Group 34">
                <a:extLst>
                  <a:ext uri="{FF2B5EF4-FFF2-40B4-BE49-F238E27FC236}">
                    <a16:creationId xmlns:a16="http://schemas.microsoft.com/office/drawing/2014/main" id="{C2F3CB61-B985-1BF8-BFB1-ED0E62A68950}"/>
                  </a:ext>
                </a:extLst>
              </p:cNvPr>
              <p:cNvGrpSpPr>
                <a:grpSpLocks noChangeAspect="1"/>
              </p:cNvGrpSpPr>
              <p:nvPr/>
            </p:nvGrpSpPr>
            <p:grpSpPr bwMode="auto">
              <a:xfrm>
                <a:off x="1160" y="3094"/>
                <a:ext cx="569" cy="411"/>
                <a:chOff x="1160" y="3094"/>
                <a:chExt cx="569" cy="411"/>
              </a:xfrm>
            </p:grpSpPr>
            <p:grpSp>
              <p:nvGrpSpPr>
                <p:cNvPr id="51220" name="Group 35">
                  <a:extLst>
                    <a:ext uri="{FF2B5EF4-FFF2-40B4-BE49-F238E27FC236}">
                      <a16:creationId xmlns:a16="http://schemas.microsoft.com/office/drawing/2014/main" id="{C6AAB9CE-D75B-D5E9-AB6D-C286A2BD6212}"/>
                    </a:ext>
                  </a:extLst>
                </p:cNvPr>
                <p:cNvGrpSpPr>
                  <a:grpSpLocks noChangeAspect="1"/>
                </p:cNvGrpSpPr>
                <p:nvPr/>
              </p:nvGrpSpPr>
              <p:grpSpPr bwMode="auto">
                <a:xfrm>
                  <a:off x="1160" y="3094"/>
                  <a:ext cx="569" cy="411"/>
                  <a:chOff x="1160" y="3094"/>
                  <a:chExt cx="569" cy="411"/>
                </a:xfrm>
              </p:grpSpPr>
              <p:sp>
                <p:nvSpPr>
                  <p:cNvPr id="51226" name="Freeform 36">
                    <a:extLst>
                      <a:ext uri="{FF2B5EF4-FFF2-40B4-BE49-F238E27FC236}">
                        <a16:creationId xmlns:a16="http://schemas.microsoft.com/office/drawing/2014/main" id="{2647AC23-CBEF-29BC-22F9-263C5075036F}"/>
                      </a:ext>
                    </a:extLst>
                  </p:cNvPr>
                  <p:cNvSpPr>
                    <a:spLocks noChangeAspect="1"/>
                  </p:cNvSpPr>
                  <p:nvPr/>
                </p:nvSpPr>
                <p:spPr bwMode="auto">
                  <a:xfrm>
                    <a:off x="1160" y="3094"/>
                    <a:ext cx="569" cy="411"/>
                  </a:xfrm>
                  <a:custGeom>
                    <a:avLst/>
                    <a:gdLst>
                      <a:gd name="T0" fmla="*/ 0 w 1706"/>
                      <a:gd name="T1" fmla="*/ 14 h 1232"/>
                      <a:gd name="T2" fmla="*/ 0 w 1706"/>
                      <a:gd name="T3" fmla="*/ 15 h 1232"/>
                      <a:gd name="T4" fmla="*/ 0 w 1706"/>
                      <a:gd name="T5" fmla="*/ 15 h 1232"/>
                      <a:gd name="T6" fmla="*/ 1 w 1706"/>
                      <a:gd name="T7" fmla="*/ 15 h 1232"/>
                      <a:gd name="T8" fmla="*/ 2 w 1706"/>
                      <a:gd name="T9" fmla="*/ 15 h 1232"/>
                      <a:gd name="T10" fmla="*/ 3 w 1706"/>
                      <a:gd name="T11" fmla="*/ 13 h 1232"/>
                      <a:gd name="T12" fmla="*/ 4 w 1706"/>
                      <a:gd name="T13" fmla="*/ 12 h 1232"/>
                      <a:gd name="T14" fmla="*/ 5 w 1706"/>
                      <a:gd name="T15" fmla="*/ 10 h 1232"/>
                      <a:gd name="T16" fmla="*/ 6 w 1706"/>
                      <a:gd name="T17" fmla="*/ 10 h 1232"/>
                      <a:gd name="T18" fmla="*/ 6 w 1706"/>
                      <a:gd name="T19" fmla="*/ 10 h 1232"/>
                      <a:gd name="T20" fmla="*/ 7 w 1706"/>
                      <a:gd name="T21" fmla="*/ 10 h 1232"/>
                      <a:gd name="T22" fmla="*/ 7 w 1706"/>
                      <a:gd name="T23" fmla="*/ 10 h 1232"/>
                      <a:gd name="T24" fmla="*/ 7 w 1706"/>
                      <a:gd name="T25" fmla="*/ 9 h 1232"/>
                      <a:gd name="T26" fmla="*/ 7 w 1706"/>
                      <a:gd name="T27" fmla="*/ 9 h 1232"/>
                      <a:gd name="T28" fmla="*/ 8 w 1706"/>
                      <a:gd name="T29" fmla="*/ 8 h 1232"/>
                      <a:gd name="T30" fmla="*/ 8 w 1706"/>
                      <a:gd name="T31" fmla="*/ 8 h 1232"/>
                      <a:gd name="T32" fmla="*/ 8 w 1706"/>
                      <a:gd name="T33" fmla="*/ 8 h 1232"/>
                      <a:gd name="T34" fmla="*/ 9 w 1706"/>
                      <a:gd name="T35" fmla="*/ 8 h 1232"/>
                      <a:gd name="T36" fmla="*/ 9 w 1706"/>
                      <a:gd name="T37" fmla="*/ 9 h 1232"/>
                      <a:gd name="T38" fmla="*/ 10 w 1706"/>
                      <a:gd name="T39" fmla="*/ 9 h 1232"/>
                      <a:gd name="T40" fmla="*/ 11 w 1706"/>
                      <a:gd name="T41" fmla="*/ 9 h 1232"/>
                      <a:gd name="T42" fmla="*/ 12 w 1706"/>
                      <a:gd name="T43" fmla="*/ 8 h 1232"/>
                      <a:gd name="T44" fmla="*/ 13 w 1706"/>
                      <a:gd name="T45" fmla="*/ 8 h 1232"/>
                      <a:gd name="T46" fmla="*/ 14 w 1706"/>
                      <a:gd name="T47" fmla="*/ 8 h 1232"/>
                      <a:gd name="T48" fmla="*/ 15 w 1706"/>
                      <a:gd name="T49" fmla="*/ 8 h 1232"/>
                      <a:gd name="T50" fmla="*/ 16 w 1706"/>
                      <a:gd name="T51" fmla="*/ 8 h 1232"/>
                      <a:gd name="T52" fmla="*/ 17 w 1706"/>
                      <a:gd name="T53" fmla="*/ 7 h 1232"/>
                      <a:gd name="T54" fmla="*/ 18 w 1706"/>
                      <a:gd name="T55" fmla="*/ 7 h 1232"/>
                      <a:gd name="T56" fmla="*/ 18 w 1706"/>
                      <a:gd name="T57" fmla="*/ 6 h 1232"/>
                      <a:gd name="T58" fmla="*/ 19 w 1706"/>
                      <a:gd name="T59" fmla="*/ 5 h 1232"/>
                      <a:gd name="T60" fmla="*/ 20 w 1706"/>
                      <a:gd name="T61" fmla="*/ 4 h 1232"/>
                      <a:gd name="T62" fmla="*/ 20 w 1706"/>
                      <a:gd name="T63" fmla="*/ 4 h 1232"/>
                      <a:gd name="T64" fmla="*/ 21 w 1706"/>
                      <a:gd name="T65" fmla="*/ 4 h 1232"/>
                      <a:gd name="T66" fmla="*/ 21 w 1706"/>
                      <a:gd name="T67" fmla="*/ 3 h 1232"/>
                      <a:gd name="T68" fmla="*/ 20 w 1706"/>
                      <a:gd name="T69" fmla="*/ 2 h 1232"/>
                      <a:gd name="T70" fmla="*/ 19 w 1706"/>
                      <a:gd name="T71" fmla="*/ 2 h 1232"/>
                      <a:gd name="T72" fmla="*/ 17 w 1706"/>
                      <a:gd name="T73" fmla="*/ 1 h 1232"/>
                      <a:gd name="T74" fmla="*/ 16 w 1706"/>
                      <a:gd name="T75" fmla="*/ 1 h 1232"/>
                      <a:gd name="T76" fmla="*/ 16 w 1706"/>
                      <a:gd name="T77" fmla="*/ 0 h 1232"/>
                      <a:gd name="T78" fmla="*/ 14 w 1706"/>
                      <a:gd name="T79" fmla="*/ 0 h 1232"/>
                      <a:gd name="T80" fmla="*/ 14 w 1706"/>
                      <a:gd name="T81" fmla="*/ 0 h 1232"/>
                      <a:gd name="T82" fmla="*/ 13 w 1706"/>
                      <a:gd name="T83" fmla="*/ 1 h 1232"/>
                      <a:gd name="T84" fmla="*/ 12 w 1706"/>
                      <a:gd name="T85" fmla="*/ 1 h 1232"/>
                      <a:gd name="T86" fmla="*/ 11 w 1706"/>
                      <a:gd name="T87" fmla="*/ 1 h 1232"/>
                      <a:gd name="T88" fmla="*/ 10 w 1706"/>
                      <a:gd name="T89" fmla="*/ 2 h 1232"/>
                      <a:gd name="T90" fmla="*/ 10 w 1706"/>
                      <a:gd name="T91" fmla="*/ 3 h 1232"/>
                      <a:gd name="T92" fmla="*/ 9 w 1706"/>
                      <a:gd name="T93" fmla="*/ 3 h 1232"/>
                      <a:gd name="T94" fmla="*/ 8 w 1706"/>
                      <a:gd name="T95" fmla="*/ 3 h 1232"/>
                      <a:gd name="T96" fmla="*/ 8 w 1706"/>
                      <a:gd name="T97" fmla="*/ 4 h 1232"/>
                      <a:gd name="T98" fmla="*/ 8 w 1706"/>
                      <a:gd name="T99" fmla="*/ 5 h 1232"/>
                      <a:gd name="T100" fmla="*/ 7 w 1706"/>
                      <a:gd name="T101" fmla="*/ 6 h 1232"/>
                      <a:gd name="T102" fmla="*/ 7 w 1706"/>
                      <a:gd name="T103" fmla="*/ 7 h 1232"/>
                      <a:gd name="T104" fmla="*/ 6 w 1706"/>
                      <a:gd name="T105" fmla="*/ 8 h 1232"/>
                      <a:gd name="T106" fmla="*/ 5 w 1706"/>
                      <a:gd name="T107" fmla="*/ 9 h 1232"/>
                      <a:gd name="T108" fmla="*/ 4 w 1706"/>
                      <a:gd name="T109" fmla="*/ 10 h 1232"/>
                      <a:gd name="T110" fmla="*/ 4 w 1706"/>
                      <a:gd name="T111" fmla="*/ 11 h 1232"/>
                      <a:gd name="T112" fmla="*/ 3 w 1706"/>
                      <a:gd name="T113" fmla="*/ 11 h 1232"/>
                      <a:gd name="T114" fmla="*/ 2 w 1706"/>
                      <a:gd name="T115" fmla="*/ 12 h 1232"/>
                      <a:gd name="T116" fmla="*/ 0 w 1706"/>
                      <a:gd name="T117" fmla="*/ 14 h 1232"/>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706" h="1232">
                        <a:moveTo>
                          <a:pt x="29" y="1103"/>
                        </a:moveTo>
                        <a:lnTo>
                          <a:pt x="11" y="1143"/>
                        </a:lnTo>
                        <a:lnTo>
                          <a:pt x="4" y="1165"/>
                        </a:lnTo>
                        <a:lnTo>
                          <a:pt x="0" y="1191"/>
                        </a:lnTo>
                        <a:lnTo>
                          <a:pt x="14" y="1217"/>
                        </a:lnTo>
                        <a:lnTo>
                          <a:pt x="29" y="1224"/>
                        </a:lnTo>
                        <a:lnTo>
                          <a:pt x="51" y="1232"/>
                        </a:lnTo>
                        <a:lnTo>
                          <a:pt x="76" y="1232"/>
                        </a:lnTo>
                        <a:lnTo>
                          <a:pt x="102" y="1213"/>
                        </a:lnTo>
                        <a:lnTo>
                          <a:pt x="124" y="1191"/>
                        </a:lnTo>
                        <a:lnTo>
                          <a:pt x="176" y="1147"/>
                        </a:lnTo>
                        <a:lnTo>
                          <a:pt x="228" y="1092"/>
                        </a:lnTo>
                        <a:lnTo>
                          <a:pt x="290" y="1015"/>
                        </a:lnTo>
                        <a:lnTo>
                          <a:pt x="335" y="949"/>
                        </a:lnTo>
                        <a:lnTo>
                          <a:pt x="382" y="891"/>
                        </a:lnTo>
                        <a:lnTo>
                          <a:pt x="418" y="847"/>
                        </a:lnTo>
                        <a:lnTo>
                          <a:pt x="446" y="818"/>
                        </a:lnTo>
                        <a:lnTo>
                          <a:pt x="461" y="799"/>
                        </a:lnTo>
                        <a:lnTo>
                          <a:pt x="479" y="792"/>
                        </a:lnTo>
                        <a:lnTo>
                          <a:pt x="513" y="796"/>
                        </a:lnTo>
                        <a:lnTo>
                          <a:pt x="527" y="799"/>
                        </a:lnTo>
                        <a:lnTo>
                          <a:pt x="553" y="810"/>
                        </a:lnTo>
                        <a:lnTo>
                          <a:pt x="561" y="799"/>
                        </a:lnTo>
                        <a:lnTo>
                          <a:pt x="561" y="770"/>
                        </a:lnTo>
                        <a:lnTo>
                          <a:pt x="561" y="751"/>
                        </a:lnTo>
                        <a:lnTo>
                          <a:pt x="572" y="737"/>
                        </a:lnTo>
                        <a:lnTo>
                          <a:pt x="583" y="722"/>
                        </a:lnTo>
                        <a:lnTo>
                          <a:pt x="601" y="707"/>
                        </a:lnTo>
                        <a:lnTo>
                          <a:pt x="620" y="697"/>
                        </a:lnTo>
                        <a:lnTo>
                          <a:pt x="634" y="686"/>
                        </a:lnTo>
                        <a:lnTo>
                          <a:pt x="638" y="679"/>
                        </a:lnTo>
                        <a:lnTo>
                          <a:pt x="642" y="664"/>
                        </a:lnTo>
                        <a:lnTo>
                          <a:pt x="645" y="657"/>
                        </a:lnTo>
                        <a:lnTo>
                          <a:pt x="660" y="660"/>
                        </a:lnTo>
                        <a:lnTo>
                          <a:pt x="671" y="671"/>
                        </a:lnTo>
                        <a:lnTo>
                          <a:pt x="693" y="683"/>
                        </a:lnTo>
                        <a:lnTo>
                          <a:pt x="715" y="690"/>
                        </a:lnTo>
                        <a:lnTo>
                          <a:pt x="749" y="697"/>
                        </a:lnTo>
                        <a:lnTo>
                          <a:pt x="769" y="697"/>
                        </a:lnTo>
                        <a:lnTo>
                          <a:pt x="810" y="697"/>
                        </a:lnTo>
                        <a:lnTo>
                          <a:pt x="854" y="697"/>
                        </a:lnTo>
                        <a:lnTo>
                          <a:pt x="898" y="697"/>
                        </a:lnTo>
                        <a:lnTo>
                          <a:pt x="932" y="694"/>
                        </a:lnTo>
                        <a:lnTo>
                          <a:pt x="976" y="686"/>
                        </a:lnTo>
                        <a:lnTo>
                          <a:pt x="1020" y="679"/>
                        </a:lnTo>
                        <a:lnTo>
                          <a:pt x="1072" y="664"/>
                        </a:lnTo>
                        <a:lnTo>
                          <a:pt x="1116" y="657"/>
                        </a:lnTo>
                        <a:lnTo>
                          <a:pt x="1152" y="649"/>
                        </a:lnTo>
                        <a:lnTo>
                          <a:pt x="1188" y="642"/>
                        </a:lnTo>
                        <a:lnTo>
                          <a:pt x="1229" y="635"/>
                        </a:lnTo>
                        <a:lnTo>
                          <a:pt x="1262" y="624"/>
                        </a:lnTo>
                        <a:lnTo>
                          <a:pt x="1290" y="613"/>
                        </a:lnTo>
                        <a:lnTo>
                          <a:pt x="1327" y="598"/>
                        </a:lnTo>
                        <a:lnTo>
                          <a:pt x="1357" y="583"/>
                        </a:lnTo>
                        <a:lnTo>
                          <a:pt x="1379" y="568"/>
                        </a:lnTo>
                        <a:lnTo>
                          <a:pt x="1427" y="539"/>
                        </a:lnTo>
                        <a:lnTo>
                          <a:pt x="1456" y="517"/>
                        </a:lnTo>
                        <a:lnTo>
                          <a:pt x="1493" y="487"/>
                        </a:lnTo>
                        <a:lnTo>
                          <a:pt x="1532" y="458"/>
                        </a:lnTo>
                        <a:lnTo>
                          <a:pt x="1566" y="432"/>
                        </a:lnTo>
                        <a:lnTo>
                          <a:pt x="1595" y="399"/>
                        </a:lnTo>
                        <a:lnTo>
                          <a:pt x="1632" y="362"/>
                        </a:lnTo>
                        <a:lnTo>
                          <a:pt x="1636" y="334"/>
                        </a:lnTo>
                        <a:lnTo>
                          <a:pt x="1654" y="323"/>
                        </a:lnTo>
                        <a:lnTo>
                          <a:pt x="1687" y="319"/>
                        </a:lnTo>
                        <a:lnTo>
                          <a:pt x="1706" y="319"/>
                        </a:lnTo>
                        <a:lnTo>
                          <a:pt x="1695" y="283"/>
                        </a:lnTo>
                        <a:lnTo>
                          <a:pt x="1665" y="261"/>
                        </a:lnTo>
                        <a:lnTo>
                          <a:pt x="1625" y="228"/>
                        </a:lnTo>
                        <a:lnTo>
                          <a:pt x="1588" y="202"/>
                        </a:lnTo>
                        <a:lnTo>
                          <a:pt x="1547" y="169"/>
                        </a:lnTo>
                        <a:lnTo>
                          <a:pt x="1507" y="140"/>
                        </a:lnTo>
                        <a:lnTo>
                          <a:pt x="1464" y="114"/>
                        </a:lnTo>
                        <a:lnTo>
                          <a:pt x="1408" y="92"/>
                        </a:lnTo>
                        <a:lnTo>
                          <a:pt x="1360" y="66"/>
                        </a:lnTo>
                        <a:lnTo>
                          <a:pt x="1324" y="48"/>
                        </a:lnTo>
                        <a:lnTo>
                          <a:pt x="1287" y="29"/>
                        </a:lnTo>
                        <a:lnTo>
                          <a:pt x="1255" y="18"/>
                        </a:lnTo>
                        <a:lnTo>
                          <a:pt x="1222" y="7"/>
                        </a:lnTo>
                        <a:lnTo>
                          <a:pt x="1170" y="0"/>
                        </a:lnTo>
                        <a:lnTo>
                          <a:pt x="1140" y="3"/>
                        </a:lnTo>
                        <a:lnTo>
                          <a:pt x="1097" y="14"/>
                        </a:lnTo>
                        <a:lnTo>
                          <a:pt x="1068" y="29"/>
                        </a:lnTo>
                        <a:lnTo>
                          <a:pt x="1039" y="48"/>
                        </a:lnTo>
                        <a:lnTo>
                          <a:pt x="1005" y="70"/>
                        </a:lnTo>
                        <a:lnTo>
                          <a:pt x="976" y="84"/>
                        </a:lnTo>
                        <a:lnTo>
                          <a:pt x="935" y="103"/>
                        </a:lnTo>
                        <a:lnTo>
                          <a:pt x="906" y="118"/>
                        </a:lnTo>
                        <a:lnTo>
                          <a:pt x="876" y="140"/>
                        </a:lnTo>
                        <a:lnTo>
                          <a:pt x="847" y="162"/>
                        </a:lnTo>
                        <a:lnTo>
                          <a:pt x="810" y="188"/>
                        </a:lnTo>
                        <a:lnTo>
                          <a:pt x="784" y="210"/>
                        </a:lnTo>
                        <a:lnTo>
                          <a:pt x="752" y="235"/>
                        </a:lnTo>
                        <a:lnTo>
                          <a:pt x="730" y="250"/>
                        </a:lnTo>
                        <a:lnTo>
                          <a:pt x="704" y="269"/>
                        </a:lnTo>
                        <a:lnTo>
                          <a:pt x="682" y="283"/>
                        </a:lnTo>
                        <a:lnTo>
                          <a:pt x="664" y="294"/>
                        </a:lnTo>
                        <a:lnTo>
                          <a:pt x="642" y="302"/>
                        </a:lnTo>
                        <a:lnTo>
                          <a:pt x="627" y="337"/>
                        </a:lnTo>
                        <a:lnTo>
                          <a:pt x="612" y="373"/>
                        </a:lnTo>
                        <a:lnTo>
                          <a:pt x="594" y="428"/>
                        </a:lnTo>
                        <a:lnTo>
                          <a:pt x="575" y="473"/>
                        </a:lnTo>
                        <a:lnTo>
                          <a:pt x="561" y="506"/>
                        </a:lnTo>
                        <a:lnTo>
                          <a:pt x="527" y="561"/>
                        </a:lnTo>
                        <a:lnTo>
                          <a:pt x="502" y="601"/>
                        </a:lnTo>
                        <a:lnTo>
                          <a:pt x="472" y="638"/>
                        </a:lnTo>
                        <a:lnTo>
                          <a:pt x="439" y="675"/>
                        </a:lnTo>
                        <a:lnTo>
                          <a:pt x="407" y="714"/>
                        </a:lnTo>
                        <a:lnTo>
                          <a:pt x="375" y="759"/>
                        </a:lnTo>
                        <a:lnTo>
                          <a:pt x="346" y="803"/>
                        </a:lnTo>
                        <a:lnTo>
                          <a:pt x="327" y="840"/>
                        </a:lnTo>
                        <a:lnTo>
                          <a:pt x="312" y="866"/>
                        </a:lnTo>
                        <a:lnTo>
                          <a:pt x="294" y="895"/>
                        </a:lnTo>
                        <a:lnTo>
                          <a:pt x="272" y="921"/>
                        </a:lnTo>
                        <a:lnTo>
                          <a:pt x="242" y="953"/>
                        </a:lnTo>
                        <a:lnTo>
                          <a:pt x="191" y="997"/>
                        </a:lnTo>
                        <a:lnTo>
                          <a:pt x="128" y="1041"/>
                        </a:lnTo>
                        <a:lnTo>
                          <a:pt x="29" y="1103"/>
                        </a:lnTo>
                        <a:close/>
                      </a:path>
                    </a:pathLst>
                  </a:custGeom>
                  <a:solidFill>
                    <a:srgbClr val="201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nvGrpSpPr>
                  <p:cNvPr id="51227" name="Group 37">
                    <a:extLst>
                      <a:ext uri="{FF2B5EF4-FFF2-40B4-BE49-F238E27FC236}">
                        <a16:creationId xmlns:a16="http://schemas.microsoft.com/office/drawing/2014/main" id="{81FDCA69-A74E-E7E8-F883-036E58F8E107}"/>
                      </a:ext>
                    </a:extLst>
                  </p:cNvPr>
                  <p:cNvGrpSpPr>
                    <a:grpSpLocks noChangeAspect="1"/>
                  </p:cNvGrpSpPr>
                  <p:nvPr/>
                </p:nvGrpSpPr>
                <p:grpSpPr bwMode="auto">
                  <a:xfrm>
                    <a:off x="1372" y="3114"/>
                    <a:ext cx="350" cy="200"/>
                    <a:chOff x="1372" y="3114"/>
                    <a:chExt cx="350" cy="200"/>
                  </a:xfrm>
                </p:grpSpPr>
                <p:grpSp>
                  <p:nvGrpSpPr>
                    <p:cNvPr id="51228" name="Group 38">
                      <a:extLst>
                        <a:ext uri="{FF2B5EF4-FFF2-40B4-BE49-F238E27FC236}">
                          <a16:creationId xmlns:a16="http://schemas.microsoft.com/office/drawing/2014/main" id="{F1BACC47-1202-E093-0F58-810770681008}"/>
                        </a:ext>
                      </a:extLst>
                    </p:cNvPr>
                    <p:cNvGrpSpPr>
                      <a:grpSpLocks noChangeAspect="1"/>
                    </p:cNvGrpSpPr>
                    <p:nvPr/>
                  </p:nvGrpSpPr>
                  <p:grpSpPr bwMode="auto">
                    <a:xfrm>
                      <a:off x="1372" y="3119"/>
                      <a:ext cx="350" cy="192"/>
                      <a:chOff x="1372" y="3119"/>
                      <a:chExt cx="350" cy="192"/>
                    </a:xfrm>
                  </p:grpSpPr>
                  <p:sp>
                    <p:nvSpPr>
                      <p:cNvPr id="51244" name="Freeform 39">
                        <a:extLst>
                          <a:ext uri="{FF2B5EF4-FFF2-40B4-BE49-F238E27FC236}">
                            <a16:creationId xmlns:a16="http://schemas.microsoft.com/office/drawing/2014/main" id="{B12542FA-DFDD-4E93-BF30-39FED4EABD18}"/>
                          </a:ext>
                        </a:extLst>
                      </p:cNvPr>
                      <p:cNvSpPr>
                        <a:spLocks noChangeAspect="1"/>
                      </p:cNvSpPr>
                      <p:nvPr/>
                    </p:nvSpPr>
                    <p:spPr bwMode="auto">
                      <a:xfrm>
                        <a:off x="1372" y="3119"/>
                        <a:ext cx="331" cy="192"/>
                      </a:xfrm>
                      <a:custGeom>
                        <a:avLst/>
                        <a:gdLst>
                          <a:gd name="T0" fmla="*/ 0 w 992"/>
                          <a:gd name="T1" fmla="*/ 6 h 575"/>
                          <a:gd name="T2" fmla="*/ 0 w 992"/>
                          <a:gd name="T3" fmla="*/ 5 h 575"/>
                          <a:gd name="T4" fmla="*/ 1 w 992"/>
                          <a:gd name="T5" fmla="*/ 4 h 575"/>
                          <a:gd name="T6" fmla="*/ 1 w 992"/>
                          <a:gd name="T7" fmla="*/ 3 h 575"/>
                          <a:gd name="T8" fmla="*/ 2 w 992"/>
                          <a:gd name="T9" fmla="*/ 2 h 575"/>
                          <a:gd name="T10" fmla="*/ 3 w 992"/>
                          <a:gd name="T11" fmla="*/ 2 h 575"/>
                          <a:gd name="T12" fmla="*/ 4 w 992"/>
                          <a:gd name="T13" fmla="*/ 1 h 575"/>
                          <a:gd name="T14" fmla="*/ 5 w 992"/>
                          <a:gd name="T15" fmla="*/ 0 h 575"/>
                          <a:gd name="T16" fmla="*/ 6 w 992"/>
                          <a:gd name="T17" fmla="*/ 0 h 575"/>
                          <a:gd name="T18" fmla="*/ 7 w 992"/>
                          <a:gd name="T19" fmla="*/ 0 h 575"/>
                          <a:gd name="T20" fmla="*/ 8 w 992"/>
                          <a:gd name="T21" fmla="*/ 0 h 575"/>
                          <a:gd name="T22" fmla="*/ 8 w 992"/>
                          <a:gd name="T23" fmla="*/ 0 h 575"/>
                          <a:gd name="T24" fmla="*/ 9 w 992"/>
                          <a:gd name="T25" fmla="*/ 1 h 575"/>
                          <a:gd name="T26" fmla="*/ 10 w 992"/>
                          <a:gd name="T27" fmla="*/ 1 h 575"/>
                          <a:gd name="T28" fmla="*/ 11 w 992"/>
                          <a:gd name="T29" fmla="*/ 2 h 575"/>
                          <a:gd name="T30" fmla="*/ 11 w 992"/>
                          <a:gd name="T31" fmla="*/ 2 h 575"/>
                          <a:gd name="T32" fmla="*/ 12 w 992"/>
                          <a:gd name="T33" fmla="*/ 3 h 575"/>
                          <a:gd name="T34" fmla="*/ 12 w 992"/>
                          <a:gd name="T35" fmla="*/ 3 h 575"/>
                          <a:gd name="T36" fmla="*/ 12 w 992"/>
                          <a:gd name="T37" fmla="*/ 4 h 575"/>
                          <a:gd name="T38" fmla="*/ 11 w 992"/>
                          <a:gd name="T39" fmla="*/ 4 h 575"/>
                          <a:gd name="T40" fmla="*/ 11 w 992"/>
                          <a:gd name="T41" fmla="*/ 4 h 575"/>
                          <a:gd name="T42" fmla="*/ 11 w 992"/>
                          <a:gd name="T43" fmla="*/ 5 h 575"/>
                          <a:gd name="T44" fmla="*/ 10 w 992"/>
                          <a:gd name="T45" fmla="*/ 5 h 575"/>
                          <a:gd name="T46" fmla="*/ 9 w 992"/>
                          <a:gd name="T47" fmla="*/ 5 h 575"/>
                          <a:gd name="T48" fmla="*/ 9 w 992"/>
                          <a:gd name="T49" fmla="*/ 6 h 575"/>
                          <a:gd name="T50" fmla="*/ 9 w 992"/>
                          <a:gd name="T51" fmla="*/ 6 h 575"/>
                          <a:gd name="T52" fmla="*/ 8 w 992"/>
                          <a:gd name="T53" fmla="*/ 6 h 575"/>
                          <a:gd name="T54" fmla="*/ 7 w 992"/>
                          <a:gd name="T55" fmla="*/ 6 h 575"/>
                          <a:gd name="T56" fmla="*/ 7 w 992"/>
                          <a:gd name="T57" fmla="*/ 7 h 575"/>
                          <a:gd name="T58" fmla="*/ 6 w 992"/>
                          <a:gd name="T59" fmla="*/ 7 h 575"/>
                          <a:gd name="T60" fmla="*/ 5 w 992"/>
                          <a:gd name="T61" fmla="*/ 7 h 575"/>
                          <a:gd name="T62" fmla="*/ 5 w 992"/>
                          <a:gd name="T63" fmla="*/ 7 h 575"/>
                          <a:gd name="T64" fmla="*/ 4 w 992"/>
                          <a:gd name="T65" fmla="*/ 7 h 575"/>
                          <a:gd name="T66" fmla="*/ 4 w 992"/>
                          <a:gd name="T67" fmla="*/ 7 h 575"/>
                          <a:gd name="T68" fmla="*/ 3 w 992"/>
                          <a:gd name="T69" fmla="*/ 7 h 575"/>
                          <a:gd name="T70" fmla="*/ 2 w 992"/>
                          <a:gd name="T71" fmla="*/ 7 h 575"/>
                          <a:gd name="T72" fmla="*/ 1 w 992"/>
                          <a:gd name="T73" fmla="*/ 7 h 575"/>
                          <a:gd name="T74" fmla="*/ 1 w 992"/>
                          <a:gd name="T75" fmla="*/ 7 h 575"/>
                          <a:gd name="T76" fmla="*/ 0 w 992"/>
                          <a:gd name="T77" fmla="*/ 7 h 575"/>
                          <a:gd name="T78" fmla="*/ 0 w 992"/>
                          <a:gd name="T79" fmla="*/ 6 h 575"/>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992" h="575">
                            <a:moveTo>
                              <a:pt x="0" y="494"/>
                            </a:moveTo>
                            <a:lnTo>
                              <a:pt x="26" y="410"/>
                            </a:lnTo>
                            <a:lnTo>
                              <a:pt x="59" y="322"/>
                            </a:lnTo>
                            <a:lnTo>
                              <a:pt x="118" y="249"/>
                            </a:lnTo>
                            <a:lnTo>
                              <a:pt x="172" y="190"/>
                            </a:lnTo>
                            <a:lnTo>
                              <a:pt x="242" y="125"/>
                            </a:lnTo>
                            <a:lnTo>
                              <a:pt x="340" y="62"/>
                            </a:lnTo>
                            <a:lnTo>
                              <a:pt x="429" y="18"/>
                            </a:lnTo>
                            <a:lnTo>
                              <a:pt x="484" y="7"/>
                            </a:lnTo>
                            <a:lnTo>
                              <a:pt x="542" y="0"/>
                            </a:lnTo>
                            <a:lnTo>
                              <a:pt x="612" y="11"/>
                            </a:lnTo>
                            <a:lnTo>
                              <a:pt x="674" y="33"/>
                            </a:lnTo>
                            <a:lnTo>
                              <a:pt x="744" y="66"/>
                            </a:lnTo>
                            <a:lnTo>
                              <a:pt x="809" y="103"/>
                            </a:lnTo>
                            <a:lnTo>
                              <a:pt x="875" y="150"/>
                            </a:lnTo>
                            <a:lnTo>
                              <a:pt x="930" y="190"/>
                            </a:lnTo>
                            <a:lnTo>
                              <a:pt x="978" y="220"/>
                            </a:lnTo>
                            <a:lnTo>
                              <a:pt x="992" y="245"/>
                            </a:lnTo>
                            <a:lnTo>
                              <a:pt x="963" y="285"/>
                            </a:lnTo>
                            <a:lnTo>
                              <a:pt x="930" y="314"/>
                            </a:lnTo>
                            <a:lnTo>
                              <a:pt x="889" y="347"/>
                            </a:lnTo>
                            <a:lnTo>
                              <a:pt x="854" y="381"/>
                            </a:lnTo>
                            <a:lnTo>
                              <a:pt x="802" y="414"/>
                            </a:lnTo>
                            <a:lnTo>
                              <a:pt x="765" y="435"/>
                            </a:lnTo>
                            <a:lnTo>
                              <a:pt x="733" y="453"/>
                            </a:lnTo>
                            <a:lnTo>
                              <a:pt x="689" y="475"/>
                            </a:lnTo>
                            <a:lnTo>
                              <a:pt x="637" y="501"/>
                            </a:lnTo>
                            <a:lnTo>
                              <a:pt x="601" y="512"/>
                            </a:lnTo>
                            <a:lnTo>
                              <a:pt x="556" y="527"/>
                            </a:lnTo>
                            <a:lnTo>
                              <a:pt x="505" y="538"/>
                            </a:lnTo>
                            <a:lnTo>
                              <a:pt x="440" y="552"/>
                            </a:lnTo>
                            <a:lnTo>
                              <a:pt x="395" y="556"/>
                            </a:lnTo>
                            <a:lnTo>
                              <a:pt x="351" y="567"/>
                            </a:lnTo>
                            <a:lnTo>
                              <a:pt x="296" y="571"/>
                            </a:lnTo>
                            <a:lnTo>
                              <a:pt x="238" y="575"/>
                            </a:lnTo>
                            <a:lnTo>
                              <a:pt x="168" y="567"/>
                            </a:lnTo>
                            <a:lnTo>
                              <a:pt x="103" y="560"/>
                            </a:lnTo>
                            <a:lnTo>
                              <a:pt x="48" y="552"/>
                            </a:lnTo>
                            <a:lnTo>
                              <a:pt x="11" y="538"/>
                            </a:lnTo>
                            <a:lnTo>
                              <a:pt x="0" y="494"/>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1245" name="Freeform 40">
                        <a:extLst>
                          <a:ext uri="{FF2B5EF4-FFF2-40B4-BE49-F238E27FC236}">
                            <a16:creationId xmlns:a16="http://schemas.microsoft.com/office/drawing/2014/main" id="{4713428B-9100-D81F-71E3-55BE41FCAE7C}"/>
                          </a:ext>
                        </a:extLst>
                      </p:cNvPr>
                      <p:cNvSpPr>
                        <a:spLocks noChangeAspect="1"/>
                      </p:cNvSpPr>
                      <p:nvPr/>
                    </p:nvSpPr>
                    <p:spPr bwMode="auto">
                      <a:xfrm>
                        <a:off x="1673" y="3186"/>
                        <a:ext cx="38" cy="42"/>
                      </a:xfrm>
                      <a:custGeom>
                        <a:avLst/>
                        <a:gdLst>
                          <a:gd name="T0" fmla="*/ 0 w 115"/>
                          <a:gd name="T1" fmla="*/ 0 h 126"/>
                          <a:gd name="T2" fmla="*/ 0 w 115"/>
                          <a:gd name="T3" fmla="*/ 0 h 126"/>
                          <a:gd name="T4" fmla="*/ 1 w 115"/>
                          <a:gd name="T5" fmla="*/ 0 h 126"/>
                          <a:gd name="T6" fmla="*/ 1 w 115"/>
                          <a:gd name="T7" fmla="*/ 0 h 126"/>
                          <a:gd name="T8" fmla="*/ 1 w 115"/>
                          <a:gd name="T9" fmla="*/ 1 h 126"/>
                          <a:gd name="T10" fmla="*/ 1 w 115"/>
                          <a:gd name="T11" fmla="*/ 1 h 126"/>
                          <a:gd name="T12" fmla="*/ 1 w 115"/>
                          <a:gd name="T13" fmla="*/ 1 h 126"/>
                          <a:gd name="T14" fmla="*/ 1 w 115"/>
                          <a:gd name="T15" fmla="*/ 1 h 126"/>
                          <a:gd name="T16" fmla="*/ 0 w 115"/>
                          <a:gd name="T17" fmla="*/ 1 h 126"/>
                          <a:gd name="T18" fmla="*/ 0 w 115"/>
                          <a:gd name="T19" fmla="*/ 1 h 126"/>
                          <a:gd name="T20" fmla="*/ 0 w 115"/>
                          <a:gd name="T21" fmla="*/ 2 h 126"/>
                          <a:gd name="T22" fmla="*/ 0 w 115"/>
                          <a:gd name="T23" fmla="*/ 1 h 126"/>
                          <a:gd name="T24" fmla="*/ 0 w 115"/>
                          <a:gd name="T25" fmla="*/ 1 h 126"/>
                          <a:gd name="T26" fmla="*/ 0 w 115"/>
                          <a:gd name="T27" fmla="*/ 1 h 126"/>
                          <a:gd name="T28" fmla="*/ 0 w 115"/>
                          <a:gd name="T29" fmla="*/ 1 h 126"/>
                          <a:gd name="T30" fmla="*/ 0 w 115"/>
                          <a:gd name="T31" fmla="*/ 1 h 126"/>
                          <a:gd name="T32" fmla="*/ 0 w 115"/>
                          <a:gd name="T33" fmla="*/ 0 h 126"/>
                          <a:gd name="T34" fmla="*/ 0 w 115"/>
                          <a:gd name="T35" fmla="*/ 0 h 1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115" h="126">
                            <a:moveTo>
                              <a:pt x="13" y="0"/>
                            </a:moveTo>
                            <a:lnTo>
                              <a:pt x="35" y="11"/>
                            </a:lnTo>
                            <a:lnTo>
                              <a:pt x="50" y="19"/>
                            </a:lnTo>
                            <a:lnTo>
                              <a:pt x="75" y="32"/>
                            </a:lnTo>
                            <a:lnTo>
                              <a:pt x="103" y="44"/>
                            </a:lnTo>
                            <a:lnTo>
                              <a:pt x="115" y="52"/>
                            </a:lnTo>
                            <a:lnTo>
                              <a:pt x="86" y="65"/>
                            </a:lnTo>
                            <a:lnTo>
                              <a:pt x="57" y="80"/>
                            </a:lnTo>
                            <a:lnTo>
                              <a:pt x="38" y="95"/>
                            </a:lnTo>
                            <a:lnTo>
                              <a:pt x="18" y="111"/>
                            </a:lnTo>
                            <a:lnTo>
                              <a:pt x="0" y="126"/>
                            </a:lnTo>
                            <a:lnTo>
                              <a:pt x="7" y="112"/>
                            </a:lnTo>
                            <a:lnTo>
                              <a:pt x="14" y="101"/>
                            </a:lnTo>
                            <a:lnTo>
                              <a:pt x="18" y="86"/>
                            </a:lnTo>
                            <a:lnTo>
                              <a:pt x="20" y="63"/>
                            </a:lnTo>
                            <a:lnTo>
                              <a:pt x="20" y="44"/>
                            </a:lnTo>
                            <a:lnTo>
                              <a:pt x="17" y="16"/>
                            </a:lnTo>
                            <a:lnTo>
                              <a:pt x="13" y="0"/>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1246" name="Freeform 41">
                        <a:extLst>
                          <a:ext uri="{FF2B5EF4-FFF2-40B4-BE49-F238E27FC236}">
                            <a16:creationId xmlns:a16="http://schemas.microsoft.com/office/drawing/2014/main" id="{2FE7155D-1716-B750-D52D-82D8E87778A7}"/>
                          </a:ext>
                        </a:extLst>
                      </p:cNvPr>
                      <p:cNvSpPr>
                        <a:spLocks noChangeAspect="1"/>
                      </p:cNvSpPr>
                      <p:nvPr/>
                    </p:nvSpPr>
                    <p:spPr bwMode="auto">
                      <a:xfrm>
                        <a:off x="1682" y="3192"/>
                        <a:ext cx="40" cy="28"/>
                      </a:xfrm>
                      <a:custGeom>
                        <a:avLst/>
                        <a:gdLst>
                          <a:gd name="T0" fmla="*/ 0 w 120"/>
                          <a:gd name="T1" fmla="*/ 0 h 83"/>
                          <a:gd name="T2" fmla="*/ 0 w 120"/>
                          <a:gd name="T3" fmla="*/ 0 h 83"/>
                          <a:gd name="T4" fmla="*/ 0 w 120"/>
                          <a:gd name="T5" fmla="*/ 0 h 83"/>
                          <a:gd name="T6" fmla="*/ 1 w 120"/>
                          <a:gd name="T7" fmla="*/ 0 h 83"/>
                          <a:gd name="T8" fmla="*/ 1 w 120"/>
                          <a:gd name="T9" fmla="*/ 0 h 83"/>
                          <a:gd name="T10" fmla="*/ 1 w 120"/>
                          <a:gd name="T11" fmla="*/ 0 h 83"/>
                          <a:gd name="T12" fmla="*/ 1 w 120"/>
                          <a:gd name="T13" fmla="*/ 0 h 83"/>
                          <a:gd name="T14" fmla="*/ 1 w 120"/>
                          <a:gd name="T15" fmla="*/ 0 h 83"/>
                          <a:gd name="T16" fmla="*/ 1 w 120"/>
                          <a:gd name="T17" fmla="*/ 0 h 83"/>
                          <a:gd name="T18" fmla="*/ 1 w 120"/>
                          <a:gd name="T19" fmla="*/ 0 h 83"/>
                          <a:gd name="T20" fmla="*/ 1 w 120"/>
                          <a:gd name="T21" fmla="*/ 0 h 83"/>
                          <a:gd name="T22" fmla="*/ 1 w 120"/>
                          <a:gd name="T23" fmla="*/ 0 h 83"/>
                          <a:gd name="T24" fmla="*/ 1 w 120"/>
                          <a:gd name="T25" fmla="*/ 1 h 83"/>
                          <a:gd name="T26" fmla="*/ 1 w 120"/>
                          <a:gd name="T27" fmla="*/ 1 h 83"/>
                          <a:gd name="T28" fmla="*/ 1 w 120"/>
                          <a:gd name="T29" fmla="*/ 1 h 83"/>
                          <a:gd name="T30" fmla="*/ 1 w 120"/>
                          <a:gd name="T31" fmla="*/ 1 h 83"/>
                          <a:gd name="T32" fmla="*/ 0 w 120"/>
                          <a:gd name="T33" fmla="*/ 1 h 83"/>
                          <a:gd name="T34" fmla="*/ 0 w 120"/>
                          <a:gd name="T35" fmla="*/ 1 h 83"/>
                          <a:gd name="T36" fmla="*/ 0 w 120"/>
                          <a:gd name="T37" fmla="*/ 1 h 83"/>
                          <a:gd name="T38" fmla="*/ 0 w 120"/>
                          <a:gd name="T39" fmla="*/ 1 h 83"/>
                          <a:gd name="T40" fmla="*/ 0 w 120"/>
                          <a:gd name="T41" fmla="*/ 1 h 83"/>
                          <a:gd name="T42" fmla="*/ 0 w 120"/>
                          <a:gd name="T43" fmla="*/ 1 h 83"/>
                          <a:gd name="T44" fmla="*/ 0 w 120"/>
                          <a:gd name="T45" fmla="*/ 1 h 83"/>
                          <a:gd name="T46" fmla="*/ 0 w 120"/>
                          <a:gd name="T47" fmla="*/ 0 h 83"/>
                          <a:gd name="T48" fmla="*/ 0 w 120"/>
                          <a:gd name="T49" fmla="*/ 0 h 83"/>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20" h="83">
                            <a:moveTo>
                              <a:pt x="18" y="15"/>
                            </a:moveTo>
                            <a:lnTo>
                              <a:pt x="27" y="5"/>
                            </a:lnTo>
                            <a:lnTo>
                              <a:pt x="39" y="0"/>
                            </a:lnTo>
                            <a:lnTo>
                              <a:pt x="55" y="0"/>
                            </a:lnTo>
                            <a:lnTo>
                              <a:pt x="69" y="4"/>
                            </a:lnTo>
                            <a:lnTo>
                              <a:pt x="80" y="8"/>
                            </a:lnTo>
                            <a:lnTo>
                              <a:pt x="91" y="8"/>
                            </a:lnTo>
                            <a:lnTo>
                              <a:pt x="94" y="8"/>
                            </a:lnTo>
                            <a:lnTo>
                              <a:pt x="102" y="9"/>
                            </a:lnTo>
                            <a:lnTo>
                              <a:pt x="115" y="19"/>
                            </a:lnTo>
                            <a:lnTo>
                              <a:pt x="120" y="29"/>
                            </a:lnTo>
                            <a:lnTo>
                              <a:pt x="115" y="36"/>
                            </a:lnTo>
                            <a:lnTo>
                              <a:pt x="98" y="43"/>
                            </a:lnTo>
                            <a:lnTo>
                              <a:pt x="83" y="46"/>
                            </a:lnTo>
                            <a:lnTo>
                              <a:pt x="69" y="53"/>
                            </a:lnTo>
                            <a:lnTo>
                              <a:pt x="54" y="61"/>
                            </a:lnTo>
                            <a:lnTo>
                              <a:pt x="35" y="67"/>
                            </a:lnTo>
                            <a:lnTo>
                              <a:pt x="23" y="75"/>
                            </a:lnTo>
                            <a:lnTo>
                              <a:pt x="12" y="82"/>
                            </a:lnTo>
                            <a:lnTo>
                              <a:pt x="4" y="83"/>
                            </a:lnTo>
                            <a:lnTo>
                              <a:pt x="0" y="75"/>
                            </a:lnTo>
                            <a:lnTo>
                              <a:pt x="16" y="63"/>
                            </a:lnTo>
                            <a:lnTo>
                              <a:pt x="22" y="51"/>
                            </a:lnTo>
                            <a:lnTo>
                              <a:pt x="23" y="40"/>
                            </a:lnTo>
                            <a:lnTo>
                              <a:pt x="18" y="15"/>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nvGrpSpPr>
                    <p:cNvPr id="51229" name="Group 42">
                      <a:extLst>
                        <a:ext uri="{FF2B5EF4-FFF2-40B4-BE49-F238E27FC236}">
                          <a16:creationId xmlns:a16="http://schemas.microsoft.com/office/drawing/2014/main" id="{425501BF-6E93-F9E5-7BEF-F4C35A9CD3E0}"/>
                        </a:ext>
                      </a:extLst>
                    </p:cNvPr>
                    <p:cNvGrpSpPr>
                      <a:grpSpLocks noChangeAspect="1"/>
                    </p:cNvGrpSpPr>
                    <p:nvPr/>
                  </p:nvGrpSpPr>
                  <p:grpSpPr bwMode="auto">
                    <a:xfrm>
                      <a:off x="1412" y="3124"/>
                      <a:ext cx="252" cy="190"/>
                      <a:chOff x="1412" y="3124"/>
                      <a:chExt cx="252" cy="190"/>
                    </a:xfrm>
                  </p:grpSpPr>
                  <p:grpSp>
                    <p:nvGrpSpPr>
                      <p:cNvPr id="51236" name="Group 43">
                        <a:extLst>
                          <a:ext uri="{FF2B5EF4-FFF2-40B4-BE49-F238E27FC236}">
                            <a16:creationId xmlns:a16="http://schemas.microsoft.com/office/drawing/2014/main" id="{6F393994-C872-1466-E6EE-0FD78014C3C1}"/>
                          </a:ext>
                        </a:extLst>
                      </p:cNvPr>
                      <p:cNvGrpSpPr>
                        <a:grpSpLocks noChangeAspect="1"/>
                      </p:cNvGrpSpPr>
                      <p:nvPr/>
                    </p:nvGrpSpPr>
                    <p:grpSpPr bwMode="auto">
                      <a:xfrm>
                        <a:off x="1412" y="3147"/>
                        <a:ext cx="170" cy="167"/>
                        <a:chOff x="1412" y="3147"/>
                        <a:chExt cx="170" cy="167"/>
                      </a:xfrm>
                    </p:grpSpPr>
                    <p:sp>
                      <p:nvSpPr>
                        <p:cNvPr id="51241" name="Freeform 44">
                          <a:extLst>
                            <a:ext uri="{FF2B5EF4-FFF2-40B4-BE49-F238E27FC236}">
                              <a16:creationId xmlns:a16="http://schemas.microsoft.com/office/drawing/2014/main" id="{B384E67D-9473-A1AF-DB0D-994681A05571}"/>
                            </a:ext>
                          </a:extLst>
                        </p:cNvPr>
                        <p:cNvSpPr>
                          <a:spLocks noChangeAspect="1"/>
                        </p:cNvSpPr>
                        <p:nvPr/>
                      </p:nvSpPr>
                      <p:spPr bwMode="auto">
                        <a:xfrm>
                          <a:off x="1412" y="3158"/>
                          <a:ext cx="151" cy="156"/>
                        </a:xfrm>
                        <a:custGeom>
                          <a:avLst/>
                          <a:gdLst>
                            <a:gd name="T0" fmla="*/ 0 w 451"/>
                            <a:gd name="T1" fmla="*/ 1 h 467"/>
                            <a:gd name="T2" fmla="*/ 0 w 451"/>
                            <a:gd name="T3" fmla="*/ 2 h 467"/>
                            <a:gd name="T4" fmla="*/ 0 w 451"/>
                            <a:gd name="T5" fmla="*/ 2 h 467"/>
                            <a:gd name="T6" fmla="*/ 0 w 451"/>
                            <a:gd name="T7" fmla="*/ 2 h 467"/>
                            <a:gd name="T8" fmla="*/ 0 w 451"/>
                            <a:gd name="T9" fmla="*/ 3 h 467"/>
                            <a:gd name="T10" fmla="*/ 0 w 451"/>
                            <a:gd name="T11" fmla="*/ 3 h 467"/>
                            <a:gd name="T12" fmla="*/ 0 w 451"/>
                            <a:gd name="T13" fmla="*/ 4 h 467"/>
                            <a:gd name="T14" fmla="*/ 0 w 451"/>
                            <a:gd name="T15" fmla="*/ 4 h 467"/>
                            <a:gd name="T16" fmla="*/ 1 w 451"/>
                            <a:gd name="T17" fmla="*/ 4 h 467"/>
                            <a:gd name="T18" fmla="*/ 1 w 451"/>
                            <a:gd name="T19" fmla="*/ 5 h 467"/>
                            <a:gd name="T20" fmla="*/ 1 w 451"/>
                            <a:gd name="T21" fmla="*/ 5 h 467"/>
                            <a:gd name="T22" fmla="*/ 2 w 451"/>
                            <a:gd name="T23" fmla="*/ 5 h 467"/>
                            <a:gd name="T24" fmla="*/ 2 w 451"/>
                            <a:gd name="T25" fmla="*/ 5 h 467"/>
                            <a:gd name="T26" fmla="*/ 3 w 451"/>
                            <a:gd name="T27" fmla="*/ 6 h 467"/>
                            <a:gd name="T28" fmla="*/ 3 w 451"/>
                            <a:gd name="T29" fmla="*/ 6 h 467"/>
                            <a:gd name="T30" fmla="*/ 3 w 451"/>
                            <a:gd name="T31" fmla="*/ 6 h 467"/>
                            <a:gd name="T32" fmla="*/ 4 w 451"/>
                            <a:gd name="T33" fmla="*/ 6 h 467"/>
                            <a:gd name="T34" fmla="*/ 4 w 451"/>
                            <a:gd name="T35" fmla="*/ 6 h 467"/>
                            <a:gd name="T36" fmla="*/ 4 w 451"/>
                            <a:gd name="T37" fmla="*/ 6 h 467"/>
                            <a:gd name="T38" fmla="*/ 6 w 451"/>
                            <a:gd name="T39" fmla="*/ 5 h 467"/>
                            <a:gd name="T40" fmla="*/ 5 w 451"/>
                            <a:gd name="T41" fmla="*/ 5 h 467"/>
                            <a:gd name="T42" fmla="*/ 4 w 451"/>
                            <a:gd name="T43" fmla="*/ 4 h 467"/>
                            <a:gd name="T44" fmla="*/ 3 w 451"/>
                            <a:gd name="T45" fmla="*/ 3 h 467"/>
                            <a:gd name="T46" fmla="*/ 2 w 451"/>
                            <a:gd name="T47" fmla="*/ 2 h 467"/>
                            <a:gd name="T48" fmla="*/ 2 w 451"/>
                            <a:gd name="T49" fmla="*/ 1 h 467"/>
                            <a:gd name="T50" fmla="*/ 2 w 451"/>
                            <a:gd name="T51" fmla="*/ 0 h 467"/>
                            <a:gd name="T52" fmla="*/ 0 w 451"/>
                            <a:gd name="T53" fmla="*/ 1 h 467"/>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451" h="467">
                              <a:moveTo>
                                <a:pt x="21" y="108"/>
                              </a:moveTo>
                              <a:lnTo>
                                <a:pt x="5" y="132"/>
                              </a:lnTo>
                              <a:lnTo>
                                <a:pt x="0" y="163"/>
                              </a:lnTo>
                              <a:lnTo>
                                <a:pt x="0" y="192"/>
                              </a:lnTo>
                              <a:lnTo>
                                <a:pt x="3" y="232"/>
                              </a:lnTo>
                              <a:lnTo>
                                <a:pt x="12" y="266"/>
                              </a:lnTo>
                              <a:lnTo>
                                <a:pt x="23" y="299"/>
                              </a:lnTo>
                              <a:lnTo>
                                <a:pt x="38" y="327"/>
                              </a:lnTo>
                              <a:lnTo>
                                <a:pt x="62" y="359"/>
                              </a:lnTo>
                              <a:lnTo>
                                <a:pt x="86" y="386"/>
                              </a:lnTo>
                              <a:lnTo>
                                <a:pt x="114" y="412"/>
                              </a:lnTo>
                              <a:lnTo>
                                <a:pt x="138" y="427"/>
                              </a:lnTo>
                              <a:lnTo>
                                <a:pt x="167" y="442"/>
                              </a:lnTo>
                              <a:lnTo>
                                <a:pt x="204" y="455"/>
                              </a:lnTo>
                              <a:lnTo>
                                <a:pt x="237" y="464"/>
                              </a:lnTo>
                              <a:lnTo>
                                <a:pt x="267" y="466"/>
                              </a:lnTo>
                              <a:lnTo>
                                <a:pt x="295" y="467"/>
                              </a:lnTo>
                              <a:lnTo>
                                <a:pt x="325" y="466"/>
                              </a:lnTo>
                              <a:lnTo>
                                <a:pt x="353" y="463"/>
                              </a:lnTo>
                              <a:lnTo>
                                <a:pt x="451" y="440"/>
                              </a:lnTo>
                              <a:lnTo>
                                <a:pt x="381" y="402"/>
                              </a:lnTo>
                              <a:lnTo>
                                <a:pt x="293" y="342"/>
                              </a:lnTo>
                              <a:lnTo>
                                <a:pt x="230" y="265"/>
                              </a:lnTo>
                              <a:lnTo>
                                <a:pt x="156" y="147"/>
                              </a:lnTo>
                              <a:lnTo>
                                <a:pt x="138" y="65"/>
                              </a:lnTo>
                              <a:lnTo>
                                <a:pt x="137" y="0"/>
                              </a:lnTo>
                              <a:lnTo>
                                <a:pt x="21" y="108"/>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1242" name="Freeform 45">
                          <a:extLst>
                            <a:ext uri="{FF2B5EF4-FFF2-40B4-BE49-F238E27FC236}">
                              <a16:creationId xmlns:a16="http://schemas.microsoft.com/office/drawing/2014/main" id="{B0E40A60-3D79-B569-A073-BC7B8DC1F0D2}"/>
                            </a:ext>
                          </a:extLst>
                        </p:cNvPr>
                        <p:cNvSpPr>
                          <a:spLocks noChangeAspect="1"/>
                        </p:cNvSpPr>
                        <p:nvPr/>
                      </p:nvSpPr>
                      <p:spPr bwMode="auto">
                        <a:xfrm>
                          <a:off x="1421" y="3153"/>
                          <a:ext cx="150" cy="156"/>
                        </a:xfrm>
                        <a:custGeom>
                          <a:avLst/>
                          <a:gdLst>
                            <a:gd name="T0" fmla="*/ 0 w 452"/>
                            <a:gd name="T1" fmla="*/ 1 h 467"/>
                            <a:gd name="T2" fmla="*/ 0 w 452"/>
                            <a:gd name="T3" fmla="*/ 2 h 467"/>
                            <a:gd name="T4" fmla="*/ 0 w 452"/>
                            <a:gd name="T5" fmla="*/ 2 h 467"/>
                            <a:gd name="T6" fmla="*/ 0 w 452"/>
                            <a:gd name="T7" fmla="*/ 2 h 467"/>
                            <a:gd name="T8" fmla="*/ 0 w 452"/>
                            <a:gd name="T9" fmla="*/ 3 h 467"/>
                            <a:gd name="T10" fmla="*/ 0 w 452"/>
                            <a:gd name="T11" fmla="*/ 3 h 467"/>
                            <a:gd name="T12" fmla="*/ 0 w 452"/>
                            <a:gd name="T13" fmla="*/ 4 h 467"/>
                            <a:gd name="T14" fmla="*/ 0 w 452"/>
                            <a:gd name="T15" fmla="*/ 4 h 467"/>
                            <a:gd name="T16" fmla="*/ 1 w 452"/>
                            <a:gd name="T17" fmla="*/ 4 h 467"/>
                            <a:gd name="T18" fmla="*/ 1 w 452"/>
                            <a:gd name="T19" fmla="*/ 5 h 467"/>
                            <a:gd name="T20" fmla="*/ 1 w 452"/>
                            <a:gd name="T21" fmla="*/ 5 h 467"/>
                            <a:gd name="T22" fmla="*/ 2 w 452"/>
                            <a:gd name="T23" fmla="*/ 5 h 467"/>
                            <a:gd name="T24" fmla="*/ 2 w 452"/>
                            <a:gd name="T25" fmla="*/ 5 h 467"/>
                            <a:gd name="T26" fmla="*/ 3 w 452"/>
                            <a:gd name="T27" fmla="*/ 6 h 467"/>
                            <a:gd name="T28" fmla="*/ 3 w 452"/>
                            <a:gd name="T29" fmla="*/ 6 h 467"/>
                            <a:gd name="T30" fmla="*/ 3 w 452"/>
                            <a:gd name="T31" fmla="*/ 6 h 467"/>
                            <a:gd name="T32" fmla="*/ 4 w 452"/>
                            <a:gd name="T33" fmla="*/ 6 h 467"/>
                            <a:gd name="T34" fmla="*/ 4 w 452"/>
                            <a:gd name="T35" fmla="*/ 6 h 467"/>
                            <a:gd name="T36" fmla="*/ 4 w 452"/>
                            <a:gd name="T37" fmla="*/ 6 h 467"/>
                            <a:gd name="T38" fmla="*/ 6 w 452"/>
                            <a:gd name="T39" fmla="*/ 5 h 467"/>
                            <a:gd name="T40" fmla="*/ 5 w 452"/>
                            <a:gd name="T41" fmla="*/ 5 h 467"/>
                            <a:gd name="T42" fmla="*/ 4 w 452"/>
                            <a:gd name="T43" fmla="*/ 4 h 467"/>
                            <a:gd name="T44" fmla="*/ 3 w 452"/>
                            <a:gd name="T45" fmla="*/ 3 h 467"/>
                            <a:gd name="T46" fmla="*/ 2 w 452"/>
                            <a:gd name="T47" fmla="*/ 2 h 467"/>
                            <a:gd name="T48" fmla="*/ 2 w 452"/>
                            <a:gd name="T49" fmla="*/ 1 h 467"/>
                            <a:gd name="T50" fmla="*/ 2 w 452"/>
                            <a:gd name="T51" fmla="*/ 0 h 467"/>
                            <a:gd name="T52" fmla="*/ 0 w 452"/>
                            <a:gd name="T53" fmla="*/ 1 h 467"/>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452" h="467">
                              <a:moveTo>
                                <a:pt x="22" y="108"/>
                              </a:moveTo>
                              <a:lnTo>
                                <a:pt x="6" y="132"/>
                              </a:lnTo>
                              <a:lnTo>
                                <a:pt x="0" y="163"/>
                              </a:lnTo>
                              <a:lnTo>
                                <a:pt x="0" y="192"/>
                              </a:lnTo>
                              <a:lnTo>
                                <a:pt x="3" y="232"/>
                              </a:lnTo>
                              <a:lnTo>
                                <a:pt x="13" y="266"/>
                              </a:lnTo>
                              <a:lnTo>
                                <a:pt x="24" y="299"/>
                              </a:lnTo>
                              <a:lnTo>
                                <a:pt x="39" y="327"/>
                              </a:lnTo>
                              <a:lnTo>
                                <a:pt x="62" y="359"/>
                              </a:lnTo>
                              <a:lnTo>
                                <a:pt x="87" y="386"/>
                              </a:lnTo>
                              <a:lnTo>
                                <a:pt x="115" y="412"/>
                              </a:lnTo>
                              <a:lnTo>
                                <a:pt x="139" y="427"/>
                              </a:lnTo>
                              <a:lnTo>
                                <a:pt x="168" y="442"/>
                              </a:lnTo>
                              <a:lnTo>
                                <a:pt x="205" y="455"/>
                              </a:lnTo>
                              <a:lnTo>
                                <a:pt x="238" y="464"/>
                              </a:lnTo>
                              <a:lnTo>
                                <a:pt x="268" y="466"/>
                              </a:lnTo>
                              <a:lnTo>
                                <a:pt x="296" y="467"/>
                              </a:lnTo>
                              <a:lnTo>
                                <a:pt x="325" y="466"/>
                              </a:lnTo>
                              <a:lnTo>
                                <a:pt x="352" y="463"/>
                              </a:lnTo>
                              <a:lnTo>
                                <a:pt x="452" y="440"/>
                              </a:lnTo>
                              <a:lnTo>
                                <a:pt x="382" y="402"/>
                              </a:lnTo>
                              <a:lnTo>
                                <a:pt x="293" y="342"/>
                              </a:lnTo>
                              <a:lnTo>
                                <a:pt x="231" y="265"/>
                              </a:lnTo>
                              <a:lnTo>
                                <a:pt x="157" y="148"/>
                              </a:lnTo>
                              <a:lnTo>
                                <a:pt x="139" y="65"/>
                              </a:lnTo>
                              <a:lnTo>
                                <a:pt x="137" y="0"/>
                              </a:lnTo>
                              <a:lnTo>
                                <a:pt x="22" y="108"/>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1243" name="Freeform 46">
                          <a:extLst>
                            <a:ext uri="{FF2B5EF4-FFF2-40B4-BE49-F238E27FC236}">
                              <a16:creationId xmlns:a16="http://schemas.microsoft.com/office/drawing/2014/main" id="{8E76730C-D665-A23F-8DC7-94DE52D05ACB}"/>
                            </a:ext>
                          </a:extLst>
                        </p:cNvPr>
                        <p:cNvSpPr>
                          <a:spLocks noChangeAspect="1"/>
                        </p:cNvSpPr>
                        <p:nvPr/>
                      </p:nvSpPr>
                      <p:spPr bwMode="auto">
                        <a:xfrm>
                          <a:off x="1431" y="3147"/>
                          <a:ext cx="151" cy="156"/>
                        </a:xfrm>
                        <a:custGeom>
                          <a:avLst/>
                          <a:gdLst>
                            <a:gd name="T0" fmla="*/ 0 w 452"/>
                            <a:gd name="T1" fmla="*/ 1 h 468"/>
                            <a:gd name="T2" fmla="*/ 0 w 452"/>
                            <a:gd name="T3" fmla="*/ 2 h 468"/>
                            <a:gd name="T4" fmla="*/ 0 w 452"/>
                            <a:gd name="T5" fmla="*/ 2 h 468"/>
                            <a:gd name="T6" fmla="*/ 0 w 452"/>
                            <a:gd name="T7" fmla="*/ 2 h 468"/>
                            <a:gd name="T8" fmla="*/ 0 w 452"/>
                            <a:gd name="T9" fmla="*/ 3 h 468"/>
                            <a:gd name="T10" fmla="*/ 0 w 452"/>
                            <a:gd name="T11" fmla="*/ 3 h 468"/>
                            <a:gd name="T12" fmla="*/ 0 w 452"/>
                            <a:gd name="T13" fmla="*/ 4 h 468"/>
                            <a:gd name="T14" fmla="*/ 0 w 452"/>
                            <a:gd name="T15" fmla="*/ 4 h 468"/>
                            <a:gd name="T16" fmla="*/ 1 w 452"/>
                            <a:gd name="T17" fmla="*/ 4 h 468"/>
                            <a:gd name="T18" fmla="*/ 1 w 452"/>
                            <a:gd name="T19" fmla="*/ 5 h 468"/>
                            <a:gd name="T20" fmla="*/ 1 w 452"/>
                            <a:gd name="T21" fmla="*/ 5 h 468"/>
                            <a:gd name="T22" fmla="*/ 2 w 452"/>
                            <a:gd name="T23" fmla="*/ 5 h 468"/>
                            <a:gd name="T24" fmla="*/ 2 w 452"/>
                            <a:gd name="T25" fmla="*/ 5 h 468"/>
                            <a:gd name="T26" fmla="*/ 3 w 452"/>
                            <a:gd name="T27" fmla="*/ 6 h 468"/>
                            <a:gd name="T28" fmla="*/ 3 w 452"/>
                            <a:gd name="T29" fmla="*/ 6 h 468"/>
                            <a:gd name="T30" fmla="*/ 3 w 452"/>
                            <a:gd name="T31" fmla="*/ 6 h 468"/>
                            <a:gd name="T32" fmla="*/ 4 w 452"/>
                            <a:gd name="T33" fmla="*/ 6 h 468"/>
                            <a:gd name="T34" fmla="*/ 4 w 452"/>
                            <a:gd name="T35" fmla="*/ 6 h 468"/>
                            <a:gd name="T36" fmla="*/ 4 w 452"/>
                            <a:gd name="T37" fmla="*/ 6 h 468"/>
                            <a:gd name="T38" fmla="*/ 6 w 452"/>
                            <a:gd name="T39" fmla="*/ 5 h 468"/>
                            <a:gd name="T40" fmla="*/ 5 w 452"/>
                            <a:gd name="T41" fmla="*/ 5 h 468"/>
                            <a:gd name="T42" fmla="*/ 4 w 452"/>
                            <a:gd name="T43" fmla="*/ 4 h 468"/>
                            <a:gd name="T44" fmla="*/ 3 w 452"/>
                            <a:gd name="T45" fmla="*/ 3 h 468"/>
                            <a:gd name="T46" fmla="*/ 2 w 452"/>
                            <a:gd name="T47" fmla="*/ 2 h 468"/>
                            <a:gd name="T48" fmla="*/ 2 w 452"/>
                            <a:gd name="T49" fmla="*/ 1 h 468"/>
                            <a:gd name="T50" fmla="*/ 2 w 452"/>
                            <a:gd name="T51" fmla="*/ 0 h 468"/>
                            <a:gd name="T52" fmla="*/ 0 w 452"/>
                            <a:gd name="T53" fmla="*/ 1 h 468"/>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452" h="468">
                              <a:moveTo>
                                <a:pt x="22" y="108"/>
                              </a:moveTo>
                              <a:lnTo>
                                <a:pt x="6" y="133"/>
                              </a:lnTo>
                              <a:lnTo>
                                <a:pt x="0" y="165"/>
                              </a:lnTo>
                              <a:lnTo>
                                <a:pt x="0" y="193"/>
                              </a:lnTo>
                              <a:lnTo>
                                <a:pt x="3" y="232"/>
                              </a:lnTo>
                              <a:lnTo>
                                <a:pt x="13" y="267"/>
                              </a:lnTo>
                              <a:lnTo>
                                <a:pt x="24" y="300"/>
                              </a:lnTo>
                              <a:lnTo>
                                <a:pt x="39" y="328"/>
                              </a:lnTo>
                              <a:lnTo>
                                <a:pt x="62" y="360"/>
                              </a:lnTo>
                              <a:lnTo>
                                <a:pt x="87" y="387"/>
                              </a:lnTo>
                              <a:lnTo>
                                <a:pt x="115" y="413"/>
                              </a:lnTo>
                              <a:lnTo>
                                <a:pt x="139" y="428"/>
                              </a:lnTo>
                              <a:lnTo>
                                <a:pt x="168" y="442"/>
                              </a:lnTo>
                              <a:lnTo>
                                <a:pt x="205" y="456"/>
                              </a:lnTo>
                              <a:lnTo>
                                <a:pt x="238" y="465"/>
                              </a:lnTo>
                              <a:lnTo>
                                <a:pt x="268" y="467"/>
                              </a:lnTo>
                              <a:lnTo>
                                <a:pt x="296" y="468"/>
                              </a:lnTo>
                              <a:lnTo>
                                <a:pt x="324" y="467"/>
                              </a:lnTo>
                              <a:lnTo>
                                <a:pt x="352" y="463"/>
                              </a:lnTo>
                              <a:lnTo>
                                <a:pt x="452" y="441"/>
                              </a:lnTo>
                              <a:lnTo>
                                <a:pt x="382" y="403"/>
                              </a:lnTo>
                              <a:lnTo>
                                <a:pt x="293" y="343"/>
                              </a:lnTo>
                              <a:lnTo>
                                <a:pt x="231" y="266"/>
                              </a:lnTo>
                              <a:lnTo>
                                <a:pt x="157" y="149"/>
                              </a:lnTo>
                              <a:lnTo>
                                <a:pt x="139" y="65"/>
                              </a:lnTo>
                              <a:lnTo>
                                <a:pt x="137" y="0"/>
                              </a:lnTo>
                              <a:lnTo>
                                <a:pt x="22" y="10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nvGrpSpPr>
                      <p:cNvPr id="51237" name="Group 47">
                        <a:extLst>
                          <a:ext uri="{FF2B5EF4-FFF2-40B4-BE49-F238E27FC236}">
                            <a16:creationId xmlns:a16="http://schemas.microsoft.com/office/drawing/2014/main" id="{B6C4D8A4-6ED3-036B-5C10-62CA25E4AF3A}"/>
                          </a:ext>
                        </a:extLst>
                      </p:cNvPr>
                      <p:cNvGrpSpPr>
                        <a:grpSpLocks noChangeAspect="1"/>
                      </p:cNvGrpSpPr>
                      <p:nvPr/>
                    </p:nvGrpSpPr>
                    <p:grpSpPr bwMode="auto">
                      <a:xfrm>
                        <a:off x="1570" y="3124"/>
                        <a:ext cx="94" cy="176"/>
                        <a:chOff x="1570" y="3124"/>
                        <a:chExt cx="94" cy="176"/>
                      </a:xfrm>
                    </p:grpSpPr>
                    <p:sp>
                      <p:nvSpPr>
                        <p:cNvPr id="51238" name="Freeform 48">
                          <a:extLst>
                            <a:ext uri="{FF2B5EF4-FFF2-40B4-BE49-F238E27FC236}">
                              <a16:creationId xmlns:a16="http://schemas.microsoft.com/office/drawing/2014/main" id="{7EBC13AE-7CB1-E88C-67C3-8BF51AE8F7E1}"/>
                            </a:ext>
                          </a:extLst>
                        </p:cNvPr>
                        <p:cNvSpPr>
                          <a:spLocks noChangeAspect="1"/>
                        </p:cNvSpPr>
                        <p:nvPr/>
                      </p:nvSpPr>
                      <p:spPr bwMode="auto">
                        <a:xfrm>
                          <a:off x="1591" y="3124"/>
                          <a:ext cx="73" cy="175"/>
                        </a:xfrm>
                        <a:custGeom>
                          <a:avLst/>
                          <a:gdLst>
                            <a:gd name="T0" fmla="*/ 1 w 220"/>
                            <a:gd name="T1" fmla="*/ 0 h 526"/>
                            <a:gd name="T2" fmla="*/ 2 w 220"/>
                            <a:gd name="T3" fmla="*/ 1 h 526"/>
                            <a:gd name="T4" fmla="*/ 2 w 220"/>
                            <a:gd name="T5" fmla="*/ 1 h 526"/>
                            <a:gd name="T6" fmla="*/ 2 w 220"/>
                            <a:gd name="T7" fmla="*/ 1 h 526"/>
                            <a:gd name="T8" fmla="*/ 2 w 220"/>
                            <a:gd name="T9" fmla="*/ 2 h 526"/>
                            <a:gd name="T10" fmla="*/ 2 w 220"/>
                            <a:gd name="T11" fmla="*/ 2 h 526"/>
                            <a:gd name="T12" fmla="*/ 3 w 220"/>
                            <a:gd name="T13" fmla="*/ 2 h 526"/>
                            <a:gd name="T14" fmla="*/ 3 w 220"/>
                            <a:gd name="T15" fmla="*/ 3 h 526"/>
                            <a:gd name="T16" fmla="*/ 3 w 220"/>
                            <a:gd name="T17" fmla="*/ 3 h 526"/>
                            <a:gd name="T18" fmla="*/ 3 w 220"/>
                            <a:gd name="T19" fmla="*/ 3 h 526"/>
                            <a:gd name="T20" fmla="*/ 3 w 220"/>
                            <a:gd name="T21" fmla="*/ 4 h 526"/>
                            <a:gd name="T22" fmla="*/ 3 w 220"/>
                            <a:gd name="T23" fmla="*/ 4 h 526"/>
                            <a:gd name="T24" fmla="*/ 2 w 220"/>
                            <a:gd name="T25" fmla="*/ 4 h 526"/>
                            <a:gd name="T26" fmla="*/ 2 w 220"/>
                            <a:gd name="T27" fmla="*/ 5 h 526"/>
                            <a:gd name="T28" fmla="*/ 2 w 220"/>
                            <a:gd name="T29" fmla="*/ 5 h 526"/>
                            <a:gd name="T30" fmla="*/ 2 w 220"/>
                            <a:gd name="T31" fmla="*/ 5 h 526"/>
                            <a:gd name="T32" fmla="*/ 1 w 220"/>
                            <a:gd name="T33" fmla="*/ 6 h 526"/>
                            <a:gd name="T34" fmla="*/ 0 w 220"/>
                            <a:gd name="T35" fmla="*/ 6 h 526"/>
                            <a:gd name="T36" fmla="*/ 0 w 220"/>
                            <a:gd name="T37" fmla="*/ 6 h 526"/>
                            <a:gd name="T38" fmla="*/ 1 w 220"/>
                            <a:gd name="T39" fmla="*/ 5 h 526"/>
                            <a:gd name="T40" fmla="*/ 1 w 220"/>
                            <a:gd name="T41" fmla="*/ 3 h 526"/>
                            <a:gd name="T42" fmla="*/ 1 w 220"/>
                            <a:gd name="T43" fmla="*/ 1 h 526"/>
                            <a:gd name="T44" fmla="*/ 0 w 220"/>
                            <a:gd name="T45" fmla="*/ 0 h 526"/>
                            <a:gd name="T46" fmla="*/ 0 w 220"/>
                            <a:gd name="T47" fmla="*/ 0 h 526"/>
                            <a:gd name="T48" fmla="*/ 1 w 220"/>
                            <a:gd name="T49" fmla="*/ 0 h 52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220" h="526">
                              <a:moveTo>
                                <a:pt x="75" y="29"/>
                              </a:moveTo>
                              <a:lnTo>
                                <a:pt x="130" y="64"/>
                              </a:lnTo>
                              <a:lnTo>
                                <a:pt x="163" y="90"/>
                              </a:lnTo>
                              <a:lnTo>
                                <a:pt x="180" y="116"/>
                              </a:lnTo>
                              <a:lnTo>
                                <a:pt x="192" y="137"/>
                              </a:lnTo>
                              <a:lnTo>
                                <a:pt x="203" y="159"/>
                              </a:lnTo>
                              <a:lnTo>
                                <a:pt x="210" y="183"/>
                              </a:lnTo>
                              <a:lnTo>
                                <a:pt x="216" y="205"/>
                              </a:lnTo>
                              <a:lnTo>
                                <a:pt x="220" y="237"/>
                              </a:lnTo>
                              <a:lnTo>
                                <a:pt x="220" y="264"/>
                              </a:lnTo>
                              <a:lnTo>
                                <a:pt x="216" y="295"/>
                              </a:lnTo>
                              <a:lnTo>
                                <a:pt x="212" y="321"/>
                              </a:lnTo>
                              <a:lnTo>
                                <a:pt x="200" y="353"/>
                              </a:lnTo>
                              <a:lnTo>
                                <a:pt x="192" y="377"/>
                              </a:lnTo>
                              <a:lnTo>
                                <a:pt x="174" y="402"/>
                              </a:lnTo>
                              <a:lnTo>
                                <a:pt x="157" y="429"/>
                              </a:lnTo>
                              <a:lnTo>
                                <a:pt x="115" y="462"/>
                              </a:lnTo>
                              <a:lnTo>
                                <a:pt x="4" y="526"/>
                              </a:lnTo>
                              <a:lnTo>
                                <a:pt x="32" y="471"/>
                              </a:lnTo>
                              <a:lnTo>
                                <a:pt x="72" y="374"/>
                              </a:lnTo>
                              <a:lnTo>
                                <a:pt x="98" y="219"/>
                              </a:lnTo>
                              <a:lnTo>
                                <a:pt x="80" y="116"/>
                              </a:lnTo>
                              <a:lnTo>
                                <a:pt x="10" y="22"/>
                              </a:lnTo>
                              <a:lnTo>
                                <a:pt x="0" y="0"/>
                              </a:lnTo>
                              <a:lnTo>
                                <a:pt x="75" y="29"/>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1239" name="Freeform 49">
                          <a:extLst>
                            <a:ext uri="{FF2B5EF4-FFF2-40B4-BE49-F238E27FC236}">
                              <a16:creationId xmlns:a16="http://schemas.microsoft.com/office/drawing/2014/main" id="{CE8FC9F6-C7E3-FD67-FF0B-733B572D7240}"/>
                            </a:ext>
                          </a:extLst>
                        </p:cNvPr>
                        <p:cNvSpPr>
                          <a:spLocks noChangeAspect="1"/>
                        </p:cNvSpPr>
                        <p:nvPr/>
                      </p:nvSpPr>
                      <p:spPr bwMode="auto">
                        <a:xfrm>
                          <a:off x="1581" y="3125"/>
                          <a:ext cx="74" cy="175"/>
                        </a:xfrm>
                        <a:custGeom>
                          <a:avLst/>
                          <a:gdLst>
                            <a:gd name="T0" fmla="*/ 1 w 222"/>
                            <a:gd name="T1" fmla="*/ 0 h 525"/>
                            <a:gd name="T2" fmla="*/ 2 w 222"/>
                            <a:gd name="T3" fmla="*/ 1 h 525"/>
                            <a:gd name="T4" fmla="*/ 2 w 222"/>
                            <a:gd name="T5" fmla="*/ 1 h 525"/>
                            <a:gd name="T6" fmla="*/ 2 w 222"/>
                            <a:gd name="T7" fmla="*/ 1 h 525"/>
                            <a:gd name="T8" fmla="*/ 2 w 222"/>
                            <a:gd name="T9" fmla="*/ 2 h 525"/>
                            <a:gd name="T10" fmla="*/ 3 w 222"/>
                            <a:gd name="T11" fmla="*/ 2 h 525"/>
                            <a:gd name="T12" fmla="*/ 3 w 222"/>
                            <a:gd name="T13" fmla="*/ 2 h 525"/>
                            <a:gd name="T14" fmla="*/ 3 w 222"/>
                            <a:gd name="T15" fmla="*/ 3 h 525"/>
                            <a:gd name="T16" fmla="*/ 3 w 222"/>
                            <a:gd name="T17" fmla="*/ 3 h 525"/>
                            <a:gd name="T18" fmla="*/ 3 w 222"/>
                            <a:gd name="T19" fmla="*/ 3 h 525"/>
                            <a:gd name="T20" fmla="*/ 3 w 222"/>
                            <a:gd name="T21" fmla="*/ 4 h 525"/>
                            <a:gd name="T22" fmla="*/ 3 w 222"/>
                            <a:gd name="T23" fmla="*/ 4 h 525"/>
                            <a:gd name="T24" fmla="*/ 2 w 222"/>
                            <a:gd name="T25" fmla="*/ 4 h 525"/>
                            <a:gd name="T26" fmla="*/ 2 w 222"/>
                            <a:gd name="T27" fmla="*/ 5 h 525"/>
                            <a:gd name="T28" fmla="*/ 2 w 222"/>
                            <a:gd name="T29" fmla="*/ 5 h 525"/>
                            <a:gd name="T30" fmla="*/ 2 w 222"/>
                            <a:gd name="T31" fmla="*/ 5 h 525"/>
                            <a:gd name="T32" fmla="*/ 1 w 222"/>
                            <a:gd name="T33" fmla="*/ 6 h 525"/>
                            <a:gd name="T34" fmla="*/ 0 w 222"/>
                            <a:gd name="T35" fmla="*/ 6 h 525"/>
                            <a:gd name="T36" fmla="*/ 0 w 222"/>
                            <a:gd name="T37" fmla="*/ 6 h 525"/>
                            <a:gd name="T38" fmla="*/ 1 w 222"/>
                            <a:gd name="T39" fmla="*/ 5 h 525"/>
                            <a:gd name="T40" fmla="*/ 1 w 222"/>
                            <a:gd name="T41" fmla="*/ 3 h 525"/>
                            <a:gd name="T42" fmla="*/ 1 w 222"/>
                            <a:gd name="T43" fmla="*/ 1 h 525"/>
                            <a:gd name="T44" fmla="*/ 0 w 222"/>
                            <a:gd name="T45" fmla="*/ 0 h 525"/>
                            <a:gd name="T46" fmla="*/ 0 w 222"/>
                            <a:gd name="T47" fmla="*/ 0 h 525"/>
                            <a:gd name="T48" fmla="*/ 1 w 222"/>
                            <a:gd name="T49" fmla="*/ 0 h 52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222" h="525">
                              <a:moveTo>
                                <a:pt x="75" y="29"/>
                              </a:moveTo>
                              <a:lnTo>
                                <a:pt x="131" y="64"/>
                              </a:lnTo>
                              <a:lnTo>
                                <a:pt x="164" y="91"/>
                              </a:lnTo>
                              <a:lnTo>
                                <a:pt x="181" y="116"/>
                              </a:lnTo>
                              <a:lnTo>
                                <a:pt x="192" y="137"/>
                              </a:lnTo>
                              <a:lnTo>
                                <a:pt x="203" y="159"/>
                              </a:lnTo>
                              <a:lnTo>
                                <a:pt x="210" y="184"/>
                              </a:lnTo>
                              <a:lnTo>
                                <a:pt x="218" y="206"/>
                              </a:lnTo>
                              <a:lnTo>
                                <a:pt x="222" y="238"/>
                              </a:lnTo>
                              <a:lnTo>
                                <a:pt x="222" y="265"/>
                              </a:lnTo>
                              <a:lnTo>
                                <a:pt x="218" y="296"/>
                              </a:lnTo>
                              <a:lnTo>
                                <a:pt x="214" y="322"/>
                              </a:lnTo>
                              <a:lnTo>
                                <a:pt x="201" y="354"/>
                              </a:lnTo>
                              <a:lnTo>
                                <a:pt x="192" y="378"/>
                              </a:lnTo>
                              <a:lnTo>
                                <a:pt x="175" y="403"/>
                              </a:lnTo>
                              <a:lnTo>
                                <a:pt x="158" y="430"/>
                              </a:lnTo>
                              <a:lnTo>
                                <a:pt x="116" y="462"/>
                              </a:lnTo>
                              <a:lnTo>
                                <a:pt x="4" y="525"/>
                              </a:lnTo>
                              <a:lnTo>
                                <a:pt x="32" y="471"/>
                              </a:lnTo>
                              <a:lnTo>
                                <a:pt x="73" y="374"/>
                              </a:lnTo>
                              <a:lnTo>
                                <a:pt x="99" y="220"/>
                              </a:lnTo>
                              <a:lnTo>
                                <a:pt x="80" y="116"/>
                              </a:lnTo>
                              <a:lnTo>
                                <a:pt x="10" y="23"/>
                              </a:lnTo>
                              <a:lnTo>
                                <a:pt x="0" y="0"/>
                              </a:lnTo>
                              <a:lnTo>
                                <a:pt x="75" y="29"/>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1240" name="Freeform 50">
                          <a:extLst>
                            <a:ext uri="{FF2B5EF4-FFF2-40B4-BE49-F238E27FC236}">
                              <a16:creationId xmlns:a16="http://schemas.microsoft.com/office/drawing/2014/main" id="{499D51B0-75F1-AF75-A6AD-6E283B470B34}"/>
                            </a:ext>
                          </a:extLst>
                        </p:cNvPr>
                        <p:cNvSpPr>
                          <a:spLocks noChangeAspect="1"/>
                        </p:cNvSpPr>
                        <p:nvPr/>
                      </p:nvSpPr>
                      <p:spPr bwMode="auto">
                        <a:xfrm>
                          <a:off x="1570" y="3124"/>
                          <a:ext cx="74" cy="175"/>
                        </a:xfrm>
                        <a:custGeom>
                          <a:avLst/>
                          <a:gdLst>
                            <a:gd name="T0" fmla="*/ 1 w 221"/>
                            <a:gd name="T1" fmla="*/ 0 h 527"/>
                            <a:gd name="T2" fmla="*/ 2 w 221"/>
                            <a:gd name="T3" fmla="*/ 1 h 527"/>
                            <a:gd name="T4" fmla="*/ 2 w 221"/>
                            <a:gd name="T5" fmla="*/ 1 h 527"/>
                            <a:gd name="T6" fmla="*/ 2 w 221"/>
                            <a:gd name="T7" fmla="*/ 1 h 527"/>
                            <a:gd name="T8" fmla="*/ 2 w 221"/>
                            <a:gd name="T9" fmla="*/ 2 h 527"/>
                            <a:gd name="T10" fmla="*/ 3 w 221"/>
                            <a:gd name="T11" fmla="*/ 2 h 527"/>
                            <a:gd name="T12" fmla="*/ 3 w 221"/>
                            <a:gd name="T13" fmla="*/ 2 h 527"/>
                            <a:gd name="T14" fmla="*/ 3 w 221"/>
                            <a:gd name="T15" fmla="*/ 3 h 527"/>
                            <a:gd name="T16" fmla="*/ 3 w 221"/>
                            <a:gd name="T17" fmla="*/ 3 h 527"/>
                            <a:gd name="T18" fmla="*/ 3 w 221"/>
                            <a:gd name="T19" fmla="*/ 3 h 527"/>
                            <a:gd name="T20" fmla="*/ 3 w 221"/>
                            <a:gd name="T21" fmla="*/ 4 h 527"/>
                            <a:gd name="T22" fmla="*/ 3 w 221"/>
                            <a:gd name="T23" fmla="*/ 4 h 527"/>
                            <a:gd name="T24" fmla="*/ 2 w 221"/>
                            <a:gd name="T25" fmla="*/ 4 h 527"/>
                            <a:gd name="T26" fmla="*/ 2 w 221"/>
                            <a:gd name="T27" fmla="*/ 5 h 527"/>
                            <a:gd name="T28" fmla="*/ 2 w 221"/>
                            <a:gd name="T29" fmla="*/ 5 h 527"/>
                            <a:gd name="T30" fmla="*/ 2 w 221"/>
                            <a:gd name="T31" fmla="*/ 5 h 527"/>
                            <a:gd name="T32" fmla="*/ 1 w 221"/>
                            <a:gd name="T33" fmla="*/ 6 h 527"/>
                            <a:gd name="T34" fmla="*/ 0 w 221"/>
                            <a:gd name="T35" fmla="*/ 6 h 527"/>
                            <a:gd name="T36" fmla="*/ 0 w 221"/>
                            <a:gd name="T37" fmla="*/ 6 h 527"/>
                            <a:gd name="T38" fmla="*/ 1 w 221"/>
                            <a:gd name="T39" fmla="*/ 5 h 527"/>
                            <a:gd name="T40" fmla="*/ 1 w 221"/>
                            <a:gd name="T41" fmla="*/ 3 h 527"/>
                            <a:gd name="T42" fmla="*/ 1 w 221"/>
                            <a:gd name="T43" fmla="*/ 1 h 527"/>
                            <a:gd name="T44" fmla="*/ 0 w 221"/>
                            <a:gd name="T45" fmla="*/ 0 h 527"/>
                            <a:gd name="T46" fmla="*/ 0 w 221"/>
                            <a:gd name="T47" fmla="*/ 0 h 527"/>
                            <a:gd name="T48" fmla="*/ 1 w 221"/>
                            <a:gd name="T49" fmla="*/ 0 h 52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221" h="527">
                              <a:moveTo>
                                <a:pt x="75" y="30"/>
                              </a:moveTo>
                              <a:lnTo>
                                <a:pt x="130" y="65"/>
                              </a:lnTo>
                              <a:lnTo>
                                <a:pt x="164" y="91"/>
                              </a:lnTo>
                              <a:lnTo>
                                <a:pt x="181" y="117"/>
                              </a:lnTo>
                              <a:lnTo>
                                <a:pt x="192" y="138"/>
                              </a:lnTo>
                              <a:lnTo>
                                <a:pt x="203" y="160"/>
                              </a:lnTo>
                              <a:lnTo>
                                <a:pt x="210" y="185"/>
                              </a:lnTo>
                              <a:lnTo>
                                <a:pt x="218" y="207"/>
                              </a:lnTo>
                              <a:lnTo>
                                <a:pt x="221" y="239"/>
                              </a:lnTo>
                              <a:lnTo>
                                <a:pt x="221" y="266"/>
                              </a:lnTo>
                              <a:lnTo>
                                <a:pt x="218" y="296"/>
                              </a:lnTo>
                              <a:lnTo>
                                <a:pt x="214" y="322"/>
                              </a:lnTo>
                              <a:lnTo>
                                <a:pt x="200" y="354"/>
                              </a:lnTo>
                              <a:lnTo>
                                <a:pt x="192" y="379"/>
                              </a:lnTo>
                              <a:lnTo>
                                <a:pt x="175" y="403"/>
                              </a:lnTo>
                              <a:lnTo>
                                <a:pt x="157" y="430"/>
                              </a:lnTo>
                              <a:lnTo>
                                <a:pt x="116" y="462"/>
                              </a:lnTo>
                              <a:lnTo>
                                <a:pt x="4" y="527"/>
                              </a:lnTo>
                              <a:lnTo>
                                <a:pt x="32" y="472"/>
                              </a:lnTo>
                              <a:lnTo>
                                <a:pt x="73" y="375"/>
                              </a:lnTo>
                              <a:lnTo>
                                <a:pt x="98" y="220"/>
                              </a:lnTo>
                              <a:lnTo>
                                <a:pt x="80" y="117"/>
                              </a:lnTo>
                              <a:lnTo>
                                <a:pt x="10" y="24"/>
                              </a:lnTo>
                              <a:lnTo>
                                <a:pt x="0" y="0"/>
                              </a:lnTo>
                              <a:lnTo>
                                <a:pt x="75" y="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sp>
                  <p:nvSpPr>
                    <p:cNvPr id="51230" name="Freeform 51">
                      <a:extLst>
                        <a:ext uri="{FF2B5EF4-FFF2-40B4-BE49-F238E27FC236}">
                          <a16:creationId xmlns:a16="http://schemas.microsoft.com/office/drawing/2014/main" id="{468A311E-14F1-5202-5334-78925C9D6E12}"/>
                        </a:ext>
                      </a:extLst>
                    </p:cNvPr>
                    <p:cNvSpPr>
                      <a:spLocks noChangeAspect="1"/>
                    </p:cNvSpPr>
                    <p:nvPr/>
                  </p:nvSpPr>
                  <p:spPr bwMode="auto">
                    <a:xfrm>
                      <a:off x="1372" y="3119"/>
                      <a:ext cx="318" cy="168"/>
                    </a:xfrm>
                    <a:custGeom>
                      <a:avLst/>
                      <a:gdLst>
                        <a:gd name="T0" fmla="*/ 0 w 952"/>
                        <a:gd name="T1" fmla="*/ 6 h 504"/>
                        <a:gd name="T2" fmla="*/ 1 w 952"/>
                        <a:gd name="T3" fmla="*/ 6 h 504"/>
                        <a:gd name="T4" fmla="*/ 1 w 952"/>
                        <a:gd name="T5" fmla="*/ 5 h 504"/>
                        <a:gd name="T6" fmla="*/ 2 w 952"/>
                        <a:gd name="T7" fmla="*/ 5 h 504"/>
                        <a:gd name="T8" fmla="*/ 2 w 952"/>
                        <a:gd name="T9" fmla="*/ 5 h 504"/>
                        <a:gd name="T10" fmla="*/ 3 w 952"/>
                        <a:gd name="T11" fmla="*/ 4 h 504"/>
                        <a:gd name="T12" fmla="*/ 3 w 952"/>
                        <a:gd name="T13" fmla="*/ 4 h 504"/>
                        <a:gd name="T14" fmla="*/ 4 w 952"/>
                        <a:gd name="T15" fmla="*/ 4 h 504"/>
                        <a:gd name="T16" fmla="*/ 6 w 952"/>
                        <a:gd name="T17" fmla="*/ 3 h 504"/>
                        <a:gd name="T18" fmla="*/ 7 w 952"/>
                        <a:gd name="T19" fmla="*/ 3 h 504"/>
                        <a:gd name="T20" fmla="*/ 8 w 952"/>
                        <a:gd name="T21" fmla="*/ 3 h 504"/>
                        <a:gd name="T22" fmla="*/ 9 w 952"/>
                        <a:gd name="T23" fmla="*/ 2 h 504"/>
                        <a:gd name="T24" fmla="*/ 10 w 952"/>
                        <a:gd name="T25" fmla="*/ 2 h 504"/>
                        <a:gd name="T26" fmla="*/ 10 w 952"/>
                        <a:gd name="T27" fmla="*/ 2 h 504"/>
                        <a:gd name="T28" fmla="*/ 11 w 952"/>
                        <a:gd name="T29" fmla="*/ 2 h 504"/>
                        <a:gd name="T30" fmla="*/ 11 w 952"/>
                        <a:gd name="T31" fmla="*/ 2 h 504"/>
                        <a:gd name="T32" fmla="*/ 11 w 952"/>
                        <a:gd name="T33" fmla="*/ 3 h 504"/>
                        <a:gd name="T34" fmla="*/ 12 w 952"/>
                        <a:gd name="T35" fmla="*/ 3 h 504"/>
                        <a:gd name="T36" fmla="*/ 11 w 952"/>
                        <a:gd name="T37" fmla="*/ 2 h 504"/>
                        <a:gd name="T38" fmla="*/ 10 w 952"/>
                        <a:gd name="T39" fmla="*/ 2 h 504"/>
                        <a:gd name="T40" fmla="*/ 9 w 952"/>
                        <a:gd name="T41" fmla="*/ 1 h 504"/>
                        <a:gd name="T42" fmla="*/ 8 w 952"/>
                        <a:gd name="T43" fmla="*/ 1 h 504"/>
                        <a:gd name="T44" fmla="*/ 8 w 952"/>
                        <a:gd name="T45" fmla="*/ 0 h 504"/>
                        <a:gd name="T46" fmla="*/ 7 w 952"/>
                        <a:gd name="T47" fmla="*/ 0 h 504"/>
                        <a:gd name="T48" fmla="*/ 7 w 952"/>
                        <a:gd name="T49" fmla="*/ 0 h 504"/>
                        <a:gd name="T50" fmla="*/ 6 w 952"/>
                        <a:gd name="T51" fmla="*/ 0 h 504"/>
                        <a:gd name="T52" fmla="*/ 5 w 952"/>
                        <a:gd name="T53" fmla="*/ 1 h 504"/>
                        <a:gd name="T54" fmla="*/ 4 w 952"/>
                        <a:gd name="T55" fmla="*/ 1 h 504"/>
                        <a:gd name="T56" fmla="*/ 3 w 952"/>
                        <a:gd name="T57" fmla="*/ 2 h 504"/>
                        <a:gd name="T58" fmla="*/ 2 w 952"/>
                        <a:gd name="T59" fmla="*/ 2 h 504"/>
                        <a:gd name="T60" fmla="*/ 1 w 952"/>
                        <a:gd name="T61" fmla="*/ 3 h 504"/>
                        <a:gd name="T62" fmla="*/ 1 w 952"/>
                        <a:gd name="T63" fmla="*/ 4 h 504"/>
                        <a:gd name="T64" fmla="*/ 0 w 952"/>
                        <a:gd name="T65" fmla="*/ 5 h 504"/>
                        <a:gd name="T66" fmla="*/ 0 w 952"/>
                        <a:gd name="T67" fmla="*/ 5 h 504"/>
                        <a:gd name="T68" fmla="*/ 0 w 952"/>
                        <a:gd name="T69" fmla="*/ 6 h 504"/>
                        <a:gd name="T70" fmla="*/ 0 w 952"/>
                        <a:gd name="T71" fmla="*/ 6 h 504"/>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952" h="504">
                          <a:moveTo>
                            <a:pt x="0" y="504"/>
                          </a:moveTo>
                          <a:lnTo>
                            <a:pt x="48" y="468"/>
                          </a:lnTo>
                          <a:lnTo>
                            <a:pt x="91" y="434"/>
                          </a:lnTo>
                          <a:lnTo>
                            <a:pt x="137" y="402"/>
                          </a:lnTo>
                          <a:lnTo>
                            <a:pt x="179" y="373"/>
                          </a:lnTo>
                          <a:lnTo>
                            <a:pt x="227" y="347"/>
                          </a:lnTo>
                          <a:lnTo>
                            <a:pt x="274" y="321"/>
                          </a:lnTo>
                          <a:lnTo>
                            <a:pt x="362" y="288"/>
                          </a:lnTo>
                          <a:lnTo>
                            <a:pt x="465" y="253"/>
                          </a:lnTo>
                          <a:lnTo>
                            <a:pt x="575" y="223"/>
                          </a:lnTo>
                          <a:lnTo>
                            <a:pt x="645" y="205"/>
                          </a:lnTo>
                          <a:lnTo>
                            <a:pt x="707" y="186"/>
                          </a:lnTo>
                          <a:lnTo>
                            <a:pt x="765" y="175"/>
                          </a:lnTo>
                          <a:lnTo>
                            <a:pt x="798" y="179"/>
                          </a:lnTo>
                          <a:lnTo>
                            <a:pt x="857" y="190"/>
                          </a:lnTo>
                          <a:lnTo>
                            <a:pt x="886" y="197"/>
                          </a:lnTo>
                          <a:lnTo>
                            <a:pt x="915" y="205"/>
                          </a:lnTo>
                          <a:lnTo>
                            <a:pt x="952" y="216"/>
                          </a:lnTo>
                          <a:lnTo>
                            <a:pt x="875" y="160"/>
                          </a:lnTo>
                          <a:lnTo>
                            <a:pt x="828" y="127"/>
                          </a:lnTo>
                          <a:lnTo>
                            <a:pt x="747" y="81"/>
                          </a:lnTo>
                          <a:lnTo>
                            <a:pt x="685" y="48"/>
                          </a:lnTo>
                          <a:lnTo>
                            <a:pt x="626" y="25"/>
                          </a:lnTo>
                          <a:lnTo>
                            <a:pt x="582" y="7"/>
                          </a:lnTo>
                          <a:lnTo>
                            <a:pt x="527" y="0"/>
                          </a:lnTo>
                          <a:lnTo>
                            <a:pt x="462" y="11"/>
                          </a:lnTo>
                          <a:lnTo>
                            <a:pt x="370" y="44"/>
                          </a:lnTo>
                          <a:lnTo>
                            <a:pt x="303" y="84"/>
                          </a:lnTo>
                          <a:lnTo>
                            <a:pt x="212" y="153"/>
                          </a:lnTo>
                          <a:lnTo>
                            <a:pt x="161" y="190"/>
                          </a:lnTo>
                          <a:lnTo>
                            <a:pt x="99" y="264"/>
                          </a:lnTo>
                          <a:lnTo>
                            <a:pt x="55" y="325"/>
                          </a:lnTo>
                          <a:lnTo>
                            <a:pt x="29" y="377"/>
                          </a:lnTo>
                          <a:lnTo>
                            <a:pt x="18" y="423"/>
                          </a:lnTo>
                          <a:lnTo>
                            <a:pt x="3" y="468"/>
                          </a:lnTo>
                          <a:lnTo>
                            <a:pt x="0" y="504"/>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nvGrpSpPr>
                    <p:cNvPr id="51231" name="Group 52">
                      <a:extLst>
                        <a:ext uri="{FF2B5EF4-FFF2-40B4-BE49-F238E27FC236}">
                          <a16:creationId xmlns:a16="http://schemas.microsoft.com/office/drawing/2014/main" id="{B262604A-9AA0-A128-B9DC-0E7055647F19}"/>
                        </a:ext>
                      </a:extLst>
                    </p:cNvPr>
                    <p:cNvGrpSpPr>
                      <a:grpSpLocks noChangeAspect="1"/>
                    </p:cNvGrpSpPr>
                    <p:nvPr/>
                  </p:nvGrpSpPr>
                  <p:grpSpPr bwMode="auto">
                    <a:xfrm>
                      <a:off x="1441" y="3114"/>
                      <a:ext cx="195" cy="189"/>
                      <a:chOff x="1441" y="3114"/>
                      <a:chExt cx="195" cy="189"/>
                    </a:xfrm>
                  </p:grpSpPr>
                  <p:sp>
                    <p:nvSpPr>
                      <p:cNvPr id="51232" name="Oval 53">
                        <a:extLst>
                          <a:ext uri="{FF2B5EF4-FFF2-40B4-BE49-F238E27FC236}">
                            <a16:creationId xmlns:a16="http://schemas.microsoft.com/office/drawing/2014/main" id="{3DB28B3C-B35E-4F8C-5319-3D138E5ED195}"/>
                          </a:ext>
                        </a:extLst>
                      </p:cNvPr>
                      <p:cNvSpPr>
                        <a:spLocks noChangeAspect="1" noChangeArrowheads="1"/>
                      </p:cNvSpPr>
                      <p:nvPr/>
                    </p:nvSpPr>
                    <p:spPr bwMode="auto">
                      <a:xfrm>
                        <a:off x="1441" y="3114"/>
                        <a:ext cx="195" cy="189"/>
                      </a:xfrm>
                      <a:prstGeom prst="ellipse">
                        <a:avLst/>
                      </a:prstGeom>
                      <a:solidFill>
                        <a:srgbClr val="804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1233" name="Freeform 54">
                        <a:extLst>
                          <a:ext uri="{FF2B5EF4-FFF2-40B4-BE49-F238E27FC236}">
                            <a16:creationId xmlns:a16="http://schemas.microsoft.com/office/drawing/2014/main" id="{DE933F45-386E-1AD3-6412-D967AEE1CE8E}"/>
                          </a:ext>
                        </a:extLst>
                      </p:cNvPr>
                      <p:cNvSpPr>
                        <a:spLocks noChangeAspect="1"/>
                      </p:cNvSpPr>
                      <p:nvPr/>
                    </p:nvSpPr>
                    <p:spPr bwMode="auto">
                      <a:xfrm>
                        <a:off x="1441" y="3118"/>
                        <a:ext cx="190" cy="118"/>
                      </a:xfrm>
                      <a:custGeom>
                        <a:avLst/>
                        <a:gdLst>
                          <a:gd name="T0" fmla="*/ 0 w 568"/>
                          <a:gd name="T1" fmla="*/ 4 h 354"/>
                          <a:gd name="T2" fmla="*/ 1 w 568"/>
                          <a:gd name="T3" fmla="*/ 4 h 354"/>
                          <a:gd name="T4" fmla="*/ 1 w 568"/>
                          <a:gd name="T5" fmla="*/ 4 h 354"/>
                          <a:gd name="T6" fmla="*/ 2 w 568"/>
                          <a:gd name="T7" fmla="*/ 4 h 354"/>
                          <a:gd name="T8" fmla="*/ 3 w 568"/>
                          <a:gd name="T9" fmla="*/ 3 h 354"/>
                          <a:gd name="T10" fmla="*/ 4 w 568"/>
                          <a:gd name="T11" fmla="*/ 3 h 354"/>
                          <a:gd name="T12" fmla="*/ 5 w 568"/>
                          <a:gd name="T13" fmla="*/ 3 h 354"/>
                          <a:gd name="T14" fmla="*/ 6 w 568"/>
                          <a:gd name="T15" fmla="*/ 3 h 354"/>
                          <a:gd name="T16" fmla="*/ 6 w 568"/>
                          <a:gd name="T17" fmla="*/ 2 h 354"/>
                          <a:gd name="T18" fmla="*/ 7 w 568"/>
                          <a:gd name="T19" fmla="*/ 2 h 354"/>
                          <a:gd name="T20" fmla="*/ 7 w 568"/>
                          <a:gd name="T21" fmla="*/ 2 h 354"/>
                          <a:gd name="T22" fmla="*/ 7 w 568"/>
                          <a:gd name="T23" fmla="*/ 1 h 354"/>
                          <a:gd name="T24" fmla="*/ 6 w 568"/>
                          <a:gd name="T25" fmla="*/ 1 h 354"/>
                          <a:gd name="T26" fmla="*/ 6 w 568"/>
                          <a:gd name="T27" fmla="*/ 1 h 354"/>
                          <a:gd name="T28" fmla="*/ 5 w 568"/>
                          <a:gd name="T29" fmla="*/ 0 h 354"/>
                          <a:gd name="T30" fmla="*/ 5 w 568"/>
                          <a:gd name="T31" fmla="*/ 0 h 354"/>
                          <a:gd name="T32" fmla="*/ 4 w 568"/>
                          <a:gd name="T33" fmla="*/ 0 h 354"/>
                          <a:gd name="T34" fmla="*/ 3 w 568"/>
                          <a:gd name="T35" fmla="*/ 0 h 354"/>
                          <a:gd name="T36" fmla="*/ 2 w 568"/>
                          <a:gd name="T37" fmla="*/ 0 h 354"/>
                          <a:gd name="T38" fmla="*/ 1 w 568"/>
                          <a:gd name="T39" fmla="*/ 1 h 354"/>
                          <a:gd name="T40" fmla="*/ 0 w 568"/>
                          <a:gd name="T41" fmla="*/ 2 h 354"/>
                          <a:gd name="T42" fmla="*/ 0 w 568"/>
                          <a:gd name="T43" fmla="*/ 2 h 354"/>
                          <a:gd name="T44" fmla="*/ 0 w 568"/>
                          <a:gd name="T45" fmla="*/ 2 h 354"/>
                          <a:gd name="T46" fmla="*/ 0 w 568"/>
                          <a:gd name="T47" fmla="*/ 3 h 354"/>
                          <a:gd name="T48" fmla="*/ 0 w 568"/>
                          <a:gd name="T49" fmla="*/ 3 h 354"/>
                          <a:gd name="T50" fmla="*/ 0 w 568"/>
                          <a:gd name="T51" fmla="*/ 4 h 354"/>
                          <a:gd name="T52" fmla="*/ 0 w 568"/>
                          <a:gd name="T53" fmla="*/ 4 h 354"/>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568" h="354">
                            <a:moveTo>
                              <a:pt x="15" y="354"/>
                            </a:moveTo>
                            <a:lnTo>
                              <a:pt x="52" y="335"/>
                            </a:lnTo>
                            <a:lnTo>
                              <a:pt x="107" y="313"/>
                            </a:lnTo>
                            <a:lnTo>
                              <a:pt x="165" y="295"/>
                            </a:lnTo>
                            <a:lnTo>
                              <a:pt x="239" y="269"/>
                            </a:lnTo>
                            <a:lnTo>
                              <a:pt x="315" y="246"/>
                            </a:lnTo>
                            <a:lnTo>
                              <a:pt x="392" y="227"/>
                            </a:lnTo>
                            <a:lnTo>
                              <a:pt x="468" y="209"/>
                            </a:lnTo>
                            <a:lnTo>
                              <a:pt x="520" y="194"/>
                            </a:lnTo>
                            <a:lnTo>
                              <a:pt x="568" y="179"/>
                            </a:lnTo>
                            <a:lnTo>
                              <a:pt x="553" y="142"/>
                            </a:lnTo>
                            <a:lnTo>
                              <a:pt x="539" y="110"/>
                            </a:lnTo>
                            <a:lnTo>
                              <a:pt x="516" y="85"/>
                            </a:lnTo>
                            <a:lnTo>
                              <a:pt x="470" y="48"/>
                            </a:lnTo>
                            <a:lnTo>
                              <a:pt x="428" y="23"/>
                            </a:lnTo>
                            <a:lnTo>
                              <a:pt x="386" y="7"/>
                            </a:lnTo>
                            <a:lnTo>
                              <a:pt x="341" y="0"/>
                            </a:lnTo>
                            <a:lnTo>
                              <a:pt x="279" y="4"/>
                            </a:lnTo>
                            <a:lnTo>
                              <a:pt x="195" y="40"/>
                            </a:lnTo>
                            <a:lnTo>
                              <a:pt x="118" y="85"/>
                            </a:lnTo>
                            <a:lnTo>
                              <a:pt x="37" y="142"/>
                            </a:lnTo>
                            <a:lnTo>
                              <a:pt x="20" y="157"/>
                            </a:lnTo>
                            <a:lnTo>
                              <a:pt x="4" y="184"/>
                            </a:lnTo>
                            <a:lnTo>
                              <a:pt x="0" y="212"/>
                            </a:lnTo>
                            <a:lnTo>
                              <a:pt x="0" y="258"/>
                            </a:lnTo>
                            <a:lnTo>
                              <a:pt x="4" y="309"/>
                            </a:lnTo>
                            <a:lnTo>
                              <a:pt x="15" y="354"/>
                            </a:lnTo>
                            <a:close/>
                          </a:path>
                        </a:pathLst>
                      </a:custGeom>
                      <a:solidFill>
                        <a:srgbClr val="201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1234" name="Oval 55">
                        <a:extLst>
                          <a:ext uri="{FF2B5EF4-FFF2-40B4-BE49-F238E27FC236}">
                            <a16:creationId xmlns:a16="http://schemas.microsoft.com/office/drawing/2014/main" id="{1B86F3B7-51CA-B8E8-F884-3B5A515F9D4D}"/>
                          </a:ext>
                        </a:extLst>
                      </p:cNvPr>
                      <p:cNvSpPr>
                        <a:spLocks noChangeAspect="1" noChangeArrowheads="1"/>
                      </p:cNvSpPr>
                      <p:nvPr/>
                    </p:nvSpPr>
                    <p:spPr bwMode="auto">
                      <a:xfrm>
                        <a:off x="1496" y="3166"/>
                        <a:ext cx="88" cy="87"/>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1235" name="Oval 56">
                        <a:extLst>
                          <a:ext uri="{FF2B5EF4-FFF2-40B4-BE49-F238E27FC236}">
                            <a16:creationId xmlns:a16="http://schemas.microsoft.com/office/drawing/2014/main" id="{966E0757-D46D-6826-7E1A-6F21178FCDD4}"/>
                          </a:ext>
                        </a:extLst>
                      </p:cNvPr>
                      <p:cNvSpPr>
                        <a:spLocks noChangeAspect="1" noChangeArrowheads="1"/>
                      </p:cNvSpPr>
                      <p:nvPr/>
                    </p:nvSpPr>
                    <p:spPr bwMode="auto">
                      <a:xfrm>
                        <a:off x="1492" y="3163"/>
                        <a:ext cx="39" cy="3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grpSp>
            <p:grpSp>
              <p:nvGrpSpPr>
                <p:cNvPr id="51221" name="Group 57">
                  <a:extLst>
                    <a:ext uri="{FF2B5EF4-FFF2-40B4-BE49-F238E27FC236}">
                      <a16:creationId xmlns:a16="http://schemas.microsoft.com/office/drawing/2014/main" id="{BB053697-CFCE-B3D0-6A8B-3E5FD31DDE90}"/>
                    </a:ext>
                  </a:extLst>
                </p:cNvPr>
                <p:cNvGrpSpPr>
                  <a:grpSpLocks noChangeAspect="1"/>
                </p:cNvGrpSpPr>
                <p:nvPr/>
              </p:nvGrpSpPr>
              <p:grpSpPr bwMode="auto">
                <a:xfrm>
                  <a:off x="1369" y="3112"/>
                  <a:ext cx="353" cy="214"/>
                  <a:chOff x="1369" y="3112"/>
                  <a:chExt cx="353" cy="214"/>
                </a:xfrm>
              </p:grpSpPr>
              <p:sp>
                <p:nvSpPr>
                  <p:cNvPr id="51222" name="Freeform 58">
                    <a:extLst>
                      <a:ext uri="{FF2B5EF4-FFF2-40B4-BE49-F238E27FC236}">
                        <a16:creationId xmlns:a16="http://schemas.microsoft.com/office/drawing/2014/main" id="{7F321CD4-3ABB-39BB-B665-8D33B244BE87}"/>
                      </a:ext>
                    </a:extLst>
                  </p:cNvPr>
                  <p:cNvSpPr>
                    <a:spLocks noChangeAspect="1"/>
                  </p:cNvSpPr>
                  <p:nvPr/>
                </p:nvSpPr>
                <p:spPr bwMode="auto">
                  <a:xfrm>
                    <a:off x="1693" y="3193"/>
                    <a:ext cx="29" cy="24"/>
                  </a:xfrm>
                  <a:custGeom>
                    <a:avLst/>
                    <a:gdLst>
                      <a:gd name="T0" fmla="*/ 0 w 86"/>
                      <a:gd name="T1" fmla="*/ 0 h 70"/>
                      <a:gd name="T2" fmla="*/ 0 w 86"/>
                      <a:gd name="T3" fmla="*/ 0 h 70"/>
                      <a:gd name="T4" fmla="*/ 1 w 86"/>
                      <a:gd name="T5" fmla="*/ 0 h 70"/>
                      <a:gd name="T6" fmla="*/ 1 w 86"/>
                      <a:gd name="T7" fmla="*/ 0 h 70"/>
                      <a:gd name="T8" fmla="*/ 1 w 86"/>
                      <a:gd name="T9" fmla="*/ 0 h 70"/>
                      <a:gd name="T10" fmla="*/ 1 w 86"/>
                      <a:gd name="T11" fmla="*/ 0 h 70"/>
                      <a:gd name="T12" fmla="*/ 1 w 86"/>
                      <a:gd name="T13" fmla="*/ 0 h 70"/>
                      <a:gd name="T14" fmla="*/ 1 w 86"/>
                      <a:gd name="T15" fmla="*/ 1 h 70"/>
                      <a:gd name="T16" fmla="*/ 1 w 86"/>
                      <a:gd name="T17" fmla="*/ 1 h 70"/>
                      <a:gd name="T18" fmla="*/ 0 w 86"/>
                      <a:gd name="T19" fmla="*/ 1 h 70"/>
                      <a:gd name="T20" fmla="*/ 0 w 86"/>
                      <a:gd name="T21" fmla="*/ 1 h 70"/>
                      <a:gd name="T22" fmla="*/ 0 w 86"/>
                      <a:gd name="T23" fmla="*/ 1 h 70"/>
                      <a:gd name="T24" fmla="*/ 0 w 86"/>
                      <a:gd name="T25" fmla="*/ 1 h 70"/>
                      <a:gd name="T26" fmla="*/ 0 w 86"/>
                      <a:gd name="T27" fmla="*/ 0 h 70"/>
                      <a:gd name="T28" fmla="*/ 0 w 86"/>
                      <a:gd name="T29" fmla="*/ 0 h 70"/>
                      <a:gd name="T30" fmla="*/ 0 w 86"/>
                      <a:gd name="T31" fmla="*/ 0 h 7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86" h="70">
                        <a:moveTo>
                          <a:pt x="10" y="4"/>
                        </a:moveTo>
                        <a:lnTo>
                          <a:pt x="23" y="4"/>
                        </a:lnTo>
                        <a:lnTo>
                          <a:pt x="65" y="0"/>
                        </a:lnTo>
                        <a:lnTo>
                          <a:pt x="78" y="6"/>
                        </a:lnTo>
                        <a:lnTo>
                          <a:pt x="86" y="15"/>
                        </a:lnTo>
                        <a:lnTo>
                          <a:pt x="86" y="23"/>
                        </a:lnTo>
                        <a:lnTo>
                          <a:pt x="77" y="38"/>
                        </a:lnTo>
                        <a:lnTo>
                          <a:pt x="60" y="53"/>
                        </a:lnTo>
                        <a:lnTo>
                          <a:pt x="43" y="62"/>
                        </a:lnTo>
                        <a:lnTo>
                          <a:pt x="15" y="70"/>
                        </a:lnTo>
                        <a:lnTo>
                          <a:pt x="0" y="70"/>
                        </a:lnTo>
                        <a:lnTo>
                          <a:pt x="13" y="59"/>
                        </a:lnTo>
                        <a:lnTo>
                          <a:pt x="21" y="49"/>
                        </a:lnTo>
                        <a:lnTo>
                          <a:pt x="27" y="36"/>
                        </a:lnTo>
                        <a:lnTo>
                          <a:pt x="27" y="27"/>
                        </a:lnTo>
                        <a:lnTo>
                          <a:pt x="10" y="4"/>
                        </a:lnTo>
                        <a:close/>
                      </a:path>
                    </a:pathLst>
                  </a:custGeom>
                  <a:solidFill>
                    <a:srgbClr val="6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nvGrpSpPr>
                  <p:cNvPr id="51223" name="Group 59">
                    <a:extLst>
                      <a:ext uri="{FF2B5EF4-FFF2-40B4-BE49-F238E27FC236}">
                        <a16:creationId xmlns:a16="http://schemas.microsoft.com/office/drawing/2014/main" id="{A0BEFEE1-46F5-B85F-DAC6-B685FFDE8FBE}"/>
                      </a:ext>
                    </a:extLst>
                  </p:cNvPr>
                  <p:cNvGrpSpPr>
                    <a:grpSpLocks noChangeAspect="1"/>
                  </p:cNvGrpSpPr>
                  <p:nvPr/>
                </p:nvGrpSpPr>
                <p:grpSpPr bwMode="auto">
                  <a:xfrm>
                    <a:off x="1369" y="3112"/>
                    <a:ext cx="342" cy="214"/>
                    <a:chOff x="1369" y="3112"/>
                    <a:chExt cx="342" cy="214"/>
                  </a:xfrm>
                </p:grpSpPr>
                <p:sp>
                  <p:nvSpPr>
                    <p:cNvPr id="51224" name="Freeform 60">
                      <a:extLst>
                        <a:ext uri="{FF2B5EF4-FFF2-40B4-BE49-F238E27FC236}">
                          <a16:creationId xmlns:a16="http://schemas.microsoft.com/office/drawing/2014/main" id="{6848A342-7103-B975-48DF-2D7035AA936F}"/>
                        </a:ext>
                      </a:extLst>
                    </p:cNvPr>
                    <p:cNvSpPr>
                      <a:spLocks noChangeAspect="1"/>
                    </p:cNvSpPr>
                    <p:nvPr/>
                  </p:nvSpPr>
                  <p:spPr bwMode="auto">
                    <a:xfrm>
                      <a:off x="1369" y="3206"/>
                      <a:ext cx="336" cy="120"/>
                    </a:xfrm>
                    <a:custGeom>
                      <a:avLst/>
                      <a:gdLst>
                        <a:gd name="T0" fmla="*/ 0 w 1008"/>
                        <a:gd name="T1" fmla="*/ 3 h 361"/>
                        <a:gd name="T2" fmla="*/ 1 w 1008"/>
                        <a:gd name="T3" fmla="*/ 3 h 361"/>
                        <a:gd name="T4" fmla="*/ 1 w 1008"/>
                        <a:gd name="T5" fmla="*/ 4 h 361"/>
                        <a:gd name="T6" fmla="*/ 2 w 1008"/>
                        <a:gd name="T7" fmla="*/ 4 h 361"/>
                        <a:gd name="T8" fmla="*/ 3 w 1008"/>
                        <a:gd name="T9" fmla="*/ 4 h 361"/>
                        <a:gd name="T10" fmla="*/ 4 w 1008"/>
                        <a:gd name="T11" fmla="*/ 4 h 361"/>
                        <a:gd name="T12" fmla="*/ 4 w 1008"/>
                        <a:gd name="T13" fmla="*/ 4 h 361"/>
                        <a:gd name="T14" fmla="*/ 5 w 1008"/>
                        <a:gd name="T15" fmla="*/ 4 h 361"/>
                        <a:gd name="T16" fmla="*/ 6 w 1008"/>
                        <a:gd name="T17" fmla="*/ 4 h 361"/>
                        <a:gd name="T18" fmla="*/ 7 w 1008"/>
                        <a:gd name="T19" fmla="*/ 3 h 361"/>
                        <a:gd name="T20" fmla="*/ 8 w 1008"/>
                        <a:gd name="T21" fmla="*/ 3 h 361"/>
                        <a:gd name="T22" fmla="*/ 9 w 1008"/>
                        <a:gd name="T23" fmla="*/ 3 h 361"/>
                        <a:gd name="T24" fmla="*/ 9 w 1008"/>
                        <a:gd name="T25" fmla="*/ 2 h 361"/>
                        <a:gd name="T26" fmla="*/ 10 w 1008"/>
                        <a:gd name="T27" fmla="*/ 2 h 361"/>
                        <a:gd name="T28" fmla="*/ 10 w 1008"/>
                        <a:gd name="T29" fmla="*/ 2 h 361"/>
                        <a:gd name="T30" fmla="*/ 11 w 1008"/>
                        <a:gd name="T31" fmla="*/ 1 h 361"/>
                        <a:gd name="T32" fmla="*/ 11 w 1008"/>
                        <a:gd name="T33" fmla="*/ 1 h 361"/>
                        <a:gd name="T34" fmla="*/ 12 w 1008"/>
                        <a:gd name="T35" fmla="*/ 1 h 361"/>
                        <a:gd name="T36" fmla="*/ 12 w 1008"/>
                        <a:gd name="T37" fmla="*/ 0 h 361"/>
                        <a:gd name="T38" fmla="*/ 12 w 1008"/>
                        <a:gd name="T39" fmla="*/ 0 h 361"/>
                        <a:gd name="T40" fmla="*/ 12 w 1008"/>
                        <a:gd name="T41" fmla="*/ 1 h 361"/>
                        <a:gd name="T42" fmla="*/ 12 w 1008"/>
                        <a:gd name="T43" fmla="*/ 1 h 361"/>
                        <a:gd name="T44" fmla="*/ 11 w 1008"/>
                        <a:gd name="T45" fmla="*/ 2 h 361"/>
                        <a:gd name="T46" fmla="*/ 11 w 1008"/>
                        <a:gd name="T47" fmla="*/ 2 h 361"/>
                        <a:gd name="T48" fmla="*/ 10 w 1008"/>
                        <a:gd name="T49" fmla="*/ 2 h 361"/>
                        <a:gd name="T50" fmla="*/ 10 w 1008"/>
                        <a:gd name="T51" fmla="*/ 3 h 361"/>
                        <a:gd name="T52" fmla="*/ 9 w 1008"/>
                        <a:gd name="T53" fmla="*/ 3 h 361"/>
                        <a:gd name="T54" fmla="*/ 9 w 1008"/>
                        <a:gd name="T55" fmla="*/ 3 h 361"/>
                        <a:gd name="T56" fmla="*/ 8 w 1008"/>
                        <a:gd name="T57" fmla="*/ 3 h 361"/>
                        <a:gd name="T58" fmla="*/ 8 w 1008"/>
                        <a:gd name="T59" fmla="*/ 4 h 361"/>
                        <a:gd name="T60" fmla="*/ 7 w 1008"/>
                        <a:gd name="T61" fmla="*/ 4 h 361"/>
                        <a:gd name="T62" fmla="*/ 6 w 1008"/>
                        <a:gd name="T63" fmla="*/ 4 h 361"/>
                        <a:gd name="T64" fmla="*/ 5 w 1008"/>
                        <a:gd name="T65" fmla="*/ 4 h 361"/>
                        <a:gd name="T66" fmla="*/ 5 w 1008"/>
                        <a:gd name="T67" fmla="*/ 4 h 361"/>
                        <a:gd name="T68" fmla="*/ 4 w 1008"/>
                        <a:gd name="T69" fmla="*/ 4 h 361"/>
                        <a:gd name="T70" fmla="*/ 4 w 1008"/>
                        <a:gd name="T71" fmla="*/ 4 h 361"/>
                        <a:gd name="T72" fmla="*/ 3 w 1008"/>
                        <a:gd name="T73" fmla="*/ 4 h 361"/>
                        <a:gd name="T74" fmla="*/ 3 w 1008"/>
                        <a:gd name="T75" fmla="*/ 4 h 361"/>
                        <a:gd name="T76" fmla="*/ 2 w 1008"/>
                        <a:gd name="T77" fmla="*/ 4 h 361"/>
                        <a:gd name="T78" fmla="*/ 1 w 1008"/>
                        <a:gd name="T79" fmla="*/ 4 h 361"/>
                        <a:gd name="T80" fmla="*/ 1 w 1008"/>
                        <a:gd name="T81" fmla="*/ 4 h 361"/>
                        <a:gd name="T82" fmla="*/ 0 w 1008"/>
                        <a:gd name="T83" fmla="*/ 4 h 361"/>
                        <a:gd name="T84" fmla="*/ 0 w 1008"/>
                        <a:gd name="T85" fmla="*/ 4 h 361"/>
                        <a:gd name="T86" fmla="*/ 0 w 1008"/>
                        <a:gd name="T87" fmla="*/ 4 h 361"/>
                        <a:gd name="T88" fmla="*/ 0 w 1008"/>
                        <a:gd name="T89" fmla="*/ 3 h 361"/>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1008" h="361">
                          <a:moveTo>
                            <a:pt x="11" y="256"/>
                          </a:moveTo>
                          <a:lnTo>
                            <a:pt x="51" y="281"/>
                          </a:lnTo>
                          <a:lnTo>
                            <a:pt x="95" y="296"/>
                          </a:lnTo>
                          <a:lnTo>
                            <a:pt x="149" y="304"/>
                          </a:lnTo>
                          <a:lnTo>
                            <a:pt x="235" y="315"/>
                          </a:lnTo>
                          <a:lnTo>
                            <a:pt x="289" y="315"/>
                          </a:lnTo>
                          <a:lnTo>
                            <a:pt x="350" y="307"/>
                          </a:lnTo>
                          <a:lnTo>
                            <a:pt x="422" y="300"/>
                          </a:lnTo>
                          <a:lnTo>
                            <a:pt x="499" y="288"/>
                          </a:lnTo>
                          <a:lnTo>
                            <a:pt x="564" y="273"/>
                          </a:lnTo>
                          <a:lnTo>
                            <a:pt x="626" y="254"/>
                          </a:lnTo>
                          <a:lnTo>
                            <a:pt x="692" y="220"/>
                          </a:lnTo>
                          <a:lnTo>
                            <a:pt x="751" y="194"/>
                          </a:lnTo>
                          <a:lnTo>
                            <a:pt x="802" y="161"/>
                          </a:lnTo>
                          <a:lnTo>
                            <a:pt x="850" y="132"/>
                          </a:lnTo>
                          <a:lnTo>
                            <a:pt x="897" y="95"/>
                          </a:lnTo>
                          <a:lnTo>
                            <a:pt x="925" y="70"/>
                          </a:lnTo>
                          <a:lnTo>
                            <a:pt x="949" y="47"/>
                          </a:lnTo>
                          <a:lnTo>
                            <a:pt x="1008" y="0"/>
                          </a:lnTo>
                          <a:lnTo>
                            <a:pt x="1008" y="21"/>
                          </a:lnTo>
                          <a:lnTo>
                            <a:pt x="989" y="54"/>
                          </a:lnTo>
                          <a:lnTo>
                            <a:pt x="945" y="101"/>
                          </a:lnTo>
                          <a:lnTo>
                            <a:pt x="893" y="138"/>
                          </a:lnTo>
                          <a:lnTo>
                            <a:pt x="865" y="160"/>
                          </a:lnTo>
                          <a:lnTo>
                            <a:pt x="828" y="189"/>
                          </a:lnTo>
                          <a:lnTo>
                            <a:pt x="799" y="211"/>
                          </a:lnTo>
                          <a:lnTo>
                            <a:pt x="762" y="237"/>
                          </a:lnTo>
                          <a:lnTo>
                            <a:pt x="719" y="256"/>
                          </a:lnTo>
                          <a:lnTo>
                            <a:pt x="675" y="277"/>
                          </a:lnTo>
                          <a:lnTo>
                            <a:pt x="612" y="302"/>
                          </a:lnTo>
                          <a:lnTo>
                            <a:pt x="538" y="317"/>
                          </a:lnTo>
                          <a:lnTo>
                            <a:pt x="484" y="328"/>
                          </a:lnTo>
                          <a:lnTo>
                            <a:pt x="440" y="335"/>
                          </a:lnTo>
                          <a:lnTo>
                            <a:pt x="403" y="343"/>
                          </a:lnTo>
                          <a:lnTo>
                            <a:pt x="355" y="350"/>
                          </a:lnTo>
                          <a:lnTo>
                            <a:pt x="304" y="358"/>
                          </a:lnTo>
                          <a:lnTo>
                            <a:pt x="256" y="361"/>
                          </a:lnTo>
                          <a:lnTo>
                            <a:pt x="209" y="361"/>
                          </a:lnTo>
                          <a:lnTo>
                            <a:pt x="154" y="361"/>
                          </a:lnTo>
                          <a:lnTo>
                            <a:pt x="96" y="355"/>
                          </a:lnTo>
                          <a:lnTo>
                            <a:pt x="59" y="344"/>
                          </a:lnTo>
                          <a:lnTo>
                            <a:pt x="26" y="323"/>
                          </a:lnTo>
                          <a:lnTo>
                            <a:pt x="0" y="335"/>
                          </a:lnTo>
                          <a:lnTo>
                            <a:pt x="0" y="310"/>
                          </a:lnTo>
                          <a:lnTo>
                            <a:pt x="11" y="256"/>
                          </a:lnTo>
                          <a:close/>
                        </a:path>
                      </a:pathLst>
                    </a:custGeom>
                    <a:solidFill>
                      <a:srgbClr val="201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1225" name="Freeform 61">
                      <a:extLst>
                        <a:ext uri="{FF2B5EF4-FFF2-40B4-BE49-F238E27FC236}">
                          <a16:creationId xmlns:a16="http://schemas.microsoft.com/office/drawing/2014/main" id="{F61B6EA0-AD5A-0AF4-07AC-7502D5C3CE09}"/>
                        </a:ext>
                      </a:extLst>
                    </p:cNvPr>
                    <p:cNvSpPr>
                      <a:spLocks noChangeAspect="1"/>
                    </p:cNvSpPr>
                    <p:nvPr/>
                  </p:nvSpPr>
                  <p:spPr bwMode="auto">
                    <a:xfrm>
                      <a:off x="1369" y="3112"/>
                      <a:ext cx="342" cy="174"/>
                    </a:xfrm>
                    <a:custGeom>
                      <a:avLst/>
                      <a:gdLst>
                        <a:gd name="T0" fmla="*/ 0 w 1024"/>
                        <a:gd name="T1" fmla="*/ 6 h 522"/>
                        <a:gd name="T2" fmla="*/ 1 w 1024"/>
                        <a:gd name="T3" fmla="*/ 5 h 522"/>
                        <a:gd name="T4" fmla="*/ 1 w 1024"/>
                        <a:gd name="T5" fmla="*/ 4 h 522"/>
                        <a:gd name="T6" fmla="*/ 1 w 1024"/>
                        <a:gd name="T7" fmla="*/ 4 h 522"/>
                        <a:gd name="T8" fmla="*/ 2 w 1024"/>
                        <a:gd name="T9" fmla="*/ 3 h 522"/>
                        <a:gd name="T10" fmla="*/ 2 w 1024"/>
                        <a:gd name="T11" fmla="*/ 3 h 522"/>
                        <a:gd name="T12" fmla="*/ 3 w 1024"/>
                        <a:gd name="T13" fmla="*/ 2 h 522"/>
                        <a:gd name="T14" fmla="*/ 4 w 1024"/>
                        <a:gd name="T15" fmla="*/ 2 h 522"/>
                        <a:gd name="T16" fmla="*/ 5 w 1024"/>
                        <a:gd name="T17" fmla="*/ 1 h 522"/>
                        <a:gd name="T18" fmla="*/ 6 w 1024"/>
                        <a:gd name="T19" fmla="*/ 1 h 522"/>
                        <a:gd name="T20" fmla="*/ 7 w 1024"/>
                        <a:gd name="T21" fmla="*/ 0 h 522"/>
                        <a:gd name="T22" fmla="*/ 7 w 1024"/>
                        <a:gd name="T23" fmla="*/ 1 h 522"/>
                        <a:gd name="T24" fmla="*/ 9 w 1024"/>
                        <a:gd name="T25" fmla="*/ 1 h 522"/>
                        <a:gd name="T26" fmla="*/ 10 w 1024"/>
                        <a:gd name="T27" fmla="*/ 2 h 522"/>
                        <a:gd name="T28" fmla="*/ 11 w 1024"/>
                        <a:gd name="T29" fmla="*/ 2 h 522"/>
                        <a:gd name="T30" fmla="*/ 11 w 1024"/>
                        <a:gd name="T31" fmla="*/ 3 h 522"/>
                        <a:gd name="T32" fmla="*/ 12 w 1024"/>
                        <a:gd name="T33" fmla="*/ 3 h 522"/>
                        <a:gd name="T34" fmla="*/ 12 w 1024"/>
                        <a:gd name="T35" fmla="*/ 3 h 522"/>
                        <a:gd name="T36" fmla="*/ 12 w 1024"/>
                        <a:gd name="T37" fmla="*/ 3 h 522"/>
                        <a:gd name="T38" fmla="*/ 11 w 1024"/>
                        <a:gd name="T39" fmla="*/ 2 h 522"/>
                        <a:gd name="T40" fmla="*/ 11 w 1024"/>
                        <a:gd name="T41" fmla="*/ 1 h 522"/>
                        <a:gd name="T42" fmla="*/ 10 w 1024"/>
                        <a:gd name="T43" fmla="*/ 1 h 522"/>
                        <a:gd name="T44" fmla="*/ 9 w 1024"/>
                        <a:gd name="T45" fmla="*/ 1 h 522"/>
                        <a:gd name="T46" fmla="*/ 8 w 1024"/>
                        <a:gd name="T47" fmla="*/ 0 h 522"/>
                        <a:gd name="T48" fmla="*/ 6 w 1024"/>
                        <a:gd name="T49" fmla="*/ 0 h 522"/>
                        <a:gd name="T50" fmla="*/ 6 w 1024"/>
                        <a:gd name="T51" fmla="*/ 0 h 522"/>
                        <a:gd name="T52" fmla="*/ 5 w 1024"/>
                        <a:gd name="T53" fmla="*/ 0 h 522"/>
                        <a:gd name="T54" fmla="*/ 4 w 1024"/>
                        <a:gd name="T55" fmla="*/ 1 h 522"/>
                        <a:gd name="T56" fmla="*/ 4 w 1024"/>
                        <a:gd name="T57" fmla="*/ 1 h 522"/>
                        <a:gd name="T58" fmla="*/ 3 w 1024"/>
                        <a:gd name="T59" fmla="*/ 2 h 522"/>
                        <a:gd name="T60" fmla="*/ 2 w 1024"/>
                        <a:gd name="T61" fmla="*/ 3 h 522"/>
                        <a:gd name="T62" fmla="*/ 1 w 1024"/>
                        <a:gd name="T63" fmla="*/ 3 h 522"/>
                        <a:gd name="T64" fmla="*/ 1 w 1024"/>
                        <a:gd name="T65" fmla="*/ 4 h 522"/>
                        <a:gd name="T66" fmla="*/ 1 w 1024"/>
                        <a:gd name="T67" fmla="*/ 5 h 522"/>
                        <a:gd name="T68" fmla="*/ 0 w 1024"/>
                        <a:gd name="T69" fmla="*/ 6 h 522"/>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1024" h="522">
                          <a:moveTo>
                            <a:pt x="0" y="522"/>
                          </a:moveTo>
                          <a:lnTo>
                            <a:pt x="26" y="477"/>
                          </a:lnTo>
                          <a:lnTo>
                            <a:pt x="44" y="448"/>
                          </a:lnTo>
                          <a:lnTo>
                            <a:pt x="52" y="404"/>
                          </a:lnTo>
                          <a:lnTo>
                            <a:pt x="60" y="377"/>
                          </a:lnTo>
                          <a:lnTo>
                            <a:pt x="75" y="355"/>
                          </a:lnTo>
                          <a:lnTo>
                            <a:pt x="97" y="333"/>
                          </a:lnTo>
                          <a:lnTo>
                            <a:pt x="119" y="310"/>
                          </a:lnTo>
                          <a:lnTo>
                            <a:pt x="137" y="288"/>
                          </a:lnTo>
                          <a:lnTo>
                            <a:pt x="148" y="267"/>
                          </a:lnTo>
                          <a:lnTo>
                            <a:pt x="170" y="238"/>
                          </a:lnTo>
                          <a:lnTo>
                            <a:pt x="188" y="216"/>
                          </a:lnTo>
                          <a:lnTo>
                            <a:pt x="210" y="205"/>
                          </a:lnTo>
                          <a:lnTo>
                            <a:pt x="243" y="186"/>
                          </a:lnTo>
                          <a:lnTo>
                            <a:pt x="275" y="161"/>
                          </a:lnTo>
                          <a:lnTo>
                            <a:pt x="316" y="135"/>
                          </a:lnTo>
                          <a:lnTo>
                            <a:pt x="349" y="114"/>
                          </a:lnTo>
                          <a:lnTo>
                            <a:pt x="390" y="92"/>
                          </a:lnTo>
                          <a:lnTo>
                            <a:pt x="426" y="73"/>
                          </a:lnTo>
                          <a:lnTo>
                            <a:pt x="467" y="51"/>
                          </a:lnTo>
                          <a:lnTo>
                            <a:pt x="504" y="37"/>
                          </a:lnTo>
                          <a:lnTo>
                            <a:pt x="532" y="33"/>
                          </a:lnTo>
                          <a:lnTo>
                            <a:pt x="558" y="37"/>
                          </a:lnTo>
                          <a:lnTo>
                            <a:pt x="595" y="44"/>
                          </a:lnTo>
                          <a:lnTo>
                            <a:pt x="635" y="59"/>
                          </a:lnTo>
                          <a:lnTo>
                            <a:pt x="698" y="81"/>
                          </a:lnTo>
                          <a:lnTo>
                            <a:pt x="742" y="110"/>
                          </a:lnTo>
                          <a:lnTo>
                            <a:pt x="785" y="131"/>
                          </a:lnTo>
                          <a:lnTo>
                            <a:pt x="829" y="161"/>
                          </a:lnTo>
                          <a:lnTo>
                            <a:pt x="859" y="172"/>
                          </a:lnTo>
                          <a:lnTo>
                            <a:pt x="884" y="190"/>
                          </a:lnTo>
                          <a:lnTo>
                            <a:pt x="909" y="216"/>
                          </a:lnTo>
                          <a:lnTo>
                            <a:pt x="939" y="234"/>
                          </a:lnTo>
                          <a:lnTo>
                            <a:pt x="961" y="245"/>
                          </a:lnTo>
                          <a:lnTo>
                            <a:pt x="987" y="249"/>
                          </a:lnTo>
                          <a:lnTo>
                            <a:pt x="1005" y="249"/>
                          </a:lnTo>
                          <a:lnTo>
                            <a:pt x="1024" y="249"/>
                          </a:lnTo>
                          <a:lnTo>
                            <a:pt x="987" y="216"/>
                          </a:lnTo>
                          <a:lnTo>
                            <a:pt x="950" y="183"/>
                          </a:lnTo>
                          <a:lnTo>
                            <a:pt x="920" y="161"/>
                          </a:lnTo>
                          <a:lnTo>
                            <a:pt x="887" y="139"/>
                          </a:lnTo>
                          <a:lnTo>
                            <a:pt x="848" y="110"/>
                          </a:lnTo>
                          <a:lnTo>
                            <a:pt x="826" y="92"/>
                          </a:lnTo>
                          <a:lnTo>
                            <a:pt x="800" y="81"/>
                          </a:lnTo>
                          <a:lnTo>
                            <a:pt x="746" y="62"/>
                          </a:lnTo>
                          <a:lnTo>
                            <a:pt x="705" y="44"/>
                          </a:lnTo>
                          <a:lnTo>
                            <a:pt x="661" y="26"/>
                          </a:lnTo>
                          <a:lnTo>
                            <a:pt x="617" y="11"/>
                          </a:lnTo>
                          <a:lnTo>
                            <a:pt x="562" y="0"/>
                          </a:lnTo>
                          <a:lnTo>
                            <a:pt x="525" y="0"/>
                          </a:lnTo>
                          <a:lnTo>
                            <a:pt x="489" y="3"/>
                          </a:lnTo>
                          <a:lnTo>
                            <a:pt x="456" y="7"/>
                          </a:lnTo>
                          <a:lnTo>
                            <a:pt x="423" y="14"/>
                          </a:lnTo>
                          <a:lnTo>
                            <a:pt x="393" y="26"/>
                          </a:lnTo>
                          <a:lnTo>
                            <a:pt x="360" y="40"/>
                          </a:lnTo>
                          <a:lnTo>
                            <a:pt x="331" y="59"/>
                          </a:lnTo>
                          <a:lnTo>
                            <a:pt x="305" y="77"/>
                          </a:lnTo>
                          <a:lnTo>
                            <a:pt x="283" y="99"/>
                          </a:lnTo>
                          <a:lnTo>
                            <a:pt x="251" y="125"/>
                          </a:lnTo>
                          <a:lnTo>
                            <a:pt x="214" y="150"/>
                          </a:lnTo>
                          <a:lnTo>
                            <a:pt x="181" y="183"/>
                          </a:lnTo>
                          <a:lnTo>
                            <a:pt x="151" y="216"/>
                          </a:lnTo>
                          <a:lnTo>
                            <a:pt x="127" y="242"/>
                          </a:lnTo>
                          <a:lnTo>
                            <a:pt x="101" y="275"/>
                          </a:lnTo>
                          <a:lnTo>
                            <a:pt x="75" y="307"/>
                          </a:lnTo>
                          <a:lnTo>
                            <a:pt x="53" y="336"/>
                          </a:lnTo>
                          <a:lnTo>
                            <a:pt x="42" y="366"/>
                          </a:lnTo>
                          <a:lnTo>
                            <a:pt x="42" y="380"/>
                          </a:lnTo>
                          <a:lnTo>
                            <a:pt x="22" y="415"/>
                          </a:lnTo>
                          <a:lnTo>
                            <a:pt x="11" y="463"/>
                          </a:lnTo>
                          <a:lnTo>
                            <a:pt x="0" y="522"/>
                          </a:lnTo>
                          <a:close/>
                        </a:path>
                      </a:pathLst>
                    </a:cu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grpSp>
        </p:grpSp>
      </p:grpSp>
      <p:graphicFrame>
        <p:nvGraphicFramePr>
          <p:cNvPr id="333886" name="Object 62">
            <a:extLst>
              <a:ext uri="{FF2B5EF4-FFF2-40B4-BE49-F238E27FC236}">
                <a16:creationId xmlns:a16="http://schemas.microsoft.com/office/drawing/2014/main" id="{3FA165F1-AC4A-4C58-9AC3-BB05417E083A}"/>
              </a:ext>
            </a:extLst>
          </p:cNvPr>
          <p:cNvGraphicFramePr>
            <a:graphicFrameLocks noChangeAspect="1"/>
          </p:cNvGraphicFramePr>
          <p:nvPr/>
        </p:nvGraphicFramePr>
        <p:xfrm>
          <a:off x="354013" y="2987675"/>
          <a:ext cx="5005387" cy="917575"/>
        </p:xfrm>
        <a:graphic>
          <a:graphicData uri="http://schemas.openxmlformats.org/presentationml/2006/ole">
            <mc:AlternateContent xmlns:mc="http://schemas.openxmlformats.org/markup-compatibility/2006">
              <mc:Choice xmlns:v="urn:schemas-microsoft-com:vml" Requires="v">
                <p:oleObj name="Equation" r:id="rId4" imgW="1651000" imgH="304800" progId="Equation.DSMT4">
                  <p:embed/>
                </p:oleObj>
              </mc:Choice>
              <mc:Fallback>
                <p:oleObj name="Equation" r:id="rId4" imgW="1651000" imgH="304800" progId="Equation.DSMT4">
                  <p:embed/>
                  <p:pic>
                    <p:nvPicPr>
                      <p:cNvPr id="333886" name="Object 62">
                        <a:extLst>
                          <a:ext uri="{FF2B5EF4-FFF2-40B4-BE49-F238E27FC236}">
                            <a16:creationId xmlns:a16="http://schemas.microsoft.com/office/drawing/2014/main" id="{3FA165F1-AC4A-4C58-9AC3-BB05417E083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4013" y="2987675"/>
                        <a:ext cx="5005387" cy="917575"/>
                      </a:xfrm>
                      <a:prstGeom prst="rect">
                        <a:avLst/>
                      </a:prstGeom>
                      <a:solidFill>
                        <a:schemeClr val="bg1"/>
                      </a:solidFill>
                      <a:ln>
                        <a:noFill/>
                      </a:ln>
                      <a:effectLst/>
                      <a:extLst>
                        <a:ext uri="{91240B29-F687-4F45-9708-019B960494DF}">
                          <a14:hiddenLine xmlns:a14="http://schemas.microsoft.com/office/drawing/2010/main" w="38100" algn="ctr">
                            <a:solidFill>
                              <a:schemeClr val="accent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51208" name="Picture 64">
            <a:extLst>
              <a:ext uri="{FF2B5EF4-FFF2-40B4-BE49-F238E27FC236}">
                <a16:creationId xmlns:a16="http://schemas.microsoft.com/office/drawing/2014/main" id="{F78B0C23-7F3F-A3B9-D2B9-1EEBDC42E62B}"/>
              </a:ext>
            </a:extLst>
          </p:cNvPr>
          <p:cNvPicPr>
            <a:picLocks noChangeAspect="1" noChangeArrowheads="1"/>
          </p:cNvPicPr>
          <p:nvPr>
            <p:ph sz="half" idx="2"/>
          </p:nvPr>
        </p:nvPicPr>
        <p:blipFill>
          <a:blip r:embed="rId6">
            <a:extLst>
              <a:ext uri="{28A0092B-C50C-407E-A947-70E740481C1C}">
                <a14:useLocalDpi xmlns:a14="http://schemas.microsoft.com/office/drawing/2010/main" val="0"/>
              </a:ext>
            </a:extLst>
          </a:blip>
          <a:srcRect l="49960" t="1309" r="25865"/>
          <a:stretch>
            <a:fillRect/>
          </a:stretch>
        </p:blipFill>
        <p:spPr>
          <a:xfrm>
            <a:off x="1149350" y="4467225"/>
            <a:ext cx="922338" cy="1125538"/>
          </a:xfrm>
          <a:noFill/>
          <a:extLst>
            <a:ext uri="{91240B29-F687-4F45-9708-019B960494DF}">
              <a14:hiddenLine xmlns:a14="http://schemas.microsoft.com/office/drawing/2010/main" w="38100">
                <a:solidFill>
                  <a:schemeClr val="accent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1209" name="Rectangle 1">
            <a:extLst>
              <a:ext uri="{FF2B5EF4-FFF2-40B4-BE49-F238E27FC236}">
                <a16:creationId xmlns:a16="http://schemas.microsoft.com/office/drawing/2014/main" id="{4CD6CADD-258E-F172-0D56-0E4DB915F83D}"/>
              </a:ext>
            </a:extLst>
          </p:cNvPr>
          <p:cNvSpPr>
            <a:spLocks noChangeArrowheads="1"/>
          </p:cNvSpPr>
          <p:nvPr/>
        </p:nvSpPr>
        <p:spPr bwMode="auto">
          <a:xfrm>
            <a:off x="3657600" y="3168650"/>
            <a:ext cx="146050" cy="4619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b="1" i="1"/>
              <a:t>•</a:t>
            </a:r>
            <a:endParaRPr lang="en-US" altLang="en-US"/>
          </a:p>
        </p:txBody>
      </p:sp>
      <p:pic>
        <p:nvPicPr>
          <p:cNvPr id="51210" name="Picture 68">
            <a:extLst>
              <a:ext uri="{FF2B5EF4-FFF2-40B4-BE49-F238E27FC236}">
                <a16:creationId xmlns:a16="http://schemas.microsoft.com/office/drawing/2014/main" id="{6B27BCA2-1B6F-E624-4C6C-701B5C04CF2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65863" y="2925763"/>
            <a:ext cx="2706687" cy="682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33383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3338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2226" name="Title 1">
            <a:extLst>
              <a:ext uri="{FF2B5EF4-FFF2-40B4-BE49-F238E27FC236}">
                <a16:creationId xmlns:a16="http://schemas.microsoft.com/office/drawing/2014/main" id="{C42FBA2B-A934-FF69-BDEE-346439598418}"/>
              </a:ext>
            </a:extLst>
          </p:cNvPr>
          <p:cNvSpPr>
            <a:spLocks noGrp="1"/>
          </p:cNvSpPr>
          <p:nvPr>
            <p:ph type="title"/>
          </p:nvPr>
        </p:nvSpPr>
        <p:spPr/>
        <p:txBody>
          <a:bodyPr/>
          <a:lstStyle/>
          <a:p>
            <a:endParaRPr lang="en-US" altLang="en-US">
              <a:ea typeface="ＭＳ Ｐゴシック" panose="020B0600070205080204" pitchFamily="34" charset="-128"/>
            </a:endParaRPr>
          </a:p>
        </p:txBody>
      </p:sp>
      <p:sp>
        <p:nvSpPr>
          <p:cNvPr id="52227" name="Text Placeholder 2">
            <a:extLst>
              <a:ext uri="{FF2B5EF4-FFF2-40B4-BE49-F238E27FC236}">
                <a16:creationId xmlns:a16="http://schemas.microsoft.com/office/drawing/2014/main" id="{0AFA4752-2BAB-6675-3A65-F00E349E6927}"/>
              </a:ext>
            </a:extLst>
          </p:cNvPr>
          <p:cNvSpPr>
            <a:spLocks noGrp="1"/>
          </p:cNvSpPr>
          <p:nvPr>
            <p:ph type="body" sz="half" idx="1"/>
          </p:nvPr>
        </p:nvSpPr>
        <p:spPr/>
        <p:txBody>
          <a:bodyPr/>
          <a:lstStyle/>
          <a:p>
            <a:endParaRPr lang="en-US" altLang="en-US">
              <a:ea typeface="ＭＳ Ｐゴシック" panose="020B0600070205080204" pitchFamily="34" charset="-128"/>
            </a:endParaRPr>
          </a:p>
        </p:txBody>
      </p:sp>
      <p:sp>
        <p:nvSpPr>
          <p:cNvPr id="52228" name="Content Placeholder 3">
            <a:extLst>
              <a:ext uri="{FF2B5EF4-FFF2-40B4-BE49-F238E27FC236}">
                <a16:creationId xmlns:a16="http://schemas.microsoft.com/office/drawing/2014/main" id="{9E7D37CB-FFCF-CB3A-3544-575259E19F0B}"/>
              </a:ext>
            </a:extLst>
          </p:cNvPr>
          <p:cNvSpPr>
            <a:spLocks noGrp="1"/>
          </p:cNvSpPr>
          <p:nvPr>
            <p:ph sz="half" idx="2"/>
          </p:nvPr>
        </p:nvSpPr>
        <p:spPr/>
        <p:txBody>
          <a:bodyPr/>
          <a:lstStyle/>
          <a:p>
            <a:endParaRPr lang="en-US" altLang="en-US">
              <a:ea typeface="ＭＳ Ｐゴシック" panose="020B0600070205080204" pitchFamily="34" charset="-128"/>
            </a:endParaRPr>
          </a:p>
        </p:txBody>
      </p:sp>
      <p:sp>
        <p:nvSpPr>
          <p:cNvPr id="52229" name="Slide Number Placeholder 4">
            <a:extLst>
              <a:ext uri="{FF2B5EF4-FFF2-40B4-BE49-F238E27FC236}">
                <a16:creationId xmlns:a16="http://schemas.microsoft.com/office/drawing/2014/main" id="{6AC549D7-F1D5-4CFE-6C65-6B4BD356E678}"/>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400">
                <a:solidFill>
                  <a:schemeClr val="tx1"/>
                </a:solidFill>
                <a:latin typeface="Times New Roman" panose="02020603050405020304" pitchFamily="18" charset="0"/>
                <a:ea typeface="ＭＳ Ｐゴシック" panose="020B0600070205080204" pitchFamily="34" charset="-128"/>
              </a:defRPr>
            </a:lvl1pPr>
            <a:lvl2pPr>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lvl="1"/>
            <a:fld id="{316B2771-7967-4A45-8024-C0BB7B1FEB95}" type="slidenum">
              <a:rPr lang="es-ES" altLang="en-US" sz="1000">
                <a:latin typeface="Arial" panose="020B0604020202020204" pitchFamily="34" charset="0"/>
              </a:rPr>
              <a:pPr lvl="1"/>
              <a:t>58</a:t>
            </a:fld>
            <a:endParaRPr lang="es-ES" altLang="en-US" sz="1000">
              <a:latin typeface="Arial" panose="020B0604020202020204" pitchFamily="34" charset="0"/>
            </a:endParaRPr>
          </a:p>
        </p:txBody>
      </p:sp>
      <p:pic>
        <p:nvPicPr>
          <p:cNvPr id="52230" name="Picture 2">
            <a:extLst>
              <a:ext uri="{FF2B5EF4-FFF2-40B4-BE49-F238E27FC236}">
                <a16:creationId xmlns:a16="http://schemas.microsoft.com/office/drawing/2014/main" id="{E96A5F2D-870E-4B3A-41D3-33A52A254F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324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 Box 5">
            <a:extLst>
              <a:ext uri="{FF2B5EF4-FFF2-40B4-BE49-F238E27FC236}">
                <a16:creationId xmlns:a16="http://schemas.microsoft.com/office/drawing/2014/main" id="{6A4267B5-F9F4-3E75-EA35-BEA77DD1BE86}"/>
              </a:ext>
            </a:extLst>
          </p:cNvPr>
          <p:cNvSpPr txBox="1">
            <a:spLocks noChangeArrowheads="1"/>
          </p:cNvSpPr>
          <p:nvPr/>
        </p:nvSpPr>
        <p:spPr bwMode="auto">
          <a:xfrm>
            <a:off x="4591050" y="5570538"/>
            <a:ext cx="4056063" cy="461962"/>
          </a:xfrm>
          <a:prstGeom prst="rect">
            <a:avLst/>
          </a:prstGeom>
          <a:solidFill>
            <a:srgbClr val="FF0000"/>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1">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b="1"/>
              <a:t>LIGHT MATERIAL DEMO!</a:t>
            </a:r>
          </a:p>
        </p:txBody>
      </p:sp>
      <p:sp>
        <p:nvSpPr>
          <p:cNvPr id="9" name="Rectangle 7">
            <a:extLst>
              <a:ext uri="{FF2B5EF4-FFF2-40B4-BE49-F238E27FC236}">
                <a16:creationId xmlns:a16="http://schemas.microsoft.com/office/drawing/2014/main" id="{2F4FA8BD-84F0-00D4-D953-D5A468D258C2}"/>
              </a:ext>
            </a:extLst>
          </p:cNvPr>
          <p:cNvSpPr>
            <a:spLocks noChangeArrowheads="1"/>
          </p:cNvSpPr>
          <p:nvPr/>
        </p:nvSpPr>
        <p:spPr bwMode="auto">
          <a:xfrm>
            <a:off x="0" y="6016625"/>
            <a:ext cx="9144000" cy="830263"/>
          </a:xfrm>
          <a:prstGeom prst="rect">
            <a:avLst/>
          </a:prstGeom>
          <a:solidFill>
            <a:srgbClr val="990033"/>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1">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b="1">
                <a:solidFill>
                  <a:srgbClr val="FF0000"/>
                </a:solidFill>
              </a:rPr>
              <a:t>KINGSTON</a:t>
            </a:r>
            <a:r>
              <a:rPr lang="en-US" altLang="en-US" b="1">
                <a:solidFill>
                  <a:schemeClr val="bg1"/>
                </a:solidFill>
              </a:rPr>
              <a:t>:\COSC 4370 SUMMER 2010\NATE ROBINS OPENGL TUTORIALS\tutors\lightmaterial.exe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6" presetClass="emph" presetSubtype="0" fill="hold" nodeType="clickEffect">
                                  <p:stCondLst>
                                    <p:cond delay="0"/>
                                  </p:stCondLst>
                                  <p:childTnLst>
                                    <p:animScale>
                                      <p:cBhvr>
                                        <p:cTn id="6" dur="2000" fill="hold"/>
                                        <p:tgtEl>
                                          <p:spTgt spid="8"/>
                                        </p:tgtEl>
                                      </p:cBhvr>
                                      <p:by x="150000" y="150000"/>
                                    </p:animScale>
                                  </p:childTnLst>
                                </p:cTn>
                              </p:par>
                            </p:childTnLst>
                          </p:cTn>
                        </p:par>
                      </p:childTnLst>
                    </p:cTn>
                  </p:par>
                  <p:par>
                    <p:cTn id="7" fill="hold" nodeType="clickPar">
                      <p:stCondLst>
                        <p:cond delay="indefinite"/>
                      </p:stCondLst>
                      <p:childTnLst>
                        <p:par>
                          <p:cTn id="8" fill="hold" nodeType="withGroup">
                            <p:stCondLst>
                              <p:cond delay="0"/>
                            </p:stCondLst>
                            <p:childTnLst>
                              <p:par>
                                <p:cTn id="9" presetID="5" presetClass="entr" presetSubtype="10" fill="hold" nodeType="clickEffect">
                                  <p:stCondLst>
                                    <p:cond delay="0"/>
                                  </p:stCondLst>
                                  <p:childTnLst>
                                    <p:set>
                                      <p:cBhvr>
                                        <p:cTn id="10" dur="1" fill="hold">
                                          <p:stCondLst>
                                            <p:cond delay="0"/>
                                          </p:stCondLst>
                                        </p:cTn>
                                        <p:tgtEl>
                                          <p:spTgt spid="9">
                                            <p:bg/>
                                          </p:spTgt>
                                        </p:tgtEl>
                                        <p:attrNameLst>
                                          <p:attrName>style.visibility</p:attrName>
                                        </p:attrNameLst>
                                      </p:cBhvr>
                                      <p:to>
                                        <p:strVal val="visible"/>
                                      </p:to>
                                    </p:set>
                                    <p:animEffect transition="in" filter="checkerboard(across)">
                                      <p:cBhvr>
                                        <p:cTn id="11" dur="500"/>
                                        <p:tgtEl>
                                          <p:spTgt spid="9">
                                            <p:bg/>
                                          </p:spTgt>
                                        </p:tgtEl>
                                      </p:cBhvr>
                                    </p:animEffect>
                                  </p:childTnLst>
                                </p:cTn>
                              </p:par>
                              <p:par>
                                <p:cTn id="12" presetID="5" presetClass="entr" presetSubtype="10" fill="hold" nodeType="withEffect">
                                  <p:stCondLst>
                                    <p:cond delay="0"/>
                                  </p:stCondLst>
                                  <p:childTnLst>
                                    <p:set>
                                      <p:cBhvr>
                                        <p:cTn id="13" dur="1" fill="hold">
                                          <p:stCondLst>
                                            <p:cond delay="0"/>
                                          </p:stCondLst>
                                        </p:cTn>
                                        <p:tgtEl>
                                          <p:spTgt spid="9">
                                            <p:txEl>
                                              <p:pRg st="0" end="0"/>
                                            </p:txEl>
                                          </p:spTgt>
                                        </p:tgtEl>
                                        <p:attrNameLst>
                                          <p:attrName>style.visibility</p:attrName>
                                        </p:attrNameLst>
                                      </p:cBhvr>
                                      <p:to>
                                        <p:strVal val="visible"/>
                                      </p:to>
                                    </p:set>
                                    <p:animEffect transition="in" filter="checkerboard(across)">
                                      <p:cBhvr>
                                        <p:cTn id="14" dur="500"/>
                                        <p:tgtEl>
                                          <p:spTgt spid="9">
                                            <p:txEl>
                                              <p:pRg st="0" end="0"/>
                                            </p:txEl>
                                          </p:spTgt>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5" presetClass="entr" presetSubtype="10" fill="hold" nodeType="clickEffect">
                                  <p:stCondLst>
                                    <p:cond delay="0"/>
                                  </p:stCondLst>
                                  <p:childTnLst>
                                    <p:set>
                                      <p:cBhvr>
                                        <p:cTn id="18" dur="1" fill="hold">
                                          <p:stCondLst>
                                            <p:cond delay="0"/>
                                          </p:stCondLst>
                                        </p:cTn>
                                        <p:tgtEl>
                                          <p:spTgt spid="9">
                                            <p:txEl>
                                              <p:pRg st="0" end="0"/>
                                            </p:txEl>
                                          </p:spTgt>
                                        </p:tgtEl>
                                        <p:attrNameLst>
                                          <p:attrName>style.visibility</p:attrName>
                                        </p:attrNameLst>
                                      </p:cBhvr>
                                      <p:to>
                                        <p:strVal val="visible"/>
                                      </p:to>
                                    </p:set>
                                    <p:animEffect transition="in" filter="checkerboard(across)">
                                      <p:cBhvr>
                                        <p:cTn id="19" dur="500"/>
                                        <p:tgtEl>
                                          <p:spTgt spid="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build="allAtOnce"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a:extLst>
              <a:ext uri="{FF2B5EF4-FFF2-40B4-BE49-F238E27FC236}">
                <a16:creationId xmlns:a16="http://schemas.microsoft.com/office/drawing/2014/main" id="{C9D79CBA-CE28-0FEA-D203-C3E7FA86FBA6}"/>
              </a:ext>
            </a:extLst>
          </p:cNvPr>
          <p:cNvSpPr>
            <a:spLocks noGrp="1" noChangeArrowheads="1"/>
          </p:cNvSpPr>
          <p:nvPr>
            <p:ph type="title"/>
          </p:nvPr>
        </p:nvSpPr>
        <p:spPr/>
        <p:txBody>
          <a:bodyPr/>
          <a:lstStyle/>
          <a:p>
            <a:endParaRPr lang="en-US" altLang="en-US">
              <a:ea typeface="ＭＳ Ｐゴシック" panose="020B0600070205080204" pitchFamily="34" charset="-128"/>
            </a:endParaRPr>
          </a:p>
        </p:txBody>
      </p:sp>
      <p:sp>
        <p:nvSpPr>
          <p:cNvPr id="53251" name="Rectangle 3">
            <a:extLst>
              <a:ext uri="{FF2B5EF4-FFF2-40B4-BE49-F238E27FC236}">
                <a16:creationId xmlns:a16="http://schemas.microsoft.com/office/drawing/2014/main" id="{3B0122A4-37D6-43D1-F571-EDECC6D26BC4}"/>
              </a:ext>
            </a:extLst>
          </p:cNvPr>
          <p:cNvSpPr>
            <a:spLocks noGrp="1" noChangeArrowheads="1"/>
          </p:cNvSpPr>
          <p:nvPr>
            <p:ph type="body" idx="1"/>
          </p:nvPr>
        </p:nvSpPr>
        <p:spPr/>
        <p:txBody>
          <a:bodyPr/>
          <a:lstStyle/>
          <a:p>
            <a:endParaRPr lang="en-US" altLang="en-US">
              <a:ea typeface="ＭＳ Ｐゴシック" panose="020B0600070205080204" pitchFamily="34" charset="-128"/>
            </a:endParaRPr>
          </a:p>
        </p:txBody>
      </p:sp>
      <p:pic>
        <p:nvPicPr>
          <p:cNvPr id="53252" name="Picture 4">
            <a:extLst>
              <a:ext uri="{FF2B5EF4-FFF2-40B4-BE49-F238E27FC236}">
                <a16:creationId xmlns:a16="http://schemas.microsoft.com/office/drawing/2014/main" id="{C8461D23-9004-E515-DA3E-86430A11098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685800"/>
            <a:ext cx="10744200" cy="8058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19493" name="Text Box 5">
            <a:extLst>
              <a:ext uri="{FF2B5EF4-FFF2-40B4-BE49-F238E27FC236}">
                <a16:creationId xmlns:a16="http://schemas.microsoft.com/office/drawing/2014/main" id="{ADB235EA-F7F1-BC16-9F11-423D793EEFEC}"/>
              </a:ext>
            </a:extLst>
          </p:cNvPr>
          <p:cNvSpPr txBox="1">
            <a:spLocks noChangeArrowheads="1"/>
          </p:cNvSpPr>
          <p:nvPr/>
        </p:nvSpPr>
        <p:spPr bwMode="auto">
          <a:xfrm>
            <a:off x="4940300" y="2422525"/>
            <a:ext cx="15811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1">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sz="3600" b="1">
                <a:solidFill>
                  <a:srgbClr val="FF0000"/>
                </a:solidFill>
              </a:rPr>
              <a:t>Diffuse</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319493"/>
                                        </p:tgtEl>
                                        <p:attrNameLst>
                                          <p:attrName>style.visibility</p:attrName>
                                        </p:attrNameLst>
                                      </p:cBhvr>
                                      <p:to>
                                        <p:strVal val="visible"/>
                                      </p:to>
                                    </p:set>
                                    <p:animEffect transition="in" filter="checkerboard(across)">
                                      <p:cBhvr>
                                        <p:cTn id="7" dur="500"/>
                                        <p:tgtEl>
                                          <p:spTgt spid="3194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949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Slide Number Placeholder 3">
            <a:extLst>
              <a:ext uri="{FF2B5EF4-FFF2-40B4-BE49-F238E27FC236}">
                <a16:creationId xmlns:a16="http://schemas.microsoft.com/office/drawing/2014/main" id="{DCFB34E0-1461-AD40-783E-7585075E7725}"/>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400">
                <a:solidFill>
                  <a:schemeClr val="tx1"/>
                </a:solidFill>
                <a:latin typeface="Times New Roman" panose="02020603050405020304" pitchFamily="18" charset="0"/>
                <a:ea typeface="ＭＳ Ｐゴシック" panose="020B0600070205080204" pitchFamily="34" charset="-128"/>
              </a:defRPr>
            </a:lvl1pPr>
            <a:lvl2pPr>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lvl="1"/>
            <a:fld id="{C65BF9D8-E8D6-49E8-9910-0006DBBFD42C}" type="slidenum">
              <a:rPr lang="es-ES" altLang="en-US" sz="1000">
                <a:latin typeface="Arial" panose="020B0604020202020204" pitchFamily="34" charset="0"/>
              </a:rPr>
              <a:pPr lvl="1"/>
              <a:t>6</a:t>
            </a:fld>
            <a:endParaRPr lang="es-ES" altLang="en-US" sz="1000">
              <a:latin typeface="Arial" panose="020B0604020202020204" pitchFamily="34" charset="0"/>
            </a:endParaRPr>
          </a:p>
        </p:txBody>
      </p:sp>
      <p:sp>
        <p:nvSpPr>
          <p:cNvPr id="2051" name="Rectangle 2">
            <a:extLst>
              <a:ext uri="{FF2B5EF4-FFF2-40B4-BE49-F238E27FC236}">
                <a16:creationId xmlns:a16="http://schemas.microsoft.com/office/drawing/2014/main" id="{8CC7C4AA-6179-4C49-B7CB-253E21CF1890}"/>
              </a:ext>
            </a:extLst>
          </p:cNvPr>
          <p:cNvSpPr>
            <a:spLocks noGrp="1" noChangeArrowheads="1"/>
          </p:cNvSpPr>
          <p:nvPr>
            <p:ph type="ctrTitle"/>
          </p:nvPr>
        </p:nvSpPr>
        <p:spPr>
          <a:xfrm>
            <a:off x="609600" y="1143000"/>
            <a:ext cx="7772400" cy="4191000"/>
          </a:xfrm>
        </p:spPr>
        <p:txBody>
          <a:bodyPr/>
          <a:lstStyle/>
          <a:p>
            <a:r>
              <a:rPr lang="en-US" altLang="en-US" dirty="0">
                <a:solidFill>
                  <a:srgbClr val="FF0000"/>
                </a:solidFill>
                <a:ea typeface="ＭＳ Ｐゴシック" panose="020B0600070205080204" pitchFamily="34" charset="-128"/>
              </a:rPr>
              <a:t>Lecture 6</a:t>
            </a:r>
            <a:br>
              <a:rPr lang="en-US" altLang="en-US" dirty="0">
                <a:ea typeface="ＭＳ Ｐゴシック" panose="020B0600070205080204" pitchFamily="34" charset="-128"/>
              </a:rPr>
            </a:br>
            <a:br>
              <a:rPr lang="en-US" altLang="en-US" dirty="0">
                <a:ea typeface="ＭＳ Ｐゴシック" panose="020B0600070205080204" pitchFamily="34" charset="-128"/>
              </a:rPr>
            </a:br>
            <a:r>
              <a:rPr lang="en-US" altLang="en-US" sz="4400" dirty="0">
                <a:ea typeface="ＭＳ Ｐゴシック" panose="020B0600070205080204" pitchFamily="34" charset="-128"/>
              </a:rPr>
              <a:t>Lighting and Shading</a:t>
            </a:r>
            <a:br>
              <a:rPr lang="en-US" altLang="en-US" sz="4400" dirty="0">
                <a:ea typeface="ＭＳ Ｐゴシック" panose="020B0600070205080204" pitchFamily="34" charset="-128"/>
              </a:rPr>
            </a:br>
            <a:r>
              <a:rPr lang="en-US" altLang="en-US" sz="4400" dirty="0">
                <a:solidFill>
                  <a:schemeClr val="accent1"/>
                </a:solidFill>
                <a:ea typeface="ＭＳ Ｐゴシック" panose="020B0600070205080204" pitchFamily="34" charset="-128"/>
              </a:rPr>
              <a:t>Chapter </a:t>
            </a:r>
            <a:r>
              <a:rPr lang="en-US" altLang="en-US" sz="3600" dirty="0">
                <a:solidFill>
                  <a:schemeClr val="accent1"/>
                </a:solidFill>
                <a:ea typeface="ＭＳ Ｐゴシック" panose="020B0600070205080204" pitchFamily="34" charset="-128"/>
              </a:rPr>
              <a:t>6 </a:t>
            </a:r>
            <a:br>
              <a:rPr lang="en-US" altLang="en-US" sz="4400" dirty="0">
                <a:solidFill>
                  <a:schemeClr val="accent1"/>
                </a:solidFill>
                <a:ea typeface="ＭＳ Ｐゴシック" panose="020B0600070205080204" pitchFamily="34" charset="-128"/>
              </a:rPr>
            </a:br>
            <a:endParaRPr lang="en-US" altLang="en-US" sz="4400" dirty="0">
              <a:solidFill>
                <a:schemeClr val="accent1"/>
              </a:solidFill>
              <a:ea typeface="ＭＳ Ｐゴシック" panose="020B0600070205080204" pitchFamily="34" charset="-128"/>
            </a:endParaRPr>
          </a:p>
        </p:txBody>
      </p:sp>
      <p:sp>
        <p:nvSpPr>
          <p:cNvPr id="2052" name="Rectangle 2">
            <a:extLst>
              <a:ext uri="{FF2B5EF4-FFF2-40B4-BE49-F238E27FC236}">
                <a16:creationId xmlns:a16="http://schemas.microsoft.com/office/drawing/2014/main" id="{615DCD49-4A8D-4F40-D221-E2A2ADB40566}"/>
              </a:ext>
            </a:extLst>
          </p:cNvPr>
          <p:cNvSpPr>
            <a:spLocks noChangeArrowheads="1"/>
          </p:cNvSpPr>
          <p:nvPr/>
        </p:nvSpPr>
        <p:spPr bwMode="auto">
          <a:xfrm>
            <a:off x="1371600" y="0"/>
            <a:ext cx="777240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algn="ctr"/>
            <a:r>
              <a:rPr lang="en-US" altLang="en-US" sz="3700" b="1">
                <a:solidFill>
                  <a:srgbClr val="FF0000"/>
                </a:solidFill>
                <a:latin typeface="Arial" panose="020B0604020202020204" pitchFamily="34" charset="0"/>
              </a:rPr>
              <a:t>COSC 4370 – Computer Graphics</a:t>
            </a:r>
            <a:endParaRPr lang="en-US" altLang="en-US" sz="3700" b="1">
              <a:solidFill>
                <a:schemeClr val="accent2"/>
              </a:solidFill>
              <a:latin typeface="Arial" panose="020B0604020202020204" pitchFamily="34" charset="0"/>
            </a:endParaRPr>
          </a:p>
        </p:txBody>
      </p:sp>
      <p:pic>
        <p:nvPicPr>
          <p:cNvPr id="3" name="Picture 2">
            <a:extLst>
              <a:ext uri="{FF2B5EF4-FFF2-40B4-BE49-F238E27FC236}">
                <a16:creationId xmlns:a16="http://schemas.microsoft.com/office/drawing/2014/main" id="{FCC26411-E18F-C2E5-E3AE-93D4E249720B}"/>
              </a:ext>
            </a:extLst>
          </p:cNvPr>
          <p:cNvPicPr>
            <a:picLocks noChangeAspect="1"/>
          </p:cNvPicPr>
          <p:nvPr/>
        </p:nvPicPr>
        <p:blipFill rotWithShape="1">
          <a:blip r:embed="rId2"/>
          <a:srcRect l="60834" t="17693" r="6667" b="57692"/>
          <a:stretch/>
        </p:blipFill>
        <p:spPr>
          <a:xfrm>
            <a:off x="1371600" y="4243999"/>
            <a:ext cx="6348413" cy="2604476"/>
          </a:xfrm>
          <a:prstGeom prst="rect">
            <a:avLst/>
          </a:prstGeom>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Number Placeholder 3">
            <a:extLst>
              <a:ext uri="{FF2B5EF4-FFF2-40B4-BE49-F238E27FC236}">
                <a16:creationId xmlns:a16="http://schemas.microsoft.com/office/drawing/2014/main" id="{B1212C61-2367-1BB5-A359-76BCF5614328}"/>
              </a:ext>
            </a:extLst>
          </p:cNvPr>
          <p:cNvSpPr txBox="1">
            <a:spLocks noGrp="1"/>
          </p:cNvSpPr>
          <p:nvPr/>
        </p:nvSpPr>
        <p:spPr bwMode="auto">
          <a:xfrm>
            <a:off x="8077200" y="6324600"/>
            <a:ext cx="381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marL="342900" indent="-342900">
              <a:defRPr sz="2400">
                <a:solidFill>
                  <a:schemeClr val="tx1"/>
                </a:solidFill>
                <a:latin typeface="Times New Roman" panose="02020603050405020304" pitchFamily="18" charset="0"/>
                <a:ea typeface="ＭＳ Ｐゴシック" panose="020B0600070205080204" pitchFamily="34" charset="-128"/>
              </a:defRPr>
            </a:lvl1pPr>
            <a:lvl2pPr>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lvl="1" algn="r"/>
            <a:fld id="{D0A94E22-B5A7-4BA2-BE56-2EFB9CB8B927}" type="slidenum">
              <a:rPr lang="es-ES" altLang="en-US" sz="1000">
                <a:latin typeface="Arial" panose="020B0604020202020204" pitchFamily="34" charset="0"/>
              </a:rPr>
              <a:pPr lvl="1" algn="r"/>
              <a:t>60</a:t>
            </a:fld>
            <a:endParaRPr lang="es-ES" altLang="en-US" sz="1000">
              <a:latin typeface="Arial" panose="020B0604020202020204" pitchFamily="34" charset="0"/>
            </a:endParaRPr>
          </a:p>
        </p:txBody>
      </p:sp>
      <p:sp>
        <p:nvSpPr>
          <p:cNvPr id="54275" name="Rectangle 2">
            <a:extLst>
              <a:ext uri="{FF2B5EF4-FFF2-40B4-BE49-F238E27FC236}">
                <a16:creationId xmlns:a16="http://schemas.microsoft.com/office/drawing/2014/main" id="{8D35D258-CAE6-A42D-9821-D75A4F2D403C}"/>
              </a:ext>
            </a:extLst>
          </p:cNvPr>
          <p:cNvSpPr>
            <a:spLocks noGrp="1" noChangeArrowheads="1"/>
          </p:cNvSpPr>
          <p:nvPr>
            <p:ph type="title" idx="4294967295"/>
          </p:nvPr>
        </p:nvSpPr>
        <p:spPr/>
        <p:txBody>
          <a:bodyPr/>
          <a:lstStyle/>
          <a:p>
            <a:r>
              <a:rPr lang="en-US" altLang="en-US">
                <a:ea typeface="ＭＳ Ｐゴシック" panose="020B0600070205080204" pitchFamily="34" charset="-128"/>
              </a:rPr>
              <a:t>Lambertian Surface</a:t>
            </a:r>
          </a:p>
        </p:txBody>
      </p:sp>
      <p:sp>
        <p:nvSpPr>
          <p:cNvPr id="225285" name="Rectangle 3">
            <a:extLst>
              <a:ext uri="{FF2B5EF4-FFF2-40B4-BE49-F238E27FC236}">
                <a16:creationId xmlns:a16="http://schemas.microsoft.com/office/drawing/2014/main" id="{3790D5A4-AF49-7F19-80D4-44B32692B197}"/>
              </a:ext>
            </a:extLst>
          </p:cNvPr>
          <p:cNvSpPr>
            <a:spLocks noGrp="1" noChangeArrowheads="1"/>
          </p:cNvSpPr>
          <p:nvPr>
            <p:ph type="body" idx="4294967295"/>
          </p:nvPr>
        </p:nvSpPr>
        <p:spPr>
          <a:xfrm>
            <a:off x="0" y="1600200"/>
            <a:ext cx="9144000" cy="4724400"/>
          </a:xfrm>
        </p:spPr>
        <p:txBody>
          <a:bodyPr/>
          <a:lstStyle/>
          <a:p>
            <a:pPr>
              <a:lnSpc>
                <a:spcPct val="90000"/>
              </a:lnSpc>
            </a:pPr>
            <a:r>
              <a:rPr lang="en-US" altLang="en-US">
                <a:ea typeface="ＭＳ Ｐゴシック" panose="020B0600070205080204" pitchFamily="34" charset="-128"/>
              </a:rPr>
              <a:t>Perfectly </a:t>
            </a:r>
            <a:r>
              <a:rPr lang="en-US" altLang="en-US" b="1">
                <a:solidFill>
                  <a:schemeClr val="accent2"/>
                </a:solidFill>
                <a:ea typeface="ＭＳ Ｐゴシック" panose="020B0600070205080204" pitchFamily="34" charset="-128"/>
              </a:rPr>
              <a:t>diffuse </a:t>
            </a:r>
            <a:r>
              <a:rPr lang="en-US" altLang="en-US" b="1">
                <a:ea typeface="ＭＳ Ｐゴシック" panose="020B0600070205080204" pitchFamily="34" charset="-128"/>
              </a:rPr>
              <a:t>reflector</a:t>
            </a:r>
          </a:p>
          <a:p>
            <a:pPr>
              <a:lnSpc>
                <a:spcPct val="90000"/>
              </a:lnSpc>
            </a:pPr>
            <a:r>
              <a:rPr lang="en-US" altLang="en-US" b="1">
                <a:solidFill>
                  <a:schemeClr val="accent2"/>
                </a:solidFill>
                <a:ea typeface="ＭＳ Ｐゴシック" panose="020B0600070205080204" pitchFamily="34" charset="-128"/>
              </a:rPr>
              <a:t>Light scattered equally in all directions</a:t>
            </a:r>
          </a:p>
          <a:p>
            <a:pPr>
              <a:lnSpc>
                <a:spcPct val="90000"/>
              </a:lnSpc>
              <a:buFontTx/>
              <a:buNone/>
            </a:pPr>
            <a:endParaRPr lang="en-US" altLang="en-US" b="1">
              <a:solidFill>
                <a:schemeClr val="accent2"/>
              </a:solidFill>
              <a:ea typeface="ＭＳ Ｐゴシック" panose="020B0600070205080204" pitchFamily="34" charset="-128"/>
            </a:endParaRPr>
          </a:p>
          <a:p>
            <a:pPr>
              <a:lnSpc>
                <a:spcPct val="90000"/>
              </a:lnSpc>
            </a:pPr>
            <a:r>
              <a:rPr lang="en-US" altLang="en-US">
                <a:solidFill>
                  <a:srgbClr val="FF0000"/>
                </a:solidFill>
                <a:ea typeface="ＭＳ Ｐゴシック" panose="020B0600070205080204" pitchFamily="34" charset="-128"/>
              </a:rPr>
              <a:t>Amount of light </a:t>
            </a:r>
            <a:r>
              <a:rPr lang="en-US" altLang="en-US" b="1">
                <a:ea typeface="ＭＳ Ｐゴシック" panose="020B0600070205080204" pitchFamily="34" charset="-128"/>
              </a:rPr>
              <a:t>reflected</a:t>
            </a:r>
            <a:r>
              <a:rPr lang="en-US" altLang="en-US">
                <a:solidFill>
                  <a:srgbClr val="FF0000"/>
                </a:solidFill>
                <a:ea typeface="ＭＳ Ｐゴシック" panose="020B0600070205080204" pitchFamily="34" charset="-128"/>
              </a:rPr>
              <a:t> is proportional</a:t>
            </a:r>
            <a:r>
              <a:rPr lang="en-US" altLang="en-US">
                <a:ea typeface="ＭＳ Ｐゴシック" panose="020B0600070205080204" pitchFamily="34" charset="-128"/>
              </a:rPr>
              <a:t> to the vertical component of incoming light </a:t>
            </a:r>
            <a:r>
              <a:rPr lang="en-US" altLang="en-US" b="1">
                <a:solidFill>
                  <a:srgbClr val="FF0000"/>
                </a:solidFill>
                <a:ea typeface="ＭＳ Ｐゴシック" panose="020B0600070205080204" pitchFamily="34" charset="-128"/>
              </a:rPr>
              <a:t>l</a:t>
            </a:r>
          </a:p>
          <a:p>
            <a:pPr>
              <a:lnSpc>
                <a:spcPct val="90000"/>
              </a:lnSpc>
            </a:pPr>
            <a:endParaRPr lang="en-US" altLang="en-US">
              <a:ea typeface="ＭＳ Ｐゴシック" panose="020B0600070205080204" pitchFamily="34" charset="-128"/>
            </a:endParaRPr>
          </a:p>
          <a:p>
            <a:pPr lvl="1">
              <a:lnSpc>
                <a:spcPct val="90000"/>
              </a:lnSpc>
            </a:pPr>
            <a:r>
              <a:rPr lang="en-US" altLang="en-US">
                <a:ea typeface="ＭＳ Ｐゴシック" panose="020B0600070205080204" pitchFamily="34" charset="-128"/>
              </a:rPr>
              <a:t>reflected light ~</a:t>
            </a:r>
            <a:r>
              <a:rPr lang="en-US" altLang="en-US" b="1">
                <a:solidFill>
                  <a:srgbClr val="FF0000"/>
                </a:solidFill>
                <a:latin typeface="Times New Roman" panose="02020603050405020304" pitchFamily="18" charset="0"/>
                <a:ea typeface="ＭＳ Ｐゴシック" panose="020B0600070205080204" pitchFamily="34" charset="-128"/>
              </a:rPr>
              <a:t>cos</a:t>
            </a:r>
            <a:r>
              <a:rPr lang="en-US" altLang="en-US" b="1">
                <a:solidFill>
                  <a:srgbClr val="FF0000"/>
                </a:solidFill>
                <a:ea typeface="ＭＳ Ｐゴシック" panose="020B0600070205080204" pitchFamily="34" charset="-128"/>
              </a:rPr>
              <a:t> </a:t>
            </a:r>
            <a:r>
              <a:rPr lang="en-US" altLang="en-US" b="1">
                <a:solidFill>
                  <a:srgbClr val="FF0000"/>
                </a:solidFill>
                <a:latin typeface="Symbol" panose="05050102010706020507" pitchFamily="18" charset="2"/>
                <a:ea typeface="ＭＳ Ｐゴシック" panose="020B0600070205080204" pitchFamily="34" charset="-128"/>
              </a:rPr>
              <a:t>q</a:t>
            </a:r>
            <a:r>
              <a:rPr lang="en-US" altLang="en-US" b="1" baseline="-25000">
                <a:solidFill>
                  <a:srgbClr val="FF0000"/>
                </a:solidFill>
                <a:latin typeface="Times New Roman" panose="02020603050405020304" pitchFamily="18" charset="0"/>
                <a:ea typeface="ＭＳ Ｐゴシック" panose="020B0600070205080204" pitchFamily="34" charset="-128"/>
              </a:rPr>
              <a:t>i</a:t>
            </a:r>
          </a:p>
          <a:p>
            <a:pPr lvl="1">
              <a:lnSpc>
                <a:spcPct val="90000"/>
              </a:lnSpc>
              <a:buFontTx/>
              <a:buNone/>
            </a:pPr>
            <a:r>
              <a:rPr lang="en-US" altLang="en-US">
                <a:latin typeface="Times New Roman" panose="02020603050405020304" pitchFamily="18" charset="0"/>
                <a:ea typeface="ＭＳ Ｐゴシック" panose="020B0600070205080204" pitchFamily="34" charset="-128"/>
              </a:rPr>
              <a:t>cos</a:t>
            </a:r>
            <a:r>
              <a:rPr lang="en-US" altLang="en-US">
                <a:ea typeface="ＭＳ Ｐゴシック" panose="020B0600070205080204" pitchFamily="34" charset="-128"/>
              </a:rPr>
              <a:t> </a:t>
            </a:r>
            <a:r>
              <a:rPr lang="en-US" altLang="en-US">
                <a:latin typeface="Symbol" panose="05050102010706020507" pitchFamily="18" charset="2"/>
                <a:ea typeface="ＭＳ Ｐゴシック" panose="020B0600070205080204" pitchFamily="34" charset="-128"/>
              </a:rPr>
              <a:t>q</a:t>
            </a:r>
            <a:r>
              <a:rPr lang="en-US" altLang="en-US" baseline="-25000">
                <a:latin typeface="Times New Roman" panose="02020603050405020304" pitchFamily="18" charset="0"/>
                <a:ea typeface="ＭＳ Ｐゴシック" panose="020B0600070205080204" pitchFamily="34" charset="-128"/>
              </a:rPr>
              <a:t>i</a:t>
            </a:r>
            <a:r>
              <a:rPr lang="en-US" altLang="en-US">
                <a:ea typeface="ＭＳ Ｐゴシック" panose="020B0600070205080204" pitchFamily="34" charset="-128"/>
              </a:rPr>
              <a:t> = </a:t>
            </a:r>
            <a:r>
              <a:rPr lang="en-US" altLang="en-US" b="1">
                <a:solidFill>
                  <a:srgbClr val="FF0000"/>
                </a:solidFill>
                <a:latin typeface="Times New Roman" panose="02020603050405020304" pitchFamily="18" charset="0"/>
                <a:ea typeface="ＭＳ Ｐゴシック" panose="020B0600070205080204" pitchFamily="34" charset="-128"/>
              </a:rPr>
              <a:t>l</a:t>
            </a:r>
            <a:r>
              <a:rPr lang="en-US" altLang="en-US">
                <a:ea typeface="ＭＳ Ｐゴシック" panose="020B0600070205080204" pitchFamily="34" charset="-128"/>
              </a:rPr>
              <a:t> </a:t>
            </a:r>
            <a:r>
              <a:rPr lang="en-US" altLang="en-US" b="1">
                <a:ea typeface="ＭＳ Ｐゴシック" panose="020B0600070205080204" pitchFamily="34" charset="-128"/>
              </a:rPr>
              <a:t>●</a:t>
            </a:r>
            <a:r>
              <a:rPr lang="en-US" altLang="en-US">
                <a:ea typeface="ＭＳ Ｐゴシック" panose="020B0600070205080204" pitchFamily="34" charset="-128"/>
              </a:rPr>
              <a:t> </a:t>
            </a:r>
            <a:r>
              <a:rPr lang="en-US" altLang="en-US" sz="2400">
                <a:solidFill>
                  <a:srgbClr val="FF0000"/>
                </a:solidFill>
                <a:latin typeface="Times New Roman" panose="02020603050405020304" pitchFamily="18" charset="0"/>
                <a:ea typeface="ＭＳ Ｐゴシック" panose="020B0600070205080204" pitchFamily="34" charset="-128"/>
                <a:cs typeface="Times New Roman" panose="02020603050405020304" pitchFamily="18" charset="0"/>
              </a:rPr>
              <a:t> </a:t>
            </a:r>
            <a:r>
              <a:rPr lang="en-US" altLang="en-US" sz="2400" b="1">
                <a:solidFill>
                  <a:srgbClr val="FF0000"/>
                </a:solidFill>
                <a:latin typeface="Times New Roman" panose="02020603050405020304" pitchFamily="18" charset="0"/>
                <a:ea typeface="ＭＳ Ｐゴシック" panose="020B0600070205080204" pitchFamily="34" charset="-128"/>
                <a:cs typeface="Times New Roman" panose="02020603050405020304" pitchFamily="18" charset="0"/>
              </a:rPr>
              <a:t>n</a:t>
            </a:r>
            <a:r>
              <a:rPr lang="en-US" altLang="en-US" sz="2400" b="1">
                <a:latin typeface="Times New Roman" panose="02020603050405020304" pitchFamily="18" charset="0"/>
                <a:ea typeface="ＭＳ Ｐゴシック" panose="020B0600070205080204" pitchFamily="34" charset="-128"/>
                <a:cs typeface="Times New Roman" panose="02020603050405020304" pitchFamily="18" charset="0"/>
              </a:rPr>
              <a:t> </a:t>
            </a:r>
            <a:r>
              <a:rPr lang="en-US" altLang="en-US">
                <a:ea typeface="ＭＳ Ｐゴシック" panose="020B0600070205080204" pitchFamily="34" charset="-128"/>
                <a:cs typeface="Times New Roman" panose="02020603050405020304" pitchFamily="18" charset="0"/>
              </a:rPr>
              <a:t>if vectors </a:t>
            </a:r>
            <a:r>
              <a:rPr lang="en-US" altLang="en-US" b="1">
                <a:solidFill>
                  <a:schemeClr val="accent1"/>
                </a:solidFill>
                <a:ea typeface="ＭＳ Ｐゴシック" panose="020B0600070205080204" pitchFamily="34" charset="-128"/>
                <a:cs typeface="Times New Roman" panose="02020603050405020304" pitchFamily="18" charset="0"/>
              </a:rPr>
              <a:t>normalized</a:t>
            </a:r>
          </a:p>
          <a:p>
            <a:pPr lvl="1">
              <a:lnSpc>
                <a:spcPct val="90000"/>
              </a:lnSpc>
              <a:buFontTx/>
              <a:buNone/>
            </a:pPr>
            <a:endParaRPr lang="en-US" altLang="en-US" b="1">
              <a:solidFill>
                <a:schemeClr val="accent1"/>
              </a:solidFill>
              <a:ea typeface="ＭＳ Ｐゴシック" panose="020B0600070205080204" pitchFamily="34" charset="-128"/>
              <a:cs typeface="Times New Roman" panose="02020603050405020304" pitchFamily="18" charset="0"/>
            </a:endParaRPr>
          </a:p>
          <a:p>
            <a:pPr lvl="1">
              <a:lnSpc>
                <a:spcPct val="90000"/>
              </a:lnSpc>
            </a:pPr>
            <a:r>
              <a:rPr lang="en-US" altLang="en-US">
                <a:ea typeface="ＭＳ Ｐゴシック" panose="020B0600070205080204" pitchFamily="34" charset="-128"/>
                <a:cs typeface="Times New Roman" panose="02020603050405020304" pitchFamily="18" charset="0"/>
              </a:rPr>
              <a:t>There are also </a:t>
            </a:r>
            <a:r>
              <a:rPr lang="en-US" altLang="en-US">
                <a:solidFill>
                  <a:srgbClr val="FF0000"/>
                </a:solidFill>
                <a:ea typeface="ＭＳ Ｐゴシック" panose="020B0600070205080204" pitchFamily="34" charset="-128"/>
                <a:cs typeface="Times New Roman" panose="02020603050405020304" pitchFamily="18" charset="0"/>
              </a:rPr>
              <a:t>three coefficients</a:t>
            </a:r>
            <a:r>
              <a:rPr lang="en-US" altLang="en-US">
                <a:ea typeface="ＭＳ Ｐゴシック" panose="020B0600070205080204" pitchFamily="34" charset="-128"/>
                <a:cs typeface="Times New Roman" panose="02020603050405020304" pitchFamily="18" charset="0"/>
              </a:rPr>
              <a:t>, </a:t>
            </a:r>
            <a:r>
              <a:rPr lang="en-US" altLang="en-US">
                <a:latin typeface="Times New Roman" panose="02020603050405020304" pitchFamily="18" charset="0"/>
                <a:ea typeface="ＭＳ Ｐゴシック" panose="020B0600070205080204" pitchFamily="34" charset="-128"/>
                <a:cs typeface="Times New Roman" panose="02020603050405020304" pitchFamily="18" charset="0"/>
              </a:rPr>
              <a:t>k</a:t>
            </a:r>
            <a:r>
              <a:rPr lang="en-US" altLang="en-US" b="1" baseline="-25000">
                <a:solidFill>
                  <a:srgbClr val="FF0000"/>
                </a:solidFill>
                <a:latin typeface="Times New Roman" panose="02020603050405020304" pitchFamily="18" charset="0"/>
                <a:ea typeface="ＭＳ Ｐゴシック" panose="020B0600070205080204" pitchFamily="34" charset="-128"/>
                <a:cs typeface="Times New Roman" panose="02020603050405020304" pitchFamily="18" charset="0"/>
              </a:rPr>
              <a:t>r</a:t>
            </a:r>
            <a:r>
              <a:rPr lang="en-US" altLang="en-US">
                <a:latin typeface="Times New Roman" panose="02020603050405020304" pitchFamily="18" charset="0"/>
                <a:ea typeface="ＭＳ Ｐゴシック" panose="020B0600070205080204" pitchFamily="34" charset="-128"/>
                <a:cs typeface="Times New Roman" panose="02020603050405020304" pitchFamily="18" charset="0"/>
              </a:rPr>
              <a:t>, k</a:t>
            </a:r>
            <a:r>
              <a:rPr lang="en-US" altLang="en-US" b="1" baseline="-25000">
                <a:solidFill>
                  <a:schemeClr val="accent2"/>
                </a:solidFill>
                <a:latin typeface="Times New Roman" panose="02020603050405020304" pitchFamily="18" charset="0"/>
                <a:ea typeface="ＭＳ Ｐゴシック" panose="020B0600070205080204" pitchFamily="34" charset="-128"/>
                <a:cs typeface="Times New Roman" panose="02020603050405020304" pitchFamily="18" charset="0"/>
              </a:rPr>
              <a:t>b</a:t>
            </a:r>
            <a:r>
              <a:rPr lang="en-US" altLang="en-US">
                <a:latin typeface="Times New Roman" panose="02020603050405020304" pitchFamily="18" charset="0"/>
                <a:ea typeface="ＭＳ Ｐゴシック" panose="020B0600070205080204" pitchFamily="34" charset="-128"/>
                <a:cs typeface="Times New Roman" panose="02020603050405020304" pitchFamily="18" charset="0"/>
              </a:rPr>
              <a:t>, k</a:t>
            </a:r>
            <a:r>
              <a:rPr lang="en-US" altLang="en-US" b="1" baseline="-25000">
                <a:solidFill>
                  <a:schemeClr val="accent1"/>
                </a:solidFill>
                <a:latin typeface="Times New Roman" panose="02020603050405020304" pitchFamily="18" charset="0"/>
                <a:ea typeface="ＭＳ Ｐゴシック" panose="020B0600070205080204" pitchFamily="34" charset="-128"/>
                <a:cs typeface="Times New Roman" panose="02020603050405020304" pitchFamily="18" charset="0"/>
              </a:rPr>
              <a:t>g</a:t>
            </a:r>
            <a:r>
              <a:rPr lang="en-US" altLang="en-US">
                <a:ea typeface="ＭＳ Ｐゴシック" panose="020B0600070205080204" pitchFamily="34" charset="-128"/>
                <a:cs typeface="Times New Roman" panose="02020603050405020304" pitchFamily="18" charset="0"/>
              </a:rPr>
              <a:t> that show how much of each </a:t>
            </a:r>
            <a:r>
              <a:rPr lang="en-US" altLang="en-US" b="1">
                <a:solidFill>
                  <a:schemeClr val="accent2"/>
                </a:solidFill>
                <a:ea typeface="ＭＳ Ｐゴシック" panose="020B0600070205080204" pitchFamily="34" charset="-128"/>
                <a:cs typeface="Times New Roman" panose="02020603050405020304" pitchFamily="18" charset="0"/>
              </a:rPr>
              <a:t>color component</a:t>
            </a:r>
            <a:r>
              <a:rPr lang="en-US" altLang="en-US">
                <a:ea typeface="ＭＳ Ｐゴシック" panose="020B0600070205080204" pitchFamily="34" charset="-128"/>
                <a:cs typeface="Times New Roman" panose="02020603050405020304" pitchFamily="18" charset="0"/>
              </a:rPr>
              <a:t> is reflected</a:t>
            </a:r>
          </a:p>
          <a:p>
            <a:pPr lvl="1">
              <a:lnSpc>
                <a:spcPct val="90000"/>
              </a:lnSpc>
              <a:buFontTx/>
              <a:buNone/>
            </a:pPr>
            <a:endParaRPr lang="en-US" altLang="en-US" b="1" baseline="-25000">
              <a:latin typeface="Times New Roman" panose="02020603050405020304" pitchFamily="18" charset="0"/>
              <a:ea typeface="ＭＳ Ｐゴシック" panose="020B0600070205080204" pitchFamily="34" charset="-128"/>
            </a:endParaRPr>
          </a:p>
          <a:p>
            <a:pPr>
              <a:lnSpc>
                <a:spcPct val="90000"/>
              </a:lnSpc>
            </a:pPr>
            <a:endParaRPr lang="en-US" altLang="en-US" sz="2600">
              <a:ea typeface="ＭＳ Ｐゴシック" panose="020B0600070205080204" pitchFamily="34" charset="-128"/>
            </a:endParaRPr>
          </a:p>
        </p:txBody>
      </p:sp>
      <p:sp>
        <p:nvSpPr>
          <p:cNvPr id="225287" name="Text Box 7">
            <a:extLst>
              <a:ext uri="{FF2B5EF4-FFF2-40B4-BE49-F238E27FC236}">
                <a16:creationId xmlns:a16="http://schemas.microsoft.com/office/drawing/2014/main" id="{56CB0806-3D11-6EC2-744C-1CA5F98B2FEE}"/>
              </a:ext>
            </a:extLst>
          </p:cNvPr>
          <p:cNvSpPr txBox="1">
            <a:spLocks noChangeArrowheads="1"/>
          </p:cNvSpPr>
          <p:nvPr/>
        </p:nvSpPr>
        <p:spPr bwMode="auto">
          <a:xfrm>
            <a:off x="7315200" y="533400"/>
            <a:ext cx="145415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1">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sz="4000" b="1">
                <a:solidFill>
                  <a:srgbClr val="FF0000"/>
                </a:solidFill>
              </a:rPr>
              <a:t>?????</a:t>
            </a:r>
          </a:p>
        </p:txBody>
      </p:sp>
      <p:pic>
        <p:nvPicPr>
          <p:cNvPr id="54278" name="Picture 4" descr="AN06F13">
            <a:extLst>
              <a:ext uri="{FF2B5EF4-FFF2-40B4-BE49-F238E27FC236}">
                <a16:creationId xmlns:a16="http://schemas.microsoft.com/office/drawing/2014/main" id="{1C276E0A-6151-C17E-0F4F-DB1D61433A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11863" y="4191000"/>
            <a:ext cx="3055937" cy="159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225287"/>
                                        </p:tgtEl>
                                        <p:attrNameLst>
                                          <p:attrName>style.visibility</p:attrName>
                                        </p:attrNameLst>
                                      </p:cBhvr>
                                      <p:to>
                                        <p:strVal val="visible"/>
                                      </p:to>
                                    </p:set>
                                    <p:anim calcmode="lin" valueType="num">
                                      <p:cBhvr additive="base">
                                        <p:cTn id="7" dur="500" fill="hold"/>
                                        <p:tgtEl>
                                          <p:spTgt spid="225287"/>
                                        </p:tgtEl>
                                        <p:attrNameLst>
                                          <p:attrName>ppt_x</p:attrName>
                                        </p:attrNameLst>
                                      </p:cBhvr>
                                      <p:tavLst>
                                        <p:tav tm="0">
                                          <p:val>
                                            <p:strVal val="#ppt_x"/>
                                          </p:val>
                                        </p:tav>
                                        <p:tav tm="100000">
                                          <p:val>
                                            <p:strVal val="#ppt_x"/>
                                          </p:val>
                                        </p:tav>
                                      </p:tavLst>
                                    </p:anim>
                                    <p:anim calcmode="lin" valueType="num">
                                      <p:cBhvr additive="base">
                                        <p:cTn id="8" dur="500" fill="hold"/>
                                        <p:tgtEl>
                                          <p:spTgt spid="225287"/>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8" presetClass="entr" presetSubtype="16" fill="hold" nodeType="clickEffect">
                                  <p:stCondLst>
                                    <p:cond delay="0"/>
                                  </p:stCondLst>
                                  <p:childTnLst>
                                    <p:set>
                                      <p:cBhvr>
                                        <p:cTn id="12" dur="1" fill="hold">
                                          <p:stCondLst>
                                            <p:cond delay="0"/>
                                          </p:stCondLst>
                                        </p:cTn>
                                        <p:tgtEl>
                                          <p:spTgt spid="225285">
                                            <p:txEl>
                                              <p:pRg st="3" end="3"/>
                                            </p:txEl>
                                          </p:spTgt>
                                        </p:tgtEl>
                                        <p:attrNameLst>
                                          <p:attrName>style.visibility</p:attrName>
                                        </p:attrNameLst>
                                      </p:cBhvr>
                                      <p:to>
                                        <p:strVal val="visible"/>
                                      </p:to>
                                    </p:set>
                                    <p:animEffect transition="in" filter="diamond(in)">
                                      <p:cBhvr>
                                        <p:cTn id="13" dur="2000"/>
                                        <p:tgtEl>
                                          <p:spTgt spid="225285">
                                            <p:txEl>
                                              <p:pRg st="3" end="3"/>
                                            </p:txEl>
                                          </p:spTgt>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8" presetClass="entr" presetSubtype="16" fill="hold" nodeType="clickEffect">
                                  <p:stCondLst>
                                    <p:cond delay="0"/>
                                  </p:stCondLst>
                                  <p:childTnLst>
                                    <p:set>
                                      <p:cBhvr>
                                        <p:cTn id="17" dur="1" fill="hold">
                                          <p:stCondLst>
                                            <p:cond delay="0"/>
                                          </p:stCondLst>
                                        </p:cTn>
                                        <p:tgtEl>
                                          <p:spTgt spid="225285">
                                            <p:txEl>
                                              <p:pRg st="8" end="8"/>
                                            </p:txEl>
                                          </p:spTgt>
                                        </p:tgtEl>
                                        <p:attrNameLst>
                                          <p:attrName>style.visibility</p:attrName>
                                        </p:attrNameLst>
                                      </p:cBhvr>
                                      <p:to>
                                        <p:strVal val="visible"/>
                                      </p:to>
                                    </p:set>
                                    <p:animEffect transition="in" filter="diamond(in)">
                                      <p:cBhvr>
                                        <p:cTn id="18" dur="2000"/>
                                        <p:tgtEl>
                                          <p:spTgt spid="225285">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287"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786F5CB-28A5-2492-FB1D-A865763F0004}"/>
              </a:ext>
            </a:extLst>
          </p:cNvPr>
          <p:cNvSpPr>
            <a:spLocks noGrp="1"/>
          </p:cNvSpPr>
          <p:nvPr>
            <p:ph type="sldNum" sz="quarter" idx="10"/>
          </p:nvPr>
        </p:nvSpPr>
        <p:spPr/>
        <p:txBody>
          <a:bodyPr/>
          <a:lstStyle/>
          <a:p>
            <a:pPr lvl="1"/>
            <a:fld id="{5891F202-6E48-4C6A-BAA1-A73EA53B8FCF}" type="slidenum">
              <a:rPr lang="es-ES" altLang="en-US" smtClean="0"/>
              <a:pPr lvl="1"/>
              <a:t>61</a:t>
            </a:fld>
            <a:endParaRPr lang="es-ES" altLang="en-US"/>
          </a:p>
        </p:txBody>
      </p:sp>
      <p:pic>
        <p:nvPicPr>
          <p:cNvPr id="5" name="Picture 4">
            <a:extLst>
              <a:ext uri="{FF2B5EF4-FFF2-40B4-BE49-F238E27FC236}">
                <a16:creationId xmlns:a16="http://schemas.microsoft.com/office/drawing/2014/main" id="{43EB9850-09EA-83AE-27F6-A8F33CB62392}"/>
              </a:ext>
            </a:extLst>
          </p:cNvPr>
          <p:cNvPicPr>
            <a:picLocks noChangeAspect="1"/>
          </p:cNvPicPr>
          <p:nvPr/>
        </p:nvPicPr>
        <p:blipFill rotWithShape="1">
          <a:blip r:embed="rId2"/>
          <a:srcRect l="52500" t="19231" r="3333" b="63846"/>
          <a:stretch/>
        </p:blipFill>
        <p:spPr>
          <a:xfrm>
            <a:off x="367145" y="2514600"/>
            <a:ext cx="7710055" cy="1600200"/>
          </a:xfrm>
          <a:prstGeom prst="rect">
            <a:avLst/>
          </a:prstGeom>
        </p:spPr>
      </p:pic>
    </p:spTree>
    <p:extLst>
      <p:ext uri="{BB962C8B-B14F-4D97-AF65-F5344CB8AC3E}">
        <p14:creationId xmlns:p14="http://schemas.microsoft.com/office/powerpoint/2010/main" val="50902251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9BF3BE9A-2CAF-4639-88A1-12314871E7B3}"/>
              </a:ext>
            </a:extLst>
          </p:cNvPr>
          <p:cNvSpPr>
            <a:spLocks noGrp="1" noChangeArrowheads="1"/>
          </p:cNvSpPr>
          <p:nvPr>
            <p:ph type="title"/>
          </p:nvPr>
        </p:nvSpPr>
        <p:spPr/>
        <p:txBody>
          <a:bodyPr/>
          <a:lstStyle/>
          <a:p>
            <a:endParaRPr lang="en-US" altLang="en-US">
              <a:ea typeface="ＭＳ Ｐゴシック" panose="020B0600070205080204" pitchFamily="34" charset="-128"/>
            </a:endParaRPr>
          </a:p>
        </p:txBody>
      </p:sp>
      <p:sp>
        <p:nvSpPr>
          <p:cNvPr id="55299" name="Rectangle 3">
            <a:extLst>
              <a:ext uri="{FF2B5EF4-FFF2-40B4-BE49-F238E27FC236}">
                <a16:creationId xmlns:a16="http://schemas.microsoft.com/office/drawing/2014/main" id="{1F7F1EEF-F242-9649-FD7C-F6E43BAC17F7}"/>
              </a:ext>
            </a:extLst>
          </p:cNvPr>
          <p:cNvSpPr>
            <a:spLocks noGrp="1" noChangeArrowheads="1"/>
          </p:cNvSpPr>
          <p:nvPr>
            <p:ph type="body" idx="1"/>
          </p:nvPr>
        </p:nvSpPr>
        <p:spPr/>
        <p:txBody>
          <a:bodyPr/>
          <a:lstStyle/>
          <a:p>
            <a:endParaRPr lang="en-US" altLang="en-US">
              <a:ea typeface="ＭＳ Ｐゴシック" panose="020B0600070205080204" pitchFamily="34" charset="-128"/>
            </a:endParaRPr>
          </a:p>
        </p:txBody>
      </p:sp>
      <p:pic>
        <p:nvPicPr>
          <p:cNvPr id="55300" name="Picture 4">
            <a:extLst>
              <a:ext uri="{FF2B5EF4-FFF2-40B4-BE49-F238E27FC236}">
                <a16:creationId xmlns:a16="http://schemas.microsoft.com/office/drawing/2014/main" id="{49B1754D-9213-501D-5861-243DC85FA5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228600"/>
            <a:ext cx="10363200" cy="777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20517" name="Text Box 5">
            <a:extLst>
              <a:ext uri="{FF2B5EF4-FFF2-40B4-BE49-F238E27FC236}">
                <a16:creationId xmlns:a16="http://schemas.microsoft.com/office/drawing/2014/main" id="{F2F36D5C-60DD-FF61-AADC-34C9EBF42C0E}"/>
              </a:ext>
            </a:extLst>
          </p:cNvPr>
          <p:cNvSpPr txBox="1">
            <a:spLocks noChangeArrowheads="1"/>
          </p:cNvSpPr>
          <p:nvPr/>
        </p:nvSpPr>
        <p:spPr bwMode="auto">
          <a:xfrm>
            <a:off x="4191000" y="1143000"/>
            <a:ext cx="39179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1">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sz="3600" b="1">
                <a:solidFill>
                  <a:srgbClr val="FF0000"/>
                </a:solidFill>
              </a:rPr>
              <a:t>Diffuse &amp; </a:t>
            </a:r>
            <a:r>
              <a:rPr lang="en-US" altLang="en-US" sz="3600" b="1">
                <a:solidFill>
                  <a:schemeClr val="accent2"/>
                </a:solidFill>
              </a:rPr>
              <a:t>Specular</a:t>
            </a:r>
          </a:p>
        </p:txBody>
      </p:sp>
      <p:sp>
        <p:nvSpPr>
          <p:cNvPr id="320518" name="Text Box 6">
            <a:extLst>
              <a:ext uri="{FF2B5EF4-FFF2-40B4-BE49-F238E27FC236}">
                <a16:creationId xmlns:a16="http://schemas.microsoft.com/office/drawing/2014/main" id="{9D140A9F-69FF-B1EF-4A6E-410DFC2CE81D}"/>
              </a:ext>
            </a:extLst>
          </p:cNvPr>
          <p:cNvSpPr txBox="1">
            <a:spLocks noChangeArrowheads="1"/>
          </p:cNvSpPr>
          <p:nvPr/>
        </p:nvSpPr>
        <p:spPr bwMode="auto">
          <a:xfrm>
            <a:off x="723900" y="1257300"/>
            <a:ext cx="15811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1">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sz="3600" b="1">
                <a:solidFill>
                  <a:srgbClr val="FF0000"/>
                </a:solidFill>
              </a:rPr>
              <a:t>Diffuse</a:t>
            </a:r>
          </a:p>
        </p:txBody>
      </p:sp>
      <p:sp>
        <p:nvSpPr>
          <p:cNvPr id="320519" name="Text Box 7">
            <a:extLst>
              <a:ext uri="{FF2B5EF4-FFF2-40B4-BE49-F238E27FC236}">
                <a16:creationId xmlns:a16="http://schemas.microsoft.com/office/drawing/2014/main" id="{E97C27B3-6360-2D9F-5C4A-415CAEB64E60}"/>
              </a:ext>
            </a:extLst>
          </p:cNvPr>
          <p:cNvSpPr txBox="1">
            <a:spLocks noChangeArrowheads="1"/>
          </p:cNvSpPr>
          <p:nvPr/>
        </p:nvSpPr>
        <p:spPr bwMode="auto">
          <a:xfrm>
            <a:off x="2838450" y="6559550"/>
            <a:ext cx="2455863"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1">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sz="1600" b="1">
                <a:solidFill>
                  <a:srgbClr val="FF0000"/>
                </a:solidFill>
              </a:rPr>
              <a:t>Diffuse 0.3 &amp; </a:t>
            </a:r>
            <a:r>
              <a:rPr lang="en-US" altLang="en-US" sz="1600" b="1">
                <a:solidFill>
                  <a:schemeClr val="accent2"/>
                </a:solidFill>
              </a:rPr>
              <a:t>Specular</a:t>
            </a:r>
            <a:r>
              <a:rPr lang="en-US" altLang="en-US" sz="1600" b="1">
                <a:solidFill>
                  <a:srgbClr val="FF0000"/>
                </a:solidFill>
              </a:rPr>
              <a:t> 0.7</a:t>
            </a:r>
          </a:p>
        </p:txBody>
      </p:sp>
      <p:sp>
        <p:nvSpPr>
          <p:cNvPr id="320520" name="Text Box 8">
            <a:extLst>
              <a:ext uri="{FF2B5EF4-FFF2-40B4-BE49-F238E27FC236}">
                <a16:creationId xmlns:a16="http://schemas.microsoft.com/office/drawing/2014/main" id="{03A5FD93-B3E0-D815-3BDE-C7C81C868DA3}"/>
              </a:ext>
            </a:extLst>
          </p:cNvPr>
          <p:cNvSpPr txBox="1">
            <a:spLocks noChangeArrowheads="1"/>
          </p:cNvSpPr>
          <p:nvPr/>
        </p:nvSpPr>
        <p:spPr bwMode="auto">
          <a:xfrm>
            <a:off x="5638800" y="6559550"/>
            <a:ext cx="2455863"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1">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sz="1600" b="1">
                <a:solidFill>
                  <a:srgbClr val="FF0000"/>
                </a:solidFill>
              </a:rPr>
              <a:t>Diffuse 0.7 &amp; </a:t>
            </a:r>
            <a:r>
              <a:rPr lang="en-US" altLang="en-US" sz="1600" b="1">
                <a:solidFill>
                  <a:schemeClr val="accent2"/>
                </a:solidFill>
              </a:rPr>
              <a:t>Specular</a:t>
            </a:r>
            <a:r>
              <a:rPr lang="en-US" altLang="en-US" sz="1600" b="1">
                <a:solidFill>
                  <a:srgbClr val="FF0000"/>
                </a:solidFill>
              </a:rPr>
              <a:t> 0.3</a:t>
            </a:r>
          </a:p>
        </p:txBody>
      </p:sp>
      <p:sp>
        <p:nvSpPr>
          <p:cNvPr id="320521" name="Text Box 9">
            <a:extLst>
              <a:ext uri="{FF2B5EF4-FFF2-40B4-BE49-F238E27FC236}">
                <a16:creationId xmlns:a16="http://schemas.microsoft.com/office/drawing/2014/main" id="{8A45CB2D-2D22-0CE9-5147-5D8A46D3C016}"/>
              </a:ext>
            </a:extLst>
          </p:cNvPr>
          <p:cNvSpPr txBox="1">
            <a:spLocks noChangeArrowheads="1"/>
          </p:cNvSpPr>
          <p:nvPr/>
        </p:nvSpPr>
        <p:spPr bwMode="auto">
          <a:xfrm>
            <a:off x="762000" y="6521450"/>
            <a:ext cx="8064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1">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sz="1600" b="1">
                <a:solidFill>
                  <a:srgbClr val="FF0000"/>
                </a:solidFill>
              </a:rPr>
              <a:t>Diffuse</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6" presetClass="emph" presetSubtype="0" fill="hold" nodeType="clickEffect">
                                  <p:stCondLst>
                                    <p:cond delay="0"/>
                                  </p:stCondLst>
                                  <p:childTnLst>
                                    <p:animScale>
                                      <p:cBhvr>
                                        <p:cTn id="6" dur="2000" fill="hold"/>
                                        <p:tgtEl>
                                          <p:spTgt spid="320518"/>
                                        </p:tgtEl>
                                      </p:cBhvr>
                                      <p:by x="100000" y="150000"/>
                                    </p:animScale>
                                  </p:childTnLst>
                                </p:cTn>
                              </p:par>
                            </p:childTnLst>
                          </p:cTn>
                        </p:par>
                      </p:childTnLst>
                    </p:cTn>
                  </p:par>
                  <p:par>
                    <p:cTn id="7" fill="hold" nodeType="clickPar">
                      <p:stCondLst>
                        <p:cond delay="indefinite"/>
                      </p:stCondLst>
                      <p:childTnLst>
                        <p:par>
                          <p:cTn id="8" fill="hold" nodeType="withGroup">
                            <p:stCondLst>
                              <p:cond delay="0"/>
                            </p:stCondLst>
                            <p:childTnLst>
                              <p:par>
                                <p:cTn id="9" presetID="6" presetClass="emph" presetSubtype="0" fill="hold" nodeType="clickEffect">
                                  <p:stCondLst>
                                    <p:cond delay="0"/>
                                  </p:stCondLst>
                                  <p:childTnLst>
                                    <p:animScale>
                                      <p:cBhvr>
                                        <p:cTn id="10" dur="2000" fill="hold"/>
                                        <p:tgtEl>
                                          <p:spTgt spid="320517"/>
                                        </p:tgtEl>
                                      </p:cBhvr>
                                      <p:by x="100000" y="150000"/>
                                    </p:animScale>
                                  </p:childTnLst>
                                </p:cTn>
                              </p:par>
                            </p:childTnLst>
                          </p:cTn>
                        </p:par>
                      </p:childTnLst>
                    </p:cTn>
                  </p:par>
                  <p:par>
                    <p:cTn id="11" fill="hold" nodeType="clickPar">
                      <p:stCondLst>
                        <p:cond delay="indefinite"/>
                      </p:stCondLst>
                      <p:childTnLst>
                        <p:par>
                          <p:cTn id="12" fill="hold" nodeType="withGroup">
                            <p:stCondLst>
                              <p:cond delay="0"/>
                            </p:stCondLst>
                            <p:childTnLst>
                              <p:par>
                                <p:cTn id="13" presetID="5" presetClass="entr" presetSubtype="10" fill="hold" nodeType="clickEffect">
                                  <p:stCondLst>
                                    <p:cond delay="0"/>
                                  </p:stCondLst>
                                  <p:childTnLst>
                                    <p:set>
                                      <p:cBhvr>
                                        <p:cTn id="14" dur="1" fill="hold">
                                          <p:stCondLst>
                                            <p:cond delay="0"/>
                                          </p:stCondLst>
                                        </p:cTn>
                                        <p:tgtEl>
                                          <p:spTgt spid="320521"/>
                                        </p:tgtEl>
                                        <p:attrNameLst>
                                          <p:attrName>style.visibility</p:attrName>
                                        </p:attrNameLst>
                                      </p:cBhvr>
                                      <p:to>
                                        <p:strVal val="visible"/>
                                      </p:to>
                                    </p:set>
                                    <p:animEffect transition="in" filter="checkerboard(across)">
                                      <p:cBhvr>
                                        <p:cTn id="15" dur="500"/>
                                        <p:tgtEl>
                                          <p:spTgt spid="320521"/>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5" presetClass="entr" presetSubtype="10" fill="hold" nodeType="clickEffect">
                                  <p:stCondLst>
                                    <p:cond delay="0"/>
                                  </p:stCondLst>
                                  <p:childTnLst>
                                    <p:set>
                                      <p:cBhvr>
                                        <p:cTn id="19" dur="1" fill="hold">
                                          <p:stCondLst>
                                            <p:cond delay="0"/>
                                          </p:stCondLst>
                                        </p:cTn>
                                        <p:tgtEl>
                                          <p:spTgt spid="320519"/>
                                        </p:tgtEl>
                                        <p:attrNameLst>
                                          <p:attrName>style.visibility</p:attrName>
                                        </p:attrNameLst>
                                      </p:cBhvr>
                                      <p:to>
                                        <p:strVal val="visible"/>
                                      </p:to>
                                    </p:set>
                                    <p:animEffect transition="in" filter="checkerboard(across)">
                                      <p:cBhvr>
                                        <p:cTn id="20" dur="500"/>
                                        <p:tgtEl>
                                          <p:spTgt spid="320519"/>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5" presetClass="entr" presetSubtype="10" fill="hold" nodeType="clickEffect">
                                  <p:stCondLst>
                                    <p:cond delay="0"/>
                                  </p:stCondLst>
                                  <p:childTnLst>
                                    <p:set>
                                      <p:cBhvr>
                                        <p:cTn id="24" dur="1" fill="hold">
                                          <p:stCondLst>
                                            <p:cond delay="0"/>
                                          </p:stCondLst>
                                        </p:cTn>
                                        <p:tgtEl>
                                          <p:spTgt spid="320520"/>
                                        </p:tgtEl>
                                        <p:attrNameLst>
                                          <p:attrName>style.visibility</p:attrName>
                                        </p:attrNameLst>
                                      </p:cBhvr>
                                      <p:to>
                                        <p:strVal val="visible"/>
                                      </p:to>
                                    </p:set>
                                    <p:animEffect transition="in" filter="checkerboard(across)">
                                      <p:cBhvr>
                                        <p:cTn id="25" dur="500"/>
                                        <p:tgtEl>
                                          <p:spTgt spid="3205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0517" grpId="0"/>
      <p:bldP spid="320518" grpId="0"/>
      <p:bldP spid="320519" grpId="0"/>
      <p:bldP spid="320520" grpId="0"/>
      <p:bldP spid="320521"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Slide Number Placeholder 3">
            <a:extLst>
              <a:ext uri="{FF2B5EF4-FFF2-40B4-BE49-F238E27FC236}">
                <a16:creationId xmlns:a16="http://schemas.microsoft.com/office/drawing/2014/main" id="{61618879-9966-606B-363B-6FC2288E7097}"/>
              </a:ext>
            </a:extLst>
          </p:cNvPr>
          <p:cNvSpPr txBox="1">
            <a:spLocks noGrp="1"/>
          </p:cNvSpPr>
          <p:nvPr/>
        </p:nvSpPr>
        <p:spPr bwMode="auto">
          <a:xfrm>
            <a:off x="8077200" y="6324600"/>
            <a:ext cx="381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marL="342900" indent="-342900">
              <a:defRPr sz="2400">
                <a:solidFill>
                  <a:schemeClr val="tx1"/>
                </a:solidFill>
                <a:latin typeface="Times New Roman" panose="02020603050405020304" pitchFamily="18" charset="0"/>
                <a:ea typeface="ＭＳ Ｐゴシック" panose="020B0600070205080204" pitchFamily="34" charset="-128"/>
              </a:defRPr>
            </a:lvl1pPr>
            <a:lvl2pPr>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lvl="1" algn="r"/>
            <a:fld id="{EA213499-EE1F-40CB-ABE8-FE125EA365ED}" type="slidenum">
              <a:rPr lang="es-ES" altLang="en-US" sz="1000">
                <a:latin typeface="Arial" panose="020B0604020202020204" pitchFamily="34" charset="0"/>
              </a:rPr>
              <a:pPr lvl="1" algn="r"/>
              <a:t>63</a:t>
            </a:fld>
            <a:endParaRPr lang="es-ES" altLang="en-US" sz="1000">
              <a:latin typeface="Arial" panose="020B0604020202020204" pitchFamily="34" charset="0"/>
            </a:endParaRPr>
          </a:p>
        </p:txBody>
      </p:sp>
      <p:sp>
        <p:nvSpPr>
          <p:cNvPr id="56323" name="Rectangle 2">
            <a:extLst>
              <a:ext uri="{FF2B5EF4-FFF2-40B4-BE49-F238E27FC236}">
                <a16:creationId xmlns:a16="http://schemas.microsoft.com/office/drawing/2014/main" id="{EB573970-07BA-FF51-8E57-93F4B1BA7624}"/>
              </a:ext>
            </a:extLst>
          </p:cNvPr>
          <p:cNvSpPr>
            <a:spLocks noGrp="1" noChangeArrowheads="1"/>
          </p:cNvSpPr>
          <p:nvPr>
            <p:ph type="title" idx="4294967295"/>
          </p:nvPr>
        </p:nvSpPr>
        <p:spPr/>
        <p:txBody>
          <a:bodyPr/>
          <a:lstStyle/>
          <a:p>
            <a:r>
              <a:rPr lang="en-US" altLang="en-US">
                <a:ea typeface="ＭＳ Ｐゴシック" panose="020B0600070205080204" pitchFamily="34" charset="-128"/>
              </a:rPr>
              <a:t>Specular Surfaces</a:t>
            </a:r>
          </a:p>
        </p:txBody>
      </p:sp>
      <p:sp>
        <p:nvSpPr>
          <p:cNvPr id="226309" name="Rectangle 3">
            <a:extLst>
              <a:ext uri="{FF2B5EF4-FFF2-40B4-BE49-F238E27FC236}">
                <a16:creationId xmlns:a16="http://schemas.microsoft.com/office/drawing/2014/main" id="{8A3B1A8C-8ADC-D9DB-8595-87D4A350BDCF}"/>
              </a:ext>
            </a:extLst>
          </p:cNvPr>
          <p:cNvSpPr>
            <a:spLocks noGrp="1" noChangeArrowheads="1"/>
          </p:cNvSpPr>
          <p:nvPr>
            <p:ph type="body" idx="4294967295"/>
          </p:nvPr>
        </p:nvSpPr>
        <p:spPr>
          <a:xfrm>
            <a:off x="0" y="1524000"/>
            <a:ext cx="9144000" cy="4724400"/>
          </a:xfrm>
        </p:spPr>
        <p:txBody>
          <a:bodyPr/>
          <a:lstStyle/>
          <a:p>
            <a:r>
              <a:rPr lang="en-US" altLang="en-US" sz="2700">
                <a:ea typeface="ＭＳ Ｐゴシック" panose="020B0600070205080204" pitchFamily="34" charset="-128"/>
              </a:rPr>
              <a:t>Most surfaces are </a:t>
            </a:r>
            <a:r>
              <a:rPr lang="en-US" altLang="en-US" sz="2700">
                <a:solidFill>
                  <a:srgbClr val="FF0000"/>
                </a:solidFill>
                <a:ea typeface="ＭＳ Ｐゴシック" panose="020B0600070205080204" pitchFamily="34" charset="-128"/>
              </a:rPr>
              <a:t>neither </a:t>
            </a:r>
            <a:r>
              <a:rPr lang="en-US" altLang="en-US" sz="2700">
                <a:solidFill>
                  <a:schemeClr val="accent2"/>
                </a:solidFill>
                <a:ea typeface="ＭＳ Ｐゴシック" panose="020B0600070205080204" pitchFamily="34" charset="-128"/>
              </a:rPr>
              <a:t>ideal </a:t>
            </a:r>
            <a:r>
              <a:rPr lang="en-US" altLang="en-US" sz="2700" b="1">
                <a:ea typeface="ＭＳ Ｐゴシック" panose="020B0600070205080204" pitchFamily="34" charset="-128"/>
              </a:rPr>
              <a:t>Diffuse</a:t>
            </a:r>
            <a:r>
              <a:rPr lang="en-US" altLang="en-US" sz="2700">
                <a:solidFill>
                  <a:schemeClr val="accent2"/>
                </a:solidFill>
                <a:ea typeface="ＭＳ Ｐゴシック" panose="020B0600070205080204" pitchFamily="34" charset="-128"/>
              </a:rPr>
              <a:t>rs</a:t>
            </a:r>
            <a:r>
              <a:rPr lang="en-US" altLang="en-US" sz="2700">
                <a:ea typeface="ＭＳ Ｐゴシック" panose="020B0600070205080204" pitchFamily="34" charset="-128"/>
              </a:rPr>
              <a:t> nor </a:t>
            </a:r>
            <a:r>
              <a:rPr lang="en-US" altLang="en-US" sz="2700">
                <a:solidFill>
                  <a:schemeClr val="accent2"/>
                </a:solidFill>
                <a:ea typeface="ＭＳ Ｐゴシック" panose="020B0600070205080204" pitchFamily="34" charset="-128"/>
              </a:rPr>
              <a:t>perfectly </a:t>
            </a:r>
            <a:r>
              <a:rPr lang="en-US" altLang="en-US" sz="2700" b="1">
                <a:ea typeface="ＭＳ Ｐゴシック" panose="020B0600070205080204" pitchFamily="34" charset="-128"/>
              </a:rPr>
              <a:t>Specular</a:t>
            </a:r>
            <a:r>
              <a:rPr lang="en-US" altLang="en-US" sz="2700">
                <a:ea typeface="ＭＳ Ｐゴシック" panose="020B0600070205080204" pitchFamily="34" charset="-128"/>
              </a:rPr>
              <a:t> (ideal reflectors)</a:t>
            </a:r>
          </a:p>
          <a:p>
            <a:r>
              <a:rPr lang="en-US" altLang="en-US" sz="2700" b="1">
                <a:solidFill>
                  <a:srgbClr val="FF0000"/>
                </a:solidFill>
                <a:ea typeface="ＭＳ Ｐゴシック" panose="020B0600070205080204" pitchFamily="34" charset="-128"/>
              </a:rPr>
              <a:t>Smooth surfaces </a:t>
            </a:r>
            <a:r>
              <a:rPr lang="en-US" altLang="en-US" sz="2700">
                <a:ea typeface="ＭＳ Ｐゴシック" panose="020B0600070205080204" pitchFamily="34" charset="-128"/>
              </a:rPr>
              <a:t>show </a:t>
            </a:r>
            <a:r>
              <a:rPr lang="en-US" altLang="en-US" sz="2700">
                <a:solidFill>
                  <a:schemeClr val="accent2"/>
                </a:solidFill>
                <a:ea typeface="ＭＳ Ｐゴシック" panose="020B0600070205080204" pitchFamily="34" charset="-128"/>
              </a:rPr>
              <a:t>specular highlights</a:t>
            </a:r>
            <a:r>
              <a:rPr lang="en-US" altLang="en-US" sz="2700">
                <a:ea typeface="ＭＳ Ｐゴシック" panose="020B0600070205080204" pitchFamily="34" charset="-128"/>
              </a:rPr>
              <a:t> due to incoming light being </a:t>
            </a:r>
            <a:r>
              <a:rPr lang="en-US" altLang="en-US" sz="2700" b="1">
                <a:ea typeface="ＭＳ Ｐゴシック" panose="020B0600070205080204" pitchFamily="34" charset="-128"/>
              </a:rPr>
              <a:t>reflected</a:t>
            </a:r>
            <a:r>
              <a:rPr lang="en-US" altLang="en-US" sz="2700">
                <a:ea typeface="ＭＳ Ｐゴシック" panose="020B0600070205080204" pitchFamily="34" charset="-128"/>
              </a:rPr>
              <a:t> in directions concentrated close to the direction of a </a:t>
            </a:r>
            <a:r>
              <a:rPr lang="en-US" altLang="en-US" sz="2700" b="1">
                <a:ea typeface="ＭＳ Ｐゴシック" panose="020B0600070205080204" pitchFamily="34" charset="-128"/>
              </a:rPr>
              <a:t>perfect reflection </a:t>
            </a:r>
          </a:p>
        </p:txBody>
      </p:sp>
      <p:pic>
        <p:nvPicPr>
          <p:cNvPr id="226310" name="Picture 5" descr="AN06F17">
            <a:extLst>
              <a:ext uri="{FF2B5EF4-FFF2-40B4-BE49-F238E27FC236}">
                <a16:creationId xmlns:a16="http://schemas.microsoft.com/office/drawing/2014/main" id="{BF106F05-B712-8155-D2A9-317A3D3E68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0" y="3810000"/>
            <a:ext cx="2362200" cy="236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6311" name="Line 6">
            <a:extLst>
              <a:ext uri="{FF2B5EF4-FFF2-40B4-BE49-F238E27FC236}">
                <a16:creationId xmlns:a16="http://schemas.microsoft.com/office/drawing/2014/main" id="{D8FEEE82-89FA-04BF-9CCE-63EE7C4B0081}"/>
              </a:ext>
            </a:extLst>
          </p:cNvPr>
          <p:cNvSpPr>
            <a:spLocks noChangeShapeType="1"/>
          </p:cNvSpPr>
          <p:nvPr/>
        </p:nvSpPr>
        <p:spPr bwMode="auto">
          <a:xfrm flipH="1" flipV="1">
            <a:off x="4800600" y="4572000"/>
            <a:ext cx="1447800" cy="762000"/>
          </a:xfrm>
          <a:prstGeom prst="line">
            <a:avLst/>
          </a:prstGeom>
          <a:noFill/>
          <a:ln w="12700">
            <a:solidFill>
              <a:srgbClr val="FF0000"/>
            </a:solidFill>
            <a:round/>
            <a:headEnd type="none" w="sm" len="sm"/>
            <a:tailEnd type="triangle" w="sm" len="sm"/>
          </a:ln>
          <a:extLst>
            <a:ext uri="{909E8E84-426E-40DD-AFC4-6F175D3DCCD1}">
              <a14:hiddenFill xmlns:a14="http://schemas.microsoft.com/office/drawing/2010/main">
                <a:noFill/>
              </a14:hiddenFill>
            </a:ext>
          </a:extLst>
        </p:spPr>
        <p:txBody>
          <a:bodyPr anchor="ctr" anchorCtr="1"/>
          <a:lstStyle/>
          <a:p>
            <a:endParaRPr lang="en-US"/>
          </a:p>
        </p:txBody>
      </p:sp>
      <p:pic>
        <p:nvPicPr>
          <p:cNvPr id="56327" name="Picture 5" descr="AN06F04a">
            <a:extLst>
              <a:ext uri="{FF2B5EF4-FFF2-40B4-BE49-F238E27FC236}">
                <a16:creationId xmlns:a16="http://schemas.microsoft.com/office/drawing/2014/main" id="{C7DA2A70-5925-9B48-23F6-EED14F30809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50" y="4694238"/>
            <a:ext cx="2568575" cy="162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328" name="Picture 7" descr="AN06F04b">
            <a:extLst>
              <a:ext uri="{FF2B5EF4-FFF2-40B4-BE49-F238E27FC236}">
                <a16:creationId xmlns:a16="http://schemas.microsoft.com/office/drawing/2014/main" id="{766593FF-A699-C14E-5C2A-AA2C4B71DD9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42088" y="4394200"/>
            <a:ext cx="2524125" cy="1878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329" name="Text Box 8">
            <a:extLst>
              <a:ext uri="{FF2B5EF4-FFF2-40B4-BE49-F238E27FC236}">
                <a16:creationId xmlns:a16="http://schemas.microsoft.com/office/drawing/2014/main" id="{AE1F533E-274E-4A00-E3F6-1076057FE599}"/>
              </a:ext>
            </a:extLst>
          </p:cNvPr>
          <p:cNvSpPr txBox="1">
            <a:spLocks noChangeArrowheads="1"/>
          </p:cNvSpPr>
          <p:nvPr/>
        </p:nvSpPr>
        <p:spPr bwMode="auto">
          <a:xfrm>
            <a:off x="280988" y="6381750"/>
            <a:ext cx="226853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1">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a:latin typeface="Arial" panose="020B0604020202020204" pitchFamily="34" charset="0"/>
              </a:rPr>
              <a:t>smooth surface</a:t>
            </a:r>
          </a:p>
        </p:txBody>
      </p:sp>
      <p:sp>
        <p:nvSpPr>
          <p:cNvPr id="56330" name="Text Box 9">
            <a:extLst>
              <a:ext uri="{FF2B5EF4-FFF2-40B4-BE49-F238E27FC236}">
                <a16:creationId xmlns:a16="http://schemas.microsoft.com/office/drawing/2014/main" id="{754EE23D-931B-4B61-36A2-2D5C20C49391}"/>
              </a:ext>
            </a:extLst>
          </p:cNvPr>
          <p:cNvSpPr txBox="1">
            <a:spLocks noChangeArrowheads="1"/>
          </p:cNvSpPr>
          <p:nvPr/>
        </p:nvSpPr>
        <p:spPr bwMode="auto">
          <a:xfrm>
            <a:off x="6797675" y="6381750"/>
            <a:ext cx="20494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1">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a:latin typeface="Arial" panose="020B0604020202020204" pitchFamily="34" charset="0"/>
              </a:rPr>
              <a:t>rough surface</a:t>
            </a:r>
          </a:p>
        </p:txBody>
      </p:sp>
      <p:sp>
        <p:nvSpPr>
          <p:cNvPr id="13" name="Text Box 9">
            <a:extLst>
              <a:ext uri="{FF2B5EF4-FFF2-40B4-BE49-F238E27FC236}">
                <a16:creationId xmlns:a16="http://schemas.microsoft.com/office/drawing/2014/main" id="{3ACD6AE0-EF1B-CF95-AA8B-D5912F889AA7}"/>
              </a:ext>
            </a:extLst>
          </p:cNvPr>
          <p:cNvSpPr txBox="1">
            <a:spLocks noChangeArrowheads="1"/>
          </p:cNvSpPr>
          <p:nvPr/>
        </p:nvSpPr>
        <p:spPr bwMode="auto">
          <a:xfrm>
            <a:off x="6324600" y="3962400"/>
            <a:ext cx="28432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1">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b="1">
                <a:latin typeface="Arial" panose="020B0604020202020204" pitchFamily="34" charset="0"/>
              </a:rPr>
              <a:t>Diffuse </a:t>
            </a:r>
            <a:r>
              <a:rPr lang="en-US" altLang="en-US" b="1">
                <a:solidFill>
                  <a:srgbClr val="FF0000"/>
                </a:solidFill>
                <a:latin typeface="Arial" panose="020B0604020202020204" pitchFamily="34" charset="0"/>
              </a:rPr>
              <a:t>reflections</a:t>
            </a:r>
          </a:p>
        </p:txBody>
      </p:sp>
      <p:sp>
        <p:nvSpPr>
          <p:cNvPr id="14" name="Text Box 9">
            <a:extLst>
              <a:ext uri="{FF2B5EF4-FFF2-40B4-BE49-F238E27FC236}">
                <a16:creationId xmlns:a16="http://schemas.microsoft.com/office/drawing/2014/main" id="{43FC27B5-AAD3-3C21-9365-414B6EF1A639}"/>
              </a:ext>
            </a:extLst>
          </p:cNvPr>
          <p:cNvSpPr txBox="1">
            <a:spLocks noChangeArrowheads="1"/>
          </p:cNvSpPr>
          <p:nvPr/>
        </p:nvSpPr>
        <p:spPr bwMode="auto">
          <a:xfrm>
            <a:off x="-49213" y="3962400"/>
            <a:ext cx="30972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1">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b="1">
                <a:latin typeface="Arial" panose="020B0604020202020204" pitchFamily="34" charset="0"/>
              </a:rPr>
              <a:t>Specular</a:t>
            </a:r>
            <a:r>
              <a:rPr lang="en-US" altLang="en-US" b="1">
                <a:solidFill>
                  <a:srgbClr val="FF0000"/>
                </a:solidFill>
                <a:latin typeface="Arial" panose="020B0604020202020204" pitchFamily="34" charset="0"/>
              </a:rPr>
              <a:t> reflections</a:t>
            </a:r>
          </a:p>
        </p:txBody>
      </p:sp>
      <p:sp>
        <p:nvSpPr>
          <p:cNvPr id="226312" name="Text Box 7">
            <a:extLst>
              <a:ext uri="{FF2B5EF4-FFF2-40B4-BE49-F238E27FC236}">
                <a16:creationId xmlns:a16="http://schemas.microsoft.com/office/drawing/2014/main" id="{5BDC1C75-AC45-582A-04B3-AA4F3F9BB21C}"/>
              </a:ext>
            </a:extLst>
          </p:cNvPr>
          <p:cNvSpPr txBox="1">
            <a:spLocks noChangeArrowheads="1"/>
          </p:cNvSpPr>
          <p:nvPr/>
        </p:nvSpPr>
        <p:spPr bwMode="auto">
          <a:xfrm>
            <a:off x="5524500" y="5376863"/>
            <a:ext cx="1338263"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1">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a:latin typeface="Arial" panose="020B0604020202020204" pitchFamily="34" charset="0"/>
              </a:rPr>
              <a:t>specular</a:t>
            </a:r>
          </a:p>
          <a:p>
            <a:r>
              <a:rPr lang="en-US" altLang="en-US">
                <a:latin typeface="Arial" panose="020B0604020202020204" pitchFamily="34" charset="0"/>
              </a:rPr>
              <a:t>highlight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6" presetClass="emph" presetSubtype="0" fill="hold" nodeType="clickEffect">
                                  <p:stCondLst>
                                    <p:cond delay="0"/>
                                  </p:stCondLst>
                                  <p:childTnLst>
                                    <p:animScale>
                                      <p:cBhvr>
                                        <p:cTn id="6" dur="2000" fill="hold"/>
                                        <p:tgtEl>
                                          <p:spTgt spid="14">
                                            <p:txEl>
                                              <p:pRg st="0" end="0"/>
                                            </p:txEl>
                                          </p:spTgt>
                                        </p:tgtEl>
                                      </p:cBhvr>
                                      <p:by x="100000" y="150000"/>
                                    </p:animScale>
                                  </p:childTnLst>
                                </p:cTn>
                              </p:par>
                            </p:childTnLst>
                          </p:cTn>
                        </p:par>
                      </p:childTnLst>
                    </p:cTn>
                  </p:par>
                  <p:par>
                    <p:cTn id="7" fill="hold" nodeType="clickPar">
                      <p:stCondLst>
                        <p:cond delay="indefinite"/>
                      </p:stCondLst>
                      <p:childTnLst>
                        <p:par>
                          <p:cTn id="8" fill="hold" nodeType="withGroup">
                            <p:stCondLst>
                              <p:cond delay="0"/>
                            </p:stCondLst>
                            <p:childTnLst>
                              <p:par>
                                <p:cTn id="9" presetID="6" presetClass="emph" presetSubtype="0" fill="hold" nodeType="clickEffect">
                                  <p:stCondLst>
                                    <p:cond delay="0"/>
                                  </p:stCondLst>
                                  <p:childTnLst>
                                    <p:animScale>
                                      <p:cBhvr>
                                        <p:cTn id="10" dur="2000" fill="hold"/>
                                        <p:tgtEl>
                                          <p:spTgt spid="13">
                                            <p:txEl>
                                              <p:pRg st="0" end="0"/>
                                            </p:txEl>
                                          </p:spTgt>
                                        </p:tgtEl>
                                      </p:cBhvr>
                                      <p:by x="100000" y="150000"/>
                                    </p:animScale>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263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2631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26312"/>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5" presetClass="entr" presetSubtype="10" fill="hold" nodeType="clickEffect">
                                  <p:stCondLst>
                                    <p:cond delay="0"/>
                                  </p:stCondLst>
                                  <p:childTnLst>
                                    <p:set>
                                      <p:cBhvr>
                                        <p:cTn id="22" dur="1" fill="hold">
                                          <p:stCondLst>
                                            <p:cond delay="0"/>
                                          </p:stCondLst>
                                        </p:cTn>
                                        <p:tgtEl>
                                          <p:spTgt spid="226309">
                                            <p:txEl>
                                              <p:pRg st="1" end="1"/>
                                            </p:txEl>
                                          </p:spTgt>
                                        </p:tgtEl>
                                        <p:attrNameLst>
                                          <p:attrName>style.visibility</p:attrName>
                                        </p:attrNameLst>
                                      </p:cBhvr>
                                      <p:to>
                                        <p:strVal val="visible"/>
                                      </p:to>
                                    </p:set>
                                    <p:animEffect transition="in" filter="checkerboard(across)">
                                      <p:cBhvr>
                                        <p:cTn id="23" dur="500"/>
                                        <p:tgtEl>
                                          <p:spTgt spid="22630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6312"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Slide Number Placeholder 3">
            <a:extLst>
              <a:ext uri="{FF2B5EF4-FFF2-40B4-BE49-F238E27FC236}">
                <a16:creationId xmlns:a16="http://schemas.microsoft.com/office/drawing/2014/main" id="{B17D620B-B9A1-194B-4C50-7AC1ED9106BA}"/>
              </a:ext>
            </a:extLst>
          </p:cNvPr>
          <p:cNvSpPr txBox="1">
            <a:spLocks noGrp="1"/>
          </p:cNvSpPr>
          <p:nvPr/>
        </p:nvSpPr>
        <p:spPr bwMode="auto">
          <a:xfrm>
            <a:off x="8077200" y="6324600"/>
            <a:ext cx="381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marL="342900" indent="-342900">
              <a:defRPr sz="2400">
                <a:solidFill>
                  <a:schemeClr val="tx1"/>
                </a:solidFill>
                <a:latin typeface="Times New Roman" panose="02020603050405020304" pitchFamily="18" charset="0"/>
                <a:ea typeface="ＭＳ Ｐゴシック" panose="020B0600070205080204" pitchFamily="34" charset="-128"/>
              </a:defRPr>
            </a:lvl1pPr>
            <a:lvl2pPr>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lvl="1" algn="r"/>
            <a:fld id="{688A5337-BF3B-4549-AAAF-B30D792C57DE}" type="slidenum">
              <a:rPr lang="es-ES" altLang="en-US" sz="1000">
                <a:latin typeface="Arial" panose="020B0604020202020204" pitchFamily="34" charset="0"/>
              </a:rPr>
              <a:pPr lvl="1" algn="r"/>
              <a:t>64</a:t>
            </a:fld>
            <a:endParaRPr lang="es-ES" altLang="en-US" sz="1000">
              <a:latin typeface="Arial" panose="020B0604020202020204" pitchFamily="34" charset="0"/>
            </a:endParaRPr>
          </a:p>
        </p:txBody>
      </p:sp>
      <p:sp>
        <p:nvSpPr>
          <p:cNvPr id="227332" name="Rectangle 2">
            <a:extLst>
              <a:ext uri="{FF2B5EF4-FFF2-40B4-BE49-F238E27FC236}">
                <a16:creationId xmlns:a16="http://schemas.microsoft.com/office/drawing/2014/main" id="{92C41FC9-10E2-9655-7BCA-90524233216E}"/>
              </a:ext>
            </a:extLst>
          </p:cNvPr>
          <p:cNvSpPr>
            <a:spLocks noGrp="1" noChangeArrowheads="1"/>
          </p:cNvSpPr>
          <p:nvPr>
            <p:ph type="title" idx="4294967295"/>
          </p:nvPr>
        </p:nvSpPr>
        <p:spPr>
          <a:xfrm>
            <a:off x="685800" y="228600"/>
            <a:ext cx="7010400" cy="1066800"/>
          </a:xfrm>
        </p:spPr>
        <p:txBody>
          <a:bodyPr/>
          <a:lstStyle/>
          <a:p>
            <a:r>
              <a:rPr lang="en-US" altLang="en-US" sz="3300">
                <a:ea typeface="ＭＳ Ｐゴシック" panose="020B0600070205080204" pitchFamily="34" charset="-128"/>
              </a:rPr>
              <a:t>Modeling Specular </a:t>
            </a:r>
            <a:r>
              <a:rPr lang="en-US" altLang="en-US" sz="3300">
                <a:solidFill>
                  <a:srgbClr val="FF0000"/>
                </a:solidFill>
                <a:ea typeface="ＭＳ Ｐゴシック" panose="020B0600070205080204" pitchFamily="34" charset="-128"/>
              </a:rPr>
              <a:t>Reflections</a:t>
            </a:r>
          </a:p>
        </p:txBody>
      </p:sp>
      <p:sp>
        <p:nvSpPr>
          <p:cNvPr id="57348" name="Rectangle 3">
            <a:extLst>
              <a:ext uri="{FF2B5EF4-FFF2-40B4-BE49-F238E27FC236}">
                <a16:creationId xmlns:a16="http://schemas.microsoft.com/office/drawing/2014/main" id="{97A3CD5A-3B2D-E93B-D482-152F44589645}"/>
              </a:ext>
            </a:extLst>
          </p:cNvPr>
          <p:cNvSpPr>
            <a:spLocks noGrp="1" noChangeArrowheads="1"/>
          </p:cNvSpPr>
          <p:nvPr>
            <p:ph type="body" idx="4294967295"/>
          </p:nvPr>
        </p:nvSpPr>
        <p:spPr>
          <a:xfrm>
            <a:off x="-152400" y="1524000"/>
            <a:ext cx="9448800" cy="4724400"/>
          </a:xfrm>
        </p:spPr>
        <p:txBody>
          <a:bodyPr/>
          <a:lstStyle/>
          <a:p>
            <a:r>
              <a:rPr lang="en-US" altLang="en-US" b="1">
                <a:solidFill>
                  <a:srgbClr val="FF33CC"/>
                </a:solidFill>
                <a:ea typeface="ＭＳ Ｐゴシック" panose="020B0600070205080204" pitchFamily="34" charset="-128"/>
              </a:rPr>
              <a:t>Phong</a:t>
            </a:r>
            <a:r>
              <a:rPr lang="en-US" altLang="en-US">
                <a:ea typeface="ＭＳ Ｐゴシック" panose="020B0600070205080204" pitchFamily="34" charset="-128"/>
              </a:rPr>
              <a:t> proposed using a </a:t>
            </a:r>
            <a:r>
              <a:rPr lang="en-US" altLang="en-US" b="1">
                <a:solidFill>
                  <a:srgbClr val="FF0000"/>
                </a:solidFill>
                <a:ea typeface="ＭＳ Ｐゴシック" panose="020B0600070205080204" pitchFamily="34" charset="-128"/>
              </a:rPr>
              <a:t>term that dropped off</a:t>
            </a:r>
            <a:r>
              <a:rPr lang="en-US" altLang="en-US">
                <a:ea typeface="ＭＳ Ｐゴシック" panose="020B0600070205080204" pitchFamily="34" charset="-128"/>
              </a:rPr>
              <a:t> as the </a:t>
            </a:r>
            <a:r>
              <a:rPr lang="en-US" altLang="en-US" b="1">
                <a:solidFill>
                  <a:srgbClr val="FF0000"/>
                </a:solidFill>
                <a:ea typeface="ＭＳ Ｐゴシック" panose="020B0600070205080204" pitchFamily="34" charset="-128"/>
              </a:rPr>
              <a:t>angle </a:t>
            </a:r>
            <a:r>
              <a:rPr lang="en-US" altLang="en-US" b="1" baseline="30000">
                <a:solidFill>
                  <a:schemeClr val="accent2"/>
                </a:solidFill>
                <a:latin typeface="Symbol" panose="05050102010706020507" pitchFamily="18" charset="2"/>
                <a:ea typeface="ＭＳ Ｐゴシック" panose="020B0600070205080204" pitchFamily="34" charset="-128"/>
              </a:rPr>
              <a:t> </a:t>
            </a:r>
            <a:r>
              <a:rPr lang="en-US" altLang="en-US" b="1">
                <a:solidFill>
                  <a:srgbClr val="FF0000"/>
                </a:solidFill>
                <a:ea typeface="ＭＳ Ｐゴシック" panose="020B0600070205080204" pitchFamily="34" charset="-128"/>
              </a:rPr>
              <a:t>between</a:t>
            </a:r>
            <a:r>
              <a:rPr lang="en-US" altLang="en-US">
                <a:ea typeface="ＭＳ Ｐゴシック" panose="020B0600070205080204" pitchFamily="34" charset="-128"/>
              </a:rPr>
              <a:t> the</a:t>
            </a:r>
            <a:r>
              <a:rPr lang="en-US" altLang="en-US" b="1">
                <a:solidFill>
                  <a:srgbClr val="990033"/>
                </a:solidFill>
                <a:ea typeface="ＭＳ Ｐゴシック" panose="020B0600070205080204" pitchFamily="34" charset="-128"/>
              </a:rPr>
              <a:t> viewer v</a:t>
            </a:r>
            <a:r>
              <a:rPr lang="en-US" altLang="en-US">
                <a:solidFill>
                  <a:srgbClr val="990033"/>
                </a:solidFill>
                <a:ea typeface="ＭＳ Ｐゴシック" panose="020B0600070205080204" pitchFamily="34" charset="-128"/>
              </a:rPr>
              <a:t> </a:t>
            </a:r>
            <a:r>
              <a:rPr lang="en-US" altLang="en-US">
                <a:ea typeface="ＭＳ Ｐゴシック" panose="020B0600070205080204" pitchFamily="34" charset="-128"/>
              </a:rPr>
              <a:t>and the </a:t>
            </a:r>
            <a:r>
              <a:rPr lang="en-US" altLang="en-US">
                <a:solidFill>
                  <a:schemeClr val="accent2"/>
                </a:solidFill>
                <a:ea typeface="ＭＳ Ｐゴシック" panose="020B0600070205080204" pitchFamily="34" charset="-128"/>
              </a:rPr>
              <a:t>ideal reflection</a:t>
            </a:r>
            <a:r>
              <a:rPr lang="en-US" altLang="en-US" b="1">
                <a:solidFill>
                  <a:schemeClr val="accent2"/>
                </a:solidFill>
                <a:ea typeface="ＭＳ Ｐゴシック" panose="020B0600070205080204" pitchFamily="34" charset="-128"/>
              </a:rPr>
              <a:t> r</a:t>
            </a:r>
            <a:r>
              <a:rPr lang="en-US" altLang="en-US" b="1">
                <a:ea typeface="ＭＳ Ｐゴシック" panose="020B0600070205080204" pitchFamily="34" charset="-128"/>
              </a:rPr>
              <a:t> </a:t>
            </a:r>
            <a:r>
              <a:rPr lang="en-US" altLang="en-US">
                <a:ea typeface="ＭＳ Ｐゴシック" panose="020B0600070205080204" pitchFamily="34" charset="-128"/>
              </a:rPr>
              <a:t>increased</a:t>
            </a:r>
          </a:p>
        </p:txBody>
      </p:sp>
      <p:pic>
        <p:nvPicPr>
          <p:cNvPr id="57349" name="Picture 4" descr="AN06F13">
            <a:extLst>
              <a:ext uri="{FF2B5EF4-FFF2-40B4-BE49-F238E27FC236}">
                <a16:creationId xmlns:a16="http://schemas.microsoft.com/office/drawing/2014/main" id="{87A599A0-83E1-146E-08AE-B26ACAE6F6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43400" y="3200400"/>
            <a:ext cx="4076700" cy="274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350" name="Text Box 5">
            <a:extLst>
              <a:ext uri="{FF2B5EF4-FFF2-40B4-BE49-F238E27FC236}">
                <a16:creationId xmlns:a16="http://schemas.microsoft.com/office/drawing/2014/main" id="{E7BF37FA-BD29-707B-1216-DF9A77260D9E}"/>
              </a:ext>
            </a:extLst>
          </p:cNvPr>
          <p:cNvSpPr txBox="1">
            <a:spLocks noChangeArrowheads="1"/>
          </p:cNvSpPr>
          <p:nvPr/>
        </p:nvSpPr>
        <p:spPr bwMode="auto">
          <a:xfrm>
            <a:off x="7086600" y="4343400"/>
            <a:ext cx="3429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1">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a:latin typeface="Symbol" panose="05050102010706020507" pitchFamily="18" charset="2"/>
              </a:rPr>
              <a:t>f</a:t>
            </a:r>
          </a:p>
        </p:txBody>
      </p:sp>
      <p:sp>
        <p:nvSpPr>
          <p:cNvPr id="57351" name="Text Box 6">
            <a:extLst>
              <a:ext uri="{FF2B5EF4-FFF2-40B4-BE49-F238E27FC236}">
                <a16:creationId xmlns:a16="http://schemas.microsoft.com/office/drawing/2014/main" id="{BD413F59-661A-25B3-07A1-677227812D73}"/>
              </a:ext>
            </a:extLst>
          </p:cNvPr>
          <p:cNvSpPr txBox="1">
            <a:spLocks noChangeArrowheads="1"/>
          </p:cNvSpPr>
          <p:nvPr/>
        </p:nvSpPr>
        <p:spPr bwMode="auto">
          <a:xfrm>
            <a:off x="1285875" y="3505200"/>
            <a:ext cx="18859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1">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b="1"/>
              <a:t>I</a:t>
            </a:r>
            <a:r>
              <a:rPr lang="en-US" altLang="en-US" baseline="-25000"/>
              <a:t>r</a:t>
            </a:r>
            <a:r>
              <a:rPr lang="en-US" altLang="en-US"/>
              <a:t> ~ k</a:t>
            </a:r>
            <a:r>
              <a:rPr lang="en-US" altLang="en-US" baseline="-25000"/>
              <a:t>s</a:t>
            </a:r>
            <a:r>
              <a:rPr lang="en-US" altLang="en-US"/>
              <a:t> </a:t>
            </a:r>
            <a:r>
              <a:rPr lang="en-US" altLang="en-US" b="1"/>
              <a:t>I</a:t>
            </a:r>
            <a:r>
              <a:rPr lang="en-US" altLang="en-US"/>
              <a:t> cos</a:t>
            </a:r>
            <a:r>
              <a:rPr lang="en-US" altLang="en-US" b="1" baseline="30000">
                <a:solidFill>
                  <a:schemeClr val="accent2"/>
                </a:solidFill>
                <a:latin typeface="Symbol" panose="05050102010706020507" pitchFamily="18" charset="2"/>
              </a:rPr>
              <a:t>a</a:t>
            </a:r>
            <a:r>
              <a:rPr lang="en-US" altLang="en-US">
                <a:latin typeface="Symbol" panose="05050102010706020507" pitchFamily="18" charset="2"/>
              </a:rPr>
              <a:t>f</a:t>
            </a:r>
          </a:p>
        </p:txBody>
      </p:sp>
      <p:sp>
        <p:nvSpPr>
          <p:cNvPr id="57352" name="Line 7">
            <a:extLst>
              <a:ext uri="{FF2B5EF4-FFF2-40B4-BE49-F238E27FC236}">
                <a16:creationId xmlns:a16="http://schemas.microsoft.com/office/drawing/2014/main" id="{0DE338E3-170F-5061-9D8F-DB05EA860747}"/>
              </a:ext>
            </a:extLst>
          </p:cNvPr>
          <p:cNvSpPr>
            <a:spLocks noChangeShapeType="1"/>
          </p:cNvSpPr>
          <p:nvPr/>
        </p:nvSpPr>
        <p:spPr bwMode="auto">
          <a:xfrm flipH="1" flipV="1">
            <a:off x="2895600" y="3886200"/>
            <a:ext cx="381000" cy="838200"/>
          </a:xfrm>
          <a:prstGeom prst="line">
            <a:avLst/>
          </a:prstGeom>
          <a:noFill/>
          <a:ln w="12700">
            <a:solidFill>
              <a:srgbClr val="FF0000"/>
            </a:solidFill>
            <a:round/>
            <a:headEnd type="none" w="sm" len="sm"/>
            <a:tailEnd type="triangle" w="sm" len="sm"/>
          </a:ln>
          <a:extLst>
            <a:ext uri="{909E8E84-426E-40DD-AFC4-6F175D3DCCD1}">
              <a14:hiddenFill xmlns:a14="http://schemas.microsoft.com/office/drawing/2010/main">
                <a:noFill/>
              </a14:hiddenFill>
            </a:ext>
          </a:extLst>
        </p:spPr>
        <p:txBody>
          <a:bodyPr anchor="ctr" anchorCtr="1"/>
          <a:lstStyle/>
          <a:p>
            <a:endParaRPr lang="en-US"/>
          </a:p>
        </p:txBody>
      </p:sp>
      <p:sp>
        <p:nvSpPr>
          <p:cNvPr id="227338" name="Text Box 8">
            <a:extLst>
              <a:ext uri="{FF2B5EF4-FFF2-40B4-BE49-F238E27FC236}">
                <a16:creationId xmlns:a16="http://schemas.microsoft.com/office/drawing/2014/main" id="{7AC73384-BE5C-9F25-8E39-BBEE1D7AC20D}"/>
              </a:ext>
            </a:extLst>
          </p:cNvPr>
          <p:cNvSpPr txBox="1">
            <a:spLocks noChangeArrowheads="1"/>
          </p:cNvSpPr>
          <p:nvPr/>
        </p:nvSpPr>
        <p:spPr bwMode="auto">
          <a:xfrm>
            <a:off x="2590800" y="4724400"/>
            <a:ext cx="22415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1">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b="1">
                <a:solidFill>
                  <a:schemeClr val="accent2"/>
                </a:solidFill>
                <a:latin typeface="Symbol" panose="05050102010706020507" pitchFamily="18" charset="2"/>
              </a:rPr>
              <a:t>a </a:t>
            </a:r>
            <a:r>
              <a:rPr lang="en-US" altLang="en-US"/>
              <a:t>shininess coef</a:t>
            </a:r>
          </a:p>
        </p:txBody>
      </p:sp>
      <p:sp>
        <p:nvSpPr>
          <p:cNvPr id="57354" name="Text Box 10">
            <a:extLst>
              <a:ext uri="{FF2B5EF4-FFF2-40B4-BE49-F238E27FC236}">
                <a16:creationId xmlns:a16="http://schemas.microsoft.com/office/drawing/2014/main" id="{9BB7C026-EC68-B563-62FE-37CBE2530D15}"/>
              </a:ext>
            </a:extLst>
          </p:cNvPr>
          <p:cNvSpPr txBox="1">
            <a:spLocks noChangeArrowheads="1"/>
          </p:cNvSpPr>
          <p:nvPr/>
        </p:nvSpPr>
        <p:spPr bwMode="auto">
          <a:xfrm>
            <a:off x="1071563" y="5562600"/>
            <a:ext cx="20701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1">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a:t>absorption coef</a:t>
            </a:r>
          </a:p>
        </p:txBody>
      </p:sp>
      <p:sp>
        <p:nvSpPr>
          <p:cNvPr id="57355" name="Text Box 11">
            <a:extLst>
              <a:ext uri="{FF2B5EF4-FFF2-40B4-BE49-F238E27FC236}">
                <a16:creationId xmlns:a16="http://schemas.microsoft.com/office/drawing/2014/main" id="{73717A23-893C-9041-91C8-5C503CD29C15}"/>
              </a:ext>
            </a:extLst>
          </p:cNvPr>
          <p:cNvSpPr txBox="1">
            <a:spLocks noChangeArrowheads="1"/>
          </p:cNvSpPr>
          <p:nvPr/>
        </p:nvSpPr>
        <p:spPr bwMode="auto">
          <a:xfrm>
            <a:off x="1905000" y="5105400"/>
            <a:ext cx="24574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1">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a:t>incoming intensity</a:t>
            </a:r>
          </a:p>
        </p:txBody>
      </p:sp>
      <p:sp>
        <p:nvSpPr>
          <p:cNvPr id="57356" name="Line 12">
            <a:extLst>
              <a:ext uri="{FF2B5EF4-FFF2-40B4-BE49-F238E27FC236}">
                <a16:creationId xmlns:a16="http://schemas.microsoft.com/office/drawing/2014/main" id="{DE34E575-DBDE-9EC0-C22C-CE9727733816}"/>
              </a:ext>
            </a:extLst>
          </p:cNvPr>
          <p:cNvSpPr>
            <a:spLocks noChangeShapeType="1"/>
          </p:cNvSpPr>
          <p:nvPr/>
        </p:nvSpPr>
        <p:spPr bwMode="auto">
          <a:xfrm flipH="1" flipV="1">
            <a:off x="2286000" y="3886200"/>
            <a:ext cx="152400" cy="1143000"/>
          </a:xfrm>
          <a:prstGeom prst="line">
            <a:avLst/>
          </a:prstGeom>
          <a:noFill/>
          <a:ln w="12700">
            <a:solidFill>
              <a:srgbClr val="FF0000"/>
            </a:solidFill>
            <a:round/>
            <a:headEnd type="none" w="sm" len="sm"/>
            <a:tailEnd type="triangle" w="sm" len="sm"/>
          </a:ln>
          <a:extLst>
            <a:ext uri="{909E8E84-426E-40DD-AFC4-6F175D3DCCD1}">
              <a14:hiddenFill xmlns:a14="http://schemas.microsoft.com/office/drawing/2010/main">
                <a:noFill/>
              </a14:hiddenFill>
            </a:ext>
          </a:extLst>
        </p:spPr>
        <p:txBody>
          <a:bodyPr anchor="ctr" anchorCtr="1"/>
          <a:lstStyle/>
          <a:p>
            <a:endParaRPr lang="en-US"/>
          </a:p>
        </p:txBody>
      </p:sp>
      <p:sp>
        <p:nvSpPr>
          <p:cNvPr id="57357" name="Line 13">
            <a:extLst>
              <a:ext uri="{FF2B5EF4-FFF2-40B4-BE49-F238E27FC236}">
                <a16:creationId xmlns:a16="http://schemas.microsoft.com/office/drawing/2014/main" id="{C8072527-19E2-1080-1D9E-A25589D4E00A}"/>
              </a:ext>
            </a:extLst>
          </p:cNvPr>
          <p:cNvSpPr>
            <a:spLocks noChangeShapeType="1"/>
          </p:cNvSpPr>
          <p:nvPr/>
        </p:nvSpPr>
        <p:spPr bwMode="auto">
          <a:xfrm flipV="1">
            <a:off x="1752600" y="4038600"/>
            <a:ext cx="228600" cy="1371600"/>
          </a:xfrm>
          <a:prstGeom prst="line">
            <a:avLst/>
          </a:prstGeom>
          <a:noFill/>
          <a:ln w="12700">
            <a:solidFill>
              <a:srgbClr val="FF0000"/>
            </a:solidFill>
            <a:round/>
            <a:headEnd type="none" w="sm" len="sm"/>
            <a:tailEnd type="triangle" w="sm" len="sm"/>
          </a:ln>
          <a:extLst>
            <a:ext uri="{909E8E84-426E-40DD-AFC4-6F175D3DCCD1}">
              <a14:hiddenFill xmlns:a14="http://schemas.microsoft.com/office/drawing/2010/main">
                <a:noFill/>
              </a14:hiddenFill>
            </a:ext>
          </a:extLst>
        </p:spPr>
        <p:txBody>
          <a:bodyPr anchor="ctr" anchorCtr="1"/>
          <a:lstStyle/>
          <a:p>
            <a:endParaRPr lang="en-US"/>
          </a:p>
        </p:txBody>
      </p:sp>
      <p:sp>
        <p:nvSpPr>
          <p:cNvPr id="57358" name="Line 14">
            <a:extLst>
              <a:ext uri="{FF2B5EF4-FFF2-40B4-BE49-F238E27FC236}">
                <a16:creationId xmlns:a16="http://schemas.microsoft.com/office/drawing/2014/main" id="{D72368B9-9698-EE73-7F75-603BF480DD0D}"/>
              </a:ext>
            </a:extLst>
          </p:cNvPr>
          <p:cNvSpPr>
            <a:spLocks noChangeShapeType="1"/>
          </p:cNvSpPr>
          <p:nvPr/>
        </p:nvSpPr>
        <p:spPr bwMode="auto">
          <a:xfrm flipV="1">
            <a:off x="1219200" y="4038600"/>
            <a:ext cx="228600" cy="762000"/>
          </a:xfrm>
          <a:prstGeom prst="line">
            <a:avLst/>
          </a:prstGeom>
          <a:noFill/>
          <a:ln w="12700">
            <a:solidFill>
              <a:srgbClr val="FF0000"/>
            </a:solidFill>
            <a:round/>
            <a:headEnd type="none" w="sm" len="sm"/>
            <a:tailEnd type="triangle" w="sm" len="sm"/>
          </a:ln>
          <a:extLst>
            <a:ext uri="{909E8E84-426E-40DD-AFC4-6F175D3DCCD1}">
              <a14:hiddenFill xmlns:a14="http://schemas.microsoft.com/office/drawing/2010/main">
                <a:noFill/>
              </a14:hiddenFill>
            </a:ext>
          </a:extLst>
        </p:spPr>
        <p:txBody>
          <a:bodyPr anchor="ctr" anchorCtr="1"/>
          <a:lstStyle/>
          <a:p>
            <a:endParaRPr lang="en-US"/>
          </a:p>
        </p:txBody>
      </p:sp>
      <p:sp>
        <p:nvSpPr>
          <p:cNvPr id="57359" name="Text Box 15">
            <a:extLst>
              <a:ext uri="{FF2B5EF4-FFF2-40B4-BE49-F238E27FC236}">
                <a16:creationId xmlns:a16="http://schemas.microsoft.com/office/drawing/2014/main" id="{C96C51A4-5ACA-2769-ACE0-C7D47B1D2012}"/>
              </a:ext>
            </a:extLst>
          </p:cNvPr>
          <p:cNvSpPr txBox="1">
            <a:spLocks noChangeArrowheads="1"/>
          </p:cNvSpPr>
          <p:nvPr/>
        </p:nvSpPr>
        <p:spPr bwMode="auto">
          <a:xfrm>
            <a:off x="304800" y="4800600"/>
            <a:ext cx="1247775"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1">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a:t>reflected</a:t>
            </a:r>
          </a:p>
          <a:p>
            <a:r>
              <a:rPr lang="en-US" altLang="en-US"/>
              <a:t>intensity</a:t>
            </a:r>
          </a:p>
        </p:txBody>
      </p:sp>
      <p:pic>
        <p:nvPicPr>
          <p:cNvPr id="57360" name="Picture 5" descr="AN06F04a">
            <a:extLst>
              <a:ext uri="{FF2B5EF4-FFF2-40B4-BE49-F238E27FC236}">
                <a16:creationId xmlns:a16="http://schemas.microsoft.com/office/drawing/2014/main" id="{88834741-FAA3-E5EC-6048-1817DDB46B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73938" y="228600"/>
            <a:ext cx="1749425" cy="1104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361" name="Rectangle 1">
            <a:extLst>
              <a:ext uri="{FF2B5EF4-FFF2-40B4-BE49-F238E27FC236}">
                <a16:creationId xmlns:a16="http://schemas.microsoft.com/office/drawing/2014/main" id="{747FAF7B-2EAF-DD03-0F1B-F44A3AF11CE7}"/>
              </a:ext>
            </a:extLst>
          </p:cNvPr>
          <p:cNvSpPr>
            <a:spLocks noChangeArrowheads="1"/>
          </p:cNvSpPr>
          <p:nvPr/>
        </p:nvSpPr>
        <p:spPr bwMode="auto">
          <a:xfrm>
            <a:off x="7773988" y="3328988"/>
            <a:ext cx="363537" cy="5238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sz="2800" b="1">
                <a:solidFill>
                  <a:srgbClr val="990033"/>
                </a:solidFill>
              </a:rPr>
              <a:t>v</a:t>
            </a:r>
            <a:endParaRPr lang="en-US" altLang="en-US" sz="2800"/>
          </a:p>
        </p:txBody>
      </p:sp>
      <p:sp>
        <p:nvSpPr>
          <p:cNvPr id="19" name="Rectangle 18">
            <a:extLst>
              <a:ext uri="{FF2B5EF4-FFF2-40B4-BE49-F238E27FC236}">
                <a16:creationId xmlns:a16="http://schemas.microsoft.com/office/drawing/2014/main" id="{13E6517F-015F-5B04-959F-822DAFA1583E}"/>
              </a:ext>
            </a:extLst>
          </p:cNvPr>
          <p:cNvSpPr/>
          <p:nvPr/>
        </p:nvSpPr>
        <p:spPr>
          <a:xfrm>
            <a:off x="8313738" y="4483100"/>
            <a:ext cx="344487" cy="522288"/>
          </a:xfrm>
          <a:prstGeom prst="rect">
            <a:avLst/>
          </a:prstGeom>
          <a:solidFill>
            <a:schemeClr val="bg1"/>
          </a:solidFill>
        </p:spPr>
        <p:txBody>
          <a:bodyPr wrap="none">
            <a:spAutoFit/>
          </a:bodyPr>
          <a:lstStyle/>
          <a:p>
            <a:pPr>
              <a:defRPr/>
            </a:pPr>
            <a:r>
              <a:rPr lang="en-US" sz="2800" b="1" dirty="0">
                <a:solidFill>
                  <a:schemeClr val="accent2">
                    <a:lumMod val="75000"/>
                  </a:schemeClr>
                </a:solidFill>
                <a:ea typeface="ＭＳ Ｐゴシック" charset="-128"/>
              </a:rPr>
              <a:t>r</a:t>
            </a:r>
            <a:endParaRPr lang="en-US" sz="2800" dirty="0">
              <a:solidFill>
                <a:schemeClr val="accent2">
                  <a:lumMod val="75000"/>
                </a:schemeClr>
              </a:solidFill>
              <a:ea typeface="ＭＳ Ｐゴシック" charset="-128"/>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6" presetClass="emph" presetSubtype="0" fill="hold" nodeType="clickEffect">
                                  <p:stCondLst>
                                    <p:cond delay="0"/>
                                  </p:stCondLst>
                                  <p:childTnLst>
                                    <p:animScale>
                                      <p:cBhvr>
                                        <p:cTn id="6" dur="2000" fill="hold"/>
                                        <p:tgtEl>
                                          <p:spTgt spid="227332"/>
                                        </p:tgtEl>
                                      </p:cBhvr>
                                      <p:by x="100000" y="150000"/>
                                    </p:animScale>
                                  </p:childTnLst>
                                </p:cTn>
                              </p:par>
                            </p:childTnLst>
                          </p:cTn>
                        </p:par>
                      </p:childTnLst>
                    </p:cTn>
                  </p:par>
                  <p:par>
                    <p:cTn id="7" fill="hold" nodeType="clickPar">
                      <p:stCondLst>
                        <p:cond delay="indefinite"/>
                      </p:stCondLst>
                      <p:childTnLst>
                        <p:par>
                          <p:cTn id="8" fill="hold" nodeType="withGroup">
                            <p:stCondLst>
                              <p:cond delay="0"/>
                            </p:stCondLst>
                            <p:childTnLst>
                              <p:par>
                                <p:cTn id="9" presetID="26" presetClass="entr" presetSubtype="0" fill="hold" nodeType="clickEffect">
                                  <p:stCondLst>
                                    <p:cond delay="0"/>
                                  </p:stCondLst>
                                  <p:childTnLst>
                                    <p:set>
                                      <p:cBhvr>
                                        <p:cTn id="10" dur="1" fill="hold">
                                          <p:stCondLst>
                                            <p:cond delay="0"/>
                                          </p:stCondLst>
                                        </p:cTn>
                                        <p:tgtEl>
                                          <p:spTgt spid="227338"/>
                                        </p:tgtEl>
                                        <p:attrNameLst>
                                          <p:attrName>style.visibility</p:attrName>
                                        </p:attrNameLst>
                                      </p:cBhvr>
                                      <p:to>
                                        <p:strVal val="visible"/>
                                      </p:to>
                                    </p:set>
                                    <p:animEffect transition="in" filter="wipe(down)">
                                      <p:cBhvr>
                                        <p:cTn id="11" dur="580">
                                          <p:stCondLst>
                                            <p:cond delay="0"/>
                                          </p:stCondLst>
                                        </p:cTn>
                                        <p:tgtEl>
                                          <p:spTgt spid="227338"/>
                                        </p:tgtEl>
                                      </p:cBhvr>
                                    </p:animEffect>
                                    <p:anim calcmode="lin" valueType="num">
                                      <p:cBhvr>
                                        <p:cTn id="12" dur="1822" tmFilter="0,0; 0.14,0.36; 0.43,0.73; 0.71,0.91; 1.0,1.0">
                                          <p:stCondLst>
                                            <p:cond delay="0"/>
                                          </p:stCondLst>
                                        </p:cTn>
                                        <p:tgtEl>
                                          <p:spTgt spid="227338"/>
                                        </p:tgtEl>
                                        <p:attrNameLst>
                                          <p:attrName>ppt_x</p:attrName>
                                        </p:attrNameLst>
                                      </p:cBhvr>
                                      <p:tavLst>
                                        <p:tav tm="0">
                                          <p:val>
                                            <p:strVal val="#ppt_x-0.25"/>
                                          </p:val>
                                        </p:tav>
                                        <p:tav tm="100000">
                                          <p:val>
                                            <p:strVal val="#ppt_x"/>
                                          </p:val>
                                        </p:tav>
                                      </p:tavLst>
                                    </p:anim>
                                    <p:anim calcmode="lin" valueType="num">
                                      <p:cBhvr>
                                        <p:cTn id="13" dur="664" tmFilter="0.0,0.0; 0.25,0.07; 0.50,0.2; 0.75,0.467; 1.0,1.0">
                                          <p:stCondLst>
                                            <p:cond delay="0"/>
                                          </p:stCondLst>
                                        </p:cTn>
                                        <p:tgtEl>
                                          <p:spTgt spid="227338"/>
                                        </p:tgtEl>
                                        <p:attrNameLst>
                                          <p:attrName>ppt_y</p:attrName>
                                        </p:attrNameLst>
                                      </p:cBhvr>
                                      <p:tavLst>
                                        <p:tav tm="0" fmla="#ppt_y-sin(pi*$)/3">
                                          <p:val>
                                            <p:fltVal val="0.5"/>
                                          </p:val>
                                        </p:tav>
                                        <p:tav tm="100000">
                                          <p:val>
                                            <p:fltVal val="1"/>
                                          </p:val>
                                        </p:tav>
                                      </p:tavLst>
                                    </p:anim>
                                    <p:anim calcmode="lin" valueType="num">
                                      <p:cBhvr>
                                        <p:cTn id="14" dur="664" tmFilter="0, 0; 0.125,0.2665; 0.25,0.4; 0.375,0.465; 0.5,0.5;  0.625,0.535; 0.75,0.6; 0.875,0.7335; 1,1">
                                          <p:stCondLst>
                                            <p:cond delay="664"/>
                                          </p:stCondLst>
                                        </p:cTn>
                                        <p:tgtEl>
                                          <p:spTgt spid="227338"/>
                                        </p:tgtEl>
                                        <p:attrNameLst>
                                          <p:attrName>ppt_y</p:attrName>
                                        </p:attrNameLst>
                                      </p:cBhvr>
                                      <p:tavLst>
                                        <p:tav tm="0" fmla="#ppt_y-sin(pi*$)/9">
                                          <p:val>
                                            <p:fltVal val="0"/>
                                          </p:val>
                                        </p:tav>
                                        <p:tav tm="100000">
                                          <p:val>
                                            <p:fltVal val="1"/>
                                          </p:val>
                                        </p:tav>
                                      </p:tavLst>
                                    </p:anim>
                                    <p:anim calcmode="lin" valueType="num">
                                      <p:cBhvr>
                                        <p:cTn id="15" dur="332" tmFilter="0, 0; 0.125,0.2665; 0.25,0.4; 0.375,0.465; 0.5,0.5;  0.625,0.535; 0.75,0.6; 0.875,0.7335; 1,1">
                                          <p:stCondLst>
                                            <p:cond delay="1324"/>
                                          </p:stCondLst>
                                        </p:cTn>
                                        <p:tgtEl>
                                          <p:spTgt spid="227338"/>
                                        </p:tgtEl>
                                        <p:attrNameLst>
                                          <p:attrName>ppt_y</p:attrName>
                                        </p:attrNameLst>
                                      </p:cBhvr>
                                      <p:tavLst>
                                        <p:tav tm="0" fmla="#ppt_y-sin(pi*$)/27">
                                          <p:val>
                                            <p:fltVal val="0"/>
                                          </p:val>
                                        </p:tav>
                                        <p:tav tm="100000">
                                          <p:val>
                                            <p:fltVal val="1"/>
                                          </p:val>
                                        </p:tav>
                                      </p:tavLst>
                                    </p:anim>
                                    <p:anim calcmode="lin" valueType="num">
                                      <p:cBhvr>
                                        <p:cTn id="16" dur="164" tmFilter="0, 0; 0.125,0.2665; 0.25,0.4; 0.375,0.465; 0.5,0.5;  0.625,0.535; 0.75,0.6; 0.875,0.7335; 1,1">
                                          <p:stCondLst>
                                            <p:cond delay="1656"/>
                                          </p:stCondLst>
                                        </p:cTn>
                                        <p:tgtEl>
                                          <p:spTgt spid="227338"/>
                                        </p:tgtEl>
                                        <p:attrNameLst>
                                          <p:attrName>ppt_y</p:attrName>
                                        </p:attrNameLst>
                                      </p:cBhvr>
                                      <p:tavLst>
                                        <p:tav tm="0" fmla="#ppt_y-sin(pi*$)/81">
                                          <p:val>
                                            <p:fltVal val="0"/>
                                          </p:val>
                                        </p:tav>
                                        <p:tav tm="100000">
                                          <p:val>
                                            <p:fltVal val="1"/>
                                          </p:val>
                                        </p:tav>
                                      </p:tavLst>
                                    </p:anim>
                                    <p:animScale>
                                      <p:cBhvr>
                                        <p:cTn id="17" dur="26">
                                          <p:stCondLst>
                                            <p:cond delay="650"/>
                                          </p:stCondLst>
                                        </p:cTn>
                                        <p:tgtEl>
                                          <p:spTgt spid="227338"/>
                                        </p:tgtEl>
                                      </p:cBhvr>
                                      <p:to x="100000" y="60000"/>
                                    </p:animScale>
                                    <p:animScale>
                                      <p:cBhvr>
                                        <p:cTn id="18" dur="166" decel="50000">
                                          <p:stCondLst>
                                            <p:cond delay="676"/>
                                          </p:stCondLst>
                                        </p:cTn>
                                        <p:tgtEl>
                                          <p:spTgt spid="227338"/>
                                        </p:tgtEl>
                                      </p:cBhvr>
                                      <p:to x="100000" y="100000"/>
                                    </p:animScale>
                                    <p:animScale>
                                      <p:cBhvr>
                                        <p:cTn id="19" dur="26">
                                          <p:stCondLst>
                                            <p:cond delay="1312"/>
                                          </p:stCondLst>
                                        </p:cTn>
                                        <p:tgtEl>
                                          <p:spTgt spid="227338"/>
                                        </p:tgtEl>
                                      </p:cBhvr>
                                      <p:to x="100000" y="80000"/>
                                    </p:animScale>
                                    <p:animScale>
                                      <p:cBhvr>
                                        <p:cTn id="20" dur="166" decel="50000">
                                          <p:stCondLst>
                                            <p:cond delay="1338"/>
                                          </p:stCondLst>
                                        </p:cTn>
                                        <p:tgtEl>
                                          <p:spTgt spid="227338"/>
                                        </p:tgtEl>
                                      </p:cBhvr>
                                      <p:to x="100000" y="100000"/>
                                    </p:animScale>
                                    <p:animScale>
                                      <p:cBhvr>
                                        <p:cTn id="21" dur="26">
                                          <p:stCondLst>
                                            <p:cond delay="1642"/>
                                          </p:stCondLst>
                                        </p:cTn>
                                        <p:tgtEl>
                                          <p:spTgt spid="227338"/>
                                        </p:tgtEl>
                                      </p:cBhvr>
                                      <p:to x="100000" y="90000"/>
                                    </p:animScale>
                                    <p:animScale>
                                      <p:cBhvr>
                                        <p:cTn id="22" dur="166" decel="50000">
                                          <p:stCondLst>
                                            <p:cond delay="1668"/>
                                          </p:stCondLst>
                                        </p:cTn>
                                        <p:tgtEl>
                                          <p:spTgt spid="227338"/>
                                        </p:tgtEl>
                                      </p:cBhvr>
                                      <p:to x="100000" y="100000"/>
                                    </p:animScale>
                                    <p:animScale>
                                      <p:cBhvr>
                                        <p:cTn id="23" dur="26">
                                          <p:stCondLst>
                                            <p:cond delay="1808"/>
                                          </p:stCondLst>
                                        </p:cTn>
                                        <p:tgtEl>
                                          <p:spTgt spid="227338"/>
                                        </p:tgtEl>
                                      </p:cBhvr>
                                      <p:to x="100000" y="95000"/>
                                    </p:animScale>
                                    <p:animScale>
                                      <p:cBhvr>
                                        <p:cTn id="24" dur="166" decel="50000">
                                          <p:stCondLst>
                                            <p:cond delay="1834"/>
                                          </p:stCondLst>
                                        </p:cTn>
                                        <p:tgtEl>
                                          <p:spTgt spid="227338"/>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7332" grpId="0"/>
      <p:bldP spid="227338"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Slide Number Placeholder 3">
            <a:extLst>
              <a:ext uri="{FF2B5EF4-FFF2-40B4-BE49-F238E27FC236}">
                <a16:creationId xmlns:a16="http://schemas.microsoft.com/office/drawing/2014/main" id="{B5241631-8FD0-D9C1-1FD0-D38C0279ABF7}"/>
              </a:ext>
            </a:extLst>
          </p:cNvPr>
          <p:cNvSpPr txBox="1">
            <a:spLocks noGrp="1"/>
          </p:cNvSpPr>
          <p:nvPr/>
        </p:nvSpPr>
        <p:spPr bwMode="auto">
          <a:xfrm>
            <a:off x="8077200" y="6324600"/>
            <a:ext cx="381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marL="342900" indent="-342900">
              <a:defRPr sz="2400">
                <a:solidFill>
                  <a:schemeClr val="tx1"/>
                </a:solidFill>
                <a:latin typeface="Times New Roman" panose="02020603050405020304" pitchFamily="18" charset="0"/>
                <a:ea typeface="ＭＳ Ｐゴシック" panose="020B0600070205080204" pitchFamily="34" charset="-128"/>
              </a:defRPr>
            </a:lvl1pPr>
            <a:lvl2pPr>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lvl="1" algn="r"/>
            <a:fld id="{BC7BD907-D08B-4D89-AE6A-8CCB7B97F521}" type="slidenum">
              <a:rPr lang="es-ES" altLang="en-US" sz="1000">
                <a:latin typeface="Arial" panose="020B0604020202020204" pitchFamily="34" charset="0"/>
              </a:rPr>
              <a:pPr lvl="1" algn="r"/>
              <a:t>65</a:t>
            </a:fld>
            <a:endParaRPr lang="es-ES" altLang="en-US" sz="1000">
              <a:latin typeface="Arial" panose="020B0604020202020204" pitchFamily="34" charset="0"/>
            </a:endParaRPr>
          </a:p>
        </p:txBody>
      </p:sp>
      <p:sp>
        <p:nvSpPr>
          <p:cNvPr id="58371" name="Rectangle 2">
            <a:extLst>
              <a:ext uri="{FF2B5EF4-FFF2-40B4-BE49-F238E27FC236}">
                <a16:creationId xmlns:a16="http://schemas.microsoft.com/office/drawing/2014/main" id="{180614C7-C39D-9777-BA7A-2EB6CBD89A36}"/>
              </a:ext>
            </a:extLst>
          </p:cNvPr>
          <p:cNvSpPr>
            <a:spLocks noGrp="1" noChangeArrowheads="1"/>
          </p:cNvSpPr>
          <p:nvPr>
            <p:ph type="title" idx="4294967295"/>
          </p:nvPr>
        </p:nvSpPr>
        <p:spPr/>
        <p:txBody>
          <a:bodyPr/>
          <a:lstStyle/>
          <a:p>
            <a:r>
              <a:rPr lang="en-US" altLang="en-US">
                <a:ea typeface="ＭＳ Ｐゴシック" panose="020B0600070205080204" pitchFamily="34" charset="-128"/>
              </a:rPr>
              <a:t>The </a:t>
            </a:r>
            <a:r>
              <a:rPr lang="en-US" altLang="en-US">
                <a:solidFill>
                  <a:srgbClr val="FF0000"/>
                </a:solidFill>
                <a:ea typeface="ＭＳ Ｐゴシック" panose="020B0600070205080204" pitchFamily="34" charset="-128"/>
              </a:rPr>
              <a:t>Shininess Coefficient</a:t>
            </a:r>
          </a:p>
        </p:txBody>
      </p:sp>
      <p:sp>
        <p:nvSpPr>
          <p:cNvPr id="58372" name="Rectangle 3">
            <a:extLst>
              <a:ext uri="{FF2B5EF4-FFF2-40B4-BE49-F238E27FC236}">
                <a16:creationId xmlns:a16="http://schemas.microsoft.com/office/drawing/2014/main" id="{BC796A5F-9D6E-D9EC-3164-B4B3DAFD5E6E}"/>
              </a:ext>
            </a:extLst>
          </p:cNvPr>
          <p:cNvSpPr>
            <a:spLocks noGrp="1" noChangeArrowheads="1"/>
          </p:cNvSpPr>
          <p:nvPr>
            <p:ph type="body" idx="4294967295"/>
          </p:nvPr>
        </p:nvSpPr>
        <p:spPr>
          <a:xfrm>
            <a:off x="-190500" y="1524000"/>
            <a:ext cx="9525000" cy="4724400"/>
          </a:xfrm>
        </p:spPr>
        <p:txBody>
          <a:bodyPr/>
          <a:lstStyle/>
          <a:p>
            <a:r>
              <a:rPr lang="en-US" altLang="en-US" sz="2700">
                <a:ea typeface="ＭＳ Ｐゴシック" panose="020B0600070205080204" pitchFamily="34" charset="-128"/>
              </a:rPr>
              <a:t>Values of </a:t>
            </a:r>
            <a:r>
              <a:rPr lang="en-US" altLang="en-US" sz="2700" b="1">
                <a:solidFill>
                  <a:schemeClr val="accent2"/>
                </a:solidFill>
                <a:latin typeface="Symbol" panose="05050102010706020507" pitchFamily="18" charset="2"/>
                <a:ea typeface="ＭＳ Ｐゴシック" panose="020B0600070205080204" pitchFamily="34" charset="-128"/>
              </a:rPr>
              <a:t>a</a:t>
            </a:r>
            <a:r>
              <a:rPr lang="en-US" altLang="en-US" sz="2700">
                <a:ea typeface="ＭＳ Ｐゴシック" panose="020B0600070205080204" pitchFamily="34" charset="-128"/>
              </a:rPr>
              <a:t> between </a:t>
            </a:r>
            <a:r>
              <a:rPr lang="en-US" altLang="en-US" sz="2700">
                <a:solidFill>
                  <a:srgbClr val="FF0000"/>
                </a:solidFill>
                <a:ea typeface="ＭＳ Ｐゴシック" panose="020B0600070205080204" pitchFamily="34" charset="-128"/>
              </a:rPr>
              <a:t>100 and 200 correspond to </a:t>
            </a:r>
            <a:r>
              <a:rPr lang="en-US" altLang="en-US" sz="2700" b="1">
                <a:ea typeface="ＭＳ Ｐゴシック" panose="020B0600070205080204" pitchFamily="34" charset="-128"/>
              </a:rPr>
              <a:t>metals</a:t>
            </a:r>
            <a:r>
              <a:rPr lang="en-US" altLang="en-US" sz="2700">
                <a:ea typeface="ＭＳ Ｐゴシック" panose="020B0600070205080204" pitchFamily="34" charset="-128"/>
              </a:rPr>
              <a:t> </a:t>
            </a:r>
          </a:p>
          <a:p>
            <a:r>
              <a:rPr lang="en-US" altLang="en-US" sz="2700">
                <a:ea typeface="ＭＳ Ｐゴシック" panose="020B0600070205080204" pitchFamily="34" charset="-128"/>
              </a:rPr>
              <a:t>Values between </a:t>
            </a:r>
            <a:r>
              <a:rPr lang="en-US" altLang="en-US" sz="2700">
                <a:solidFill>
                  <a:srgbClr val="FF0000"/>
                </a:solidFill>
                <a:ea typeface="ＭＳ Ｐゴシック" panose="020B0600070205080204" pitchFamily="34" charset="-128"/>
              </a:rPr>
              <a:t>5 and 10 give surface that look like </a:t>
            </a:r>
            <a:r>
              <a:rPr lang="en-US" altLang="en-US" sz="2700" b="1">
                <a:ea typeface="ＭＳ Ｐゴシック" panose="020B0600070205080204" pitchFamily="34" charset="-128"/>
              </a:rPr>
              <a:t>plastic</a:t>
            </a:r>
          </a:p>
        </p:txBody>
      </p:sp>
      <p:pic>
        <p:nvPicPr>
          <p:cNvPr id="58373" name="Picture 5" descr="AN06F19">
            <a:extLst>
              <a:ext uri="{FF2B5EF4-FFF2-40B4-BE49-F238E27FC236}">
                <a16:creationId xmlns:a16="http://schemas.microsoft.com/office/drawing/2014/main" id="{8A588602-FC68-0ED0-AB20-D0F2ED522E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7000" y="3657600"/>
            <a:ext cx="3960813" cy="2444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374" name="Text Box 6">
            <a:extLst>
              <a:ext uri="{FF2B5EF4-FFF2-40B4-BE49-F238E27FC236}">
                <a16:creationId xmlns:a16="http://schemas.microsoft.com/office/drawing/2014/main" id="{6E262B9C-A815-BB66-1640-7286DF59ADA1}"/>
              </a:ext>
            </a:extLst>
          </p:cNvPr>
          <p:cNvSpPr txBox="1">
            <a:spLocks noChangeArrowheads="1"/>
          </p:cNvSpPr>
          <p:nvPr/>
        </p:nvSpPr>
        <p:spPr bwMode="auto">
          <a:xfrm>
            <a:off x="2590800" y="3962400"/>
            <a:ext cx="954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1">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a:t>cos</a:t>
            </a:r>
            <a:r>
              <a:rPr lang="en-US" altLang="en-US" b="1" baseline="30000">
                <a:solidFill>
                  <a:schemeClr val="accent2"/>
                </a:solidFill>
                <a:latin typeface="Symbol" panose="05050102010706020507" pitchFamily="18" charset="2"/>
              </a:rPr>
              <a:t>a</a:t>
            </a:r>
            <a:r>
              <a:rPr lang="en-US" altLang="en-US"/>
              <a:t> </a:t>
            </a:r>
            <a:r>
              <a:rPr lang="en-US" altLang="en-US">
                <a:latin typeface="Symbol" panose="05050102010706020507" pitchFamily="18" charset="2"/>
              </a:rPr>
              <a:t>f</a:t>
            </a:r>
          </a:p>
        </p:txBody>
      </p:sp>
      <p:sp>
        <p:nvSpPr>
          <p:cNvPr id="58375" name="Text Box 7">
            <a:extLst>
              <a:ext uri="{FF2B5EF4-FFF2-40B4-BE49-F238E27FC236}">
                <a16:creationId xmlns:a16="http://schemas.microsoft.com/office/drawing/2014/main" id="{A4EAF398-C1BA-B894-30A6-1D23049E16F5}"/>
              </a:ext>
            </a:extLst>
          </p:cNvPr>
          <p:cNvSpPr txBox="1">
            <a:spLocks noChangeArrowheads="1"/>
          </p:cNvSpPr>
          <p:nvPr/>
        </p:nvSpPr>
        <p:spPr bwMode="auto">
          <a:xfrm>
            <a:off x="4495800" y="6019800"/>
            <a:ext cx="3429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1">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a:latin typeface="Symbol" panose="05050102010706020507" pitchFamily="18" charset="2"/>
              </a:rPr>
              <a:t>f</a:t>
            </a:r>
          </a:p>
        </p:txBody>
      </p:sp>
      <p:sp>
        <p:nvSpPr>
          <p:cNvPr id="58376" name="Text Box 8">
            <a:extLst>
              <a:ext uri="{FF2B5EF4-FFF2-40B4-BE49-F238E27FC236}">
                <a16:creationId xmlns:a16="http://schemas.microsoft.com/office/drawing/2014/main" id="{23E0B89E-7350-D3F3-7E1D-5D8B924A8079}"/>
              </a:ext>
            </a:extLst>
          </p:cNvPr>
          <p:cNvSpPr txBox="1">
            <a:spLocks noChangeArrowheads="1"/>
          </p:cNvSpPr>
          <p:nvPr/>
        </p:nvSpPr>
        <p:spPr bwMode="auto">
          <a:xfrm>
            <a:off x="6308725" y="5984875"/>
            <a:ext cx="4889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1">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a:t>90</a:t>
            </a:r>
          </a:p>
        </p:txBody>
      </p:sp>
      <p:sp>
        <p:nvSpPr>
          <p:cNvPr id="58377" name="Text Box 9">
            <a:extLst>
              <a:ext uri="{FF2B5EF4-FFF2-40B4-BE49-F238E27FC236}">
                <a16:creationId xmlns:a16="http://schemas.microsoft.com/office/drawing/2014/main" id="{CF33D4A5-B83B-377F-5AB8-BFB329A4B583}"/>
              </a:ext>
            </a:extLst>
          </p:cNvPr>
          <p:cNvSpPr txBox="1">
            <a:spLocks noChangeArrowheads="1"/>
          </p:cNvSpPr>
          <p:nvPr/>
        </p:nvSpPr>
        <p:spPr bwMode="auto">
          <a:xfrm>
            <a:off x="2286000" y="6019800"/>
            <a:ext cx="590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1">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a:t>-90</a:t>
            </a:r>
          </a:p>
        </p:txBody>
      </p:sp>
      <p:sp>
        <p:nvSpPr>
          <p:cNvPr id="228363" name="Rectangle 11">
            <a:extLst>
              <a:ext uri="{FF2B5EF4-FFF2-40B4-BE49-F238E27FC236}">
                <a16:creationId xmlns:a16="http://schemas.microsoft.com/office/drawing/2014/main" id="{51041ACC-63BA-B241-4C82-482E156134D1}"/>
              </a:ext>
            </a:extLst>
          </p:cNvPr>
          <p:cNvSpPr>
            <a:spLocks noChangeArrowheads="1"/>
          </p:cNvSpPr>
          <p:nvPr/>
        </p:nvSpPr>
        <p:spPr bwMode="auto">
          <a:xfrm>
            <a:off x="7585075" y="563563"/>
            <a:ext cx="388938"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1">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l-GR" altLang="en-US" sz="2800" b="1">
                <a:solidFill>
                  <a:schemeClr val="accent2"/>
                </a:solidFill>
              </a:rPr>
              <a:t>α</a:t>
            </a:r>
            <a:endParaRPr lang="el-GR" altLang="en-US" sz="2800" b="1">
              <a:solidFill>
                <a:schemeClr val="accent2"/>
              </a:solidFill>
              <a:latin typeface="ＭＳ Ｐゴシック" panose="020B0600070205080204" pitchFamily="34" charset="-128"/>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228363">
                                            <p:txEl>
                                              <p:pRg st="0" end="0"/>
                                            </p:txEl>
                                          </p:spTgt>
                                        </p:tgtEl>
                                        <p:attrNameLst>
                                          <p:attrName>style.visibility</p:attrName>
                                        </p:attrNameLst>
                                      </p:cBhvr>
                                      <p:to>
                                        <p:strVal val="visible"/>
                                      </p:to>
                                    </p:set>
                                    <p:animEffect transition="in" filter="checkerboard(across)">
                                      <p:cBhvr>
                                        <p:cTn id="7" dur="500"/>
                                        <p:tgtEl>
                                          <p:spTgt spid="22836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394" name="Picture 4">
            <a:extLst>
              <a:ext uri="{FF2B5EF4-FFF2-40B4-BE49-F238E27FC236}">
                <a16:creationId xmlns:a16="http://schemas.microsoft.com/office/drawing/2014/main" id="{64E5A8DB-687C-DBD3-2653-350883704C05}"/>
              </a:ext>
            </a:extLst>
          </p:cNvPr>
          <p:cNvPicPr>
            <a:picLocks noChangeAspect="1" noChangeArrowheads="1"/>
          </p:cNvPicPr>
          <p:nvPr>
            <p:ph type="body" idx="1"/>
          </p:nvPr>
        </p:nvPicPr>
        <p:blipFill>
          <a:blip r:embed="rId2">
            <a:extLst>
              <a:ext uri="{28A0092B-C50C-407E-A947-70E740481C1C}">
                <a14:useLocalDpi xmlns:a14="http://schemas.microsoft.com/office/drawing/2010/main" val="0"/>
              </a:ext>
            </a:extLst>
          </a:blip>
          <a:srcRect/>
          <a:stretch>
            <a:fillRect/>
          </a:stretch>
        </p:blipFill>
        <p:spPr>
          <a:xfrm>
            <a:off x="685800" y="1524000"/>
            <a:ext cx="7067550" cy="5246688"/>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solidFill>
                  <a:schemeClr val="tx1"/>
                </a:solidFill>
                <a:prstDash val="solid"/>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9395" name="Rectangle 2">
            <a:extLst>
              <a:ext uri="{FF2B5EF4-FFF2-40B4-BE49-F238E27FC236}">
                <a16:creationId xmlns:a16="http://schemas.microsoft.com/office/drawing/2014/main" id="{411B7673-C6E4-4774-5520-32BD1DD6E893}"/>
              </a:ext>
            </a:extLst>
          </p:cNvPr>
          <p:cNvSpPr>
            <a:spLocks noChangeArrowheads="1"/>
          </p:cNvSpPr>
          <p:nvPr/>
        </p:nvSpPr>
        <p:spPr bwMode="auto">
          <a:xfrm>
            <a:off x="1371600" y="228600"/>
            <a:ext cx="62484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algn="ctr"/>
            <a:r>
              <a:rPr lang="en-US" altLang="en-US" sz="3700" b="1">
                <a:solidFill>
                  <a:schemeClr val="accent2"/>
                </a:solidFill>
                <a:latin typeface="Arial" panose="020B0604020202020204" pitchFamily="34" charset="0"/>
              </a:rPr>
              <a:t>The </a:t>
            </a:r>
            <a:r>
              <a:rPr lang="en-US" altLang="en-US" sz="3700" b="1">
                <a:solidFill>
                  <a:srgbClr val="FF0000"/>
                </a:solidFill>
                <a:latin typeface="Arial" panose="020B0604020202020204" pitchFamily="34" charset="0"/>
              </a:rPr>
              <a:t>Shininess Coefficient</a:t>
            </a:r>
          </a:p>
        </p:txBody>
      </p:sp>
      <p:sp>
        <p:nvSpPr>
          <p:cNvPr id="328712" name="Rectangle 8">
            <a:extLst>
              <a:ext uri="{FF2B5EF4-FFF2-40B4-BE49-F238E27FC236}">
                <a16:creationId xmlns:a16="http://schemas.microsoft.com/office/drawing/2014/main" id="{A0403622-8087-A866-CBC4-1648666F980C}"/>
              </a:ext>
            </a:extLst>
          </p:cNvPr>
          <p:cNvSpPr>
            <a:spLocks noChangeArrowheads="1"/>
          </p:cNvSpPr>
          <p:nvPr/>
        </p:nvSpPr>
        <p:spPr bwMode="auto">
          <a:xfrm>
            <a:off x="860425" y="4011613"/>
            <a:ext cx="388938" cy="519112"/>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1">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l-GR" altLang="en-US" sz="2800" b="1">
                <a:solidFill>
                  <a:schemeClr val="accent2"/>
                </a:solidFill>
              </a:rPr>
              <a:t>α</a:t>
            </a:r>
            <a:endParaRPr lang="el-GR" altLang="en-US" sz="2800" b="1">
              <a:solidFill>
                <a:schemeClr val="accent2"/>
              </a:solidFill>
              <a:latin typeface="ＭＳ Ｐゴシック" panose="020B0600070205080204" pitchFamily="34" charset="-128"/>
            </a:endParaRPr>
          </a:p>
        </p:txBody>
      </p:sp>
      <p:sp>
        <p:nvSpPr>
          <p:cNvPr id="328713" name="Rectangle 9">
            <a:extLst>
              <a:ext uri="{FF2B5EF4-FFF2-40B4-BE49-F238E27FC236}">
                <a16:creationId xmlns:a16="http://schemas.microsoft.com/office/drawing/2014/main" id="{30DB64CF-B333-AF69-4908-5E7E4122DD86}"/>
              </a:ext>
            </a:extLst>
          </p:cNvPr>
          <p:cNvSpPr>
            <a:spLocks noChangeArrowheads="1"/>
          </p:cNvSpPr>
          <p:nvPr/>
        </p:nvSpPr>
        <p:spPr bwMode="auto">
          <a:xfrm>
            <a:off x="5718175" y="6316663"/>
            <a:ext cx="388938" cy="519112"/>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1">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l-GR" altLang="en-US" sz="2800" b="1">
                <a:solidFill>
                  <a:schemeClr val="accent2"/>
                </a:solidFill>
              </a:rPr>
              <a:t>α</a:t>
            </a:r>
            <a:endParaRPr lang="el-GR" altLang="en-US" sz="2800" b="1">
              <a:solidFill>
                <a:schemeClr val="accent2"/>
              </a:solidFill>
              <a:latin typeface="ＭＳ Ｐゴシック" panose="020B0600070205080204" pitchFamily="34" charset="-128"/>
            </a:endParaRPr>
          </a:p>
        </p:txBody>
      </p:sp>
      <p:sp>
        <p:nvSpPr>
          <p:cNvPr id="328714" name="Rectangle 10">
            <a:extLst>
              <a:ext uri="{FF2B5EF4-FFF2-40B4-BE49-F238E27FC236}">
                <a16:creationId xmlns:a16="http://schemas.microsoft.com/office/drawing/2014/main" id="{14F05AAC-6432-C6D2-7905-97B2F4453293}"/>
              </a:ext>
            </a:extLst>
          </p:cNvPr>
          <p:cNvSpPr>
            <a:spLocks noChangeArrowheads="1"/>
          </p:cNvSpPr>
          <p:nvPr/>
        </p:nvSpPr>
        <p:spPr bwMode="auto">
          <a:xfrm>
            <a:off x="6781800" y="4038600"/>
            <a:ext cx="388938" cy="519113"/>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1">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l-GR" altLang="en-US" sz="2800" b="1">
                <a:solidFill>
                  <a:schemeClr val="accent2"/>
                </a:solidFill>
              </a:rPr>
              <a:t>α</a:t>
            </a:r>
            <a:endParaRPr lang="el-GR" altLang="en-US" sz="2800" b="1">
              <a:solidFill>
                <a:schemeClr val="accent2"/>
              </a:solidFill>
              <a:latin typeface="ＭＳ Ｐゴシック" panose="020B0600070205080204" pitchFamily="34" charset="-128"/>
            </a:endParaRPr>
          </a:p>
        </p:txBody>
      </p:sp>
      <p:sp>
        <p:nvSpPr>
          <p:cNvPr id="328715" name="Rectangle 11">
            <a:extLst>
              <a:ext uri="{FF2B5EF4-FFF2-40B4-BE49-F238E27FC236}">
                <a16:creationId xmlns:a16="http://schemas.microsoft.com/office/drawing/2014/main" id="{4DB2E4F5-5505-4953-4297-90968FC1F4EB}"/>
              </a:ext>
            </a:extLst>
          </p:cNvPr>
          <p:cNvSpPr>
            <a:spLocks noChangeArrowheads="1"/>
          </p:cNvSpPr>
          <p:nvPr/>
        </p:nvSpPr>
        <p:spPr bwMode="auto">
          <a:xfrm>
            <a:off x="7600950" y="495300"/>
            <a:ext cx="388938" cy="519113"/>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1">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l-GR" altLang="en-US" sz="2800" b="1">
                <a:solidFill>
                  <a:schemeClr val="accent2"/>
                </a:solidFill>
              </a:rPr>
              <a:t>α</a:t>
            </a:r>
            <a:endParaRPr lang="el-GR" altLang="en-US" sz="2800" b="1">
              <a:solidFill>
                <a:schemeClr val="accent2"/>
              </a:solidFill>
              <a:latin typeface="ＭＳ Ｐゴシック" panose="020B0600070205080204" pitchFamily="34" charset="-128"/>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328712">
                                            <p:txEl>
                                              <p:pRg st="0" end="0"/>
                                            </p:txEl>
                                          </p:spTgt>
                                        </p:tgtEl>
                                        <p:attrNameLst>
                                          <p:attrName>style.visibility</p:attrName>
                                        </p:attrNameLst>
                                      </p:cBhvr>
                                      <p:to>
                                        <p:strVal val="visible"/>
                                      </p:to>
                                    </p:set>
                                    <p:animEffect transition="in" filter="checkerboard(across)">
                                      <p:cBhvr>
                                        <p:cTn id="7" dur="500"/>
                                        <p:tgtEl>
                                          <p:spTgt spid="328712">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10" fill="hold" nodeType="clickEffect">
                                  <p:stCondLst>
                                    <p:cond delay="0"/>
                                  </p:stCondLst>
                                  <p:childTnLst>
                                    <p:set>
                                      <p:cBhvr>
                                        <p:cTn id="11" dur="1" fill="hold">
                                          <p:stCondLst>
                                            <p:cond delay="0"/>
                                          </p:stCondLst>
                                        </p:cTn>
                                        <p:tgtEl>
                                          <p:spTgt spid="328713">
                                            <p:txEl>
                                              <p:pRg st="0" end="0"/>
                                            </p:txEl>
                                          </p:spTgt>
                                        </p:tgtEl>
                                        <p:attrNameLst>
                                          <p:attrName>style.visibility</p:attrName>
                                        </p:attrNameLst>
                                      </p:cBhvr>
                                      <p:to>
                                        <p:strVal val="visible"/>
                                      </p:to>
                                    </p:set>
                                    <p:animEffect transition="in" filter="checkerboard(across)">
                                      <p:cBhvr>
                                        <p:cTn id="12" dur="500"/>
                                        <p:tgtEl>
                                          <p:spTgt spid="328713">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5" presetClass="entr" presetSubtype="10" fill="hold" nodeType="clickEffect">
                                  <p:stCondLst>
                                    <p:cond delay="0"/>
                                  </p:stCondLst>
                                  <p:childTnLst>
                                    <p:set>
                                      <p:cBhvr>
                                        <p:cTn id="16" dur="1" fill="hold">
                                          <p:stCondLst>
                                            <p:cond delay="0"/>
                                          </p:stCondLst>
                                        </p:cTn>
                                        <p:tgtEl>
                                          <p:spTgt spid="328714">
                                            <p:txEl>
                                              <p:pRg st="0" end="0"/>
                                            </p:txEl>
                                          </p:spTgt>
                                        </p:tgtEl>
                                        <p:attrNameLst>
                                          <p:attrName>style.visibility</p:attrName>
                                        </p:attrNameLst>
                                      </p:cBhvr>
                                      <p:to>
                                        <p:strVal val="visible"/>
                                      </p:to>
                                    </p:set>
                                    <p:animEffect transition="in" filter="checkerboard(across)">
                                      <p:cBhvr>
                                        <p:cTn id="17" dur="500"/>
                                        <p:tgtEl>
                                          <p:spTgt spid="328714">
                                            <p:txEl>
                                              <p:pRg st="0" end="0"/>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5" presetClass="entr" presetSubtype="10" fill="hold" nodeType="clickEffect">
                                  <p:stCondLst>
                                    <p:cond delay="0"/>
                                  </p:stCondLst>
                                  <p:childTnLst>
                                    <p:set>
                                      <p:cBhvr>
                                        <p:cTn id="21" dur="1" fill="hold">
                                          <p:stCondLst>
                                            <p:cond delay="0"/>
                                          </p:stCondLst>
                                        </p:cTn>
                                        <p:tgtEl>
                                          <p:spTgt spid="328715">
                                            <p:txEl>
                                              <p:pRg st="0" end="0"/>
                                            </p:txEl>
                                          </p:spTgt>
                                        </p:tgtEl>
                                        <p:attrNameLst>
                                          <p:attrName>style.visibility</p:attrName>
                                        </p:attrNameLst>
                                      </p:cBhvr>
                                      <p:to>
                                        <p:strVal val="visible"/>
                                      </p:to>
                                    </p:set>
                                    <p:animEffect transition="in" filter="checkerboard(across)">
                                      <p:cBhvr>
                                        <p:cTn id="22" dur="500"/>
                                        <p:tgtEl>
                                          <p:spTgt spid="32871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Slide Number Placeholder 3">
            <a:extLst>
              <a:ext uri="{FF2B5EF4-FFF2-40B4-BE49-F238E27FC236}">
                <a16:creationId xmlns:a16="http://schemas.microsoft.com/office/drawing/2014/main" id="{E2114C8C-2028-8F22-473A-FAFE0C0CA3EA}"/>
              </a:ext>
            </a:extLst>
          </p:cNvPr>
          <p:cNvSpPr txBox="1">
            <a:spLocks noGrp="1"/>
          </p:cNvSpPr>
          <p:nvPr/>
        </p:nvSpPr>
        <p:spPr bwMode="auto">
          <a:xfrm>
            <a:off x="8077200" y="6324600"/>
            <a:ext cx="381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marL="342900" indent="-342900">
              <a:defRPr sz="2400">
                <a:solidFill>
                  <a:schemeClr val="tx1"/>
                </a:solidFill>
                <a:latin typeface="Times New Roman" panose="02020603050405020304" pitchFamily="18" charset="0"/>
                <a:ea typeface="ＭＳ Ｐゴシック" panose="020B0600070205080204" pitchFamily="34" charset="-128"/>
              </a:defRPr>
            </a:lvl1pPr>
            <a:lvl2pPr>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lvl="1" algn="r"/>
            <a:fld id="{A897F49A-E5FF-44CF-B1FA-DF949BAD5444}" type="slidenum">
              <a:rPr lang="es-ES" altLang="en-US" sz="1000">
                <a:latin typeface="Arial" panose="020B0604020202020204" pitchFamily="34" charset="0"/>
              </a:rPr>
              <a:pPr lvl="1" algn="r"/>
              <a:t>67</a:t>
            </a:fld>
            <a:endParaRPr lang="es-ES" altLang="en-US" sz="1000">
              <a:latin typeface="Arial" panose="020B0604020202020204" pitchFamily="34" charset="0"/>
            </a:endParaRPr>
          </a:p>
        </p:txBody>
      </p:sp>
      <p:sp>
        <p:nvSpPr>
          <p:cNvPr id="60419" name="Rectangle 2">
            <a:extLst>
              <a:ext uri="{FF2B5EF4-FFF2-40B4-BE49-F238E27FC236}">
                <a16:creationId xmlns:a16="http://schemas.microsoft.com/office/drawing/2014/main" id="{C2E29C7E-3B49-16C7-3969-0BE7FE63826E}"/>
              </a:ext>
            </a:extLst>
          </p:cNvPr>
          <p:cNvSpPr>
            <a:spLocks noGrp="1" noChangeArrowheads="1"/>
          </p:cNvSpPr>
          <p:nvPr>
            <p:ph type="ctrTitle" idx="4294967295"/>
          </p:nvPr>
        </p:nvSpPr>
        <p:spPr>
          <a:xfrm>
            <a:off x="838200" y="1752600"/>
            <a:ext cx="7772400" cy="1143000"/>
          </a:xfrm>
        </p:spPr>
        <p:txBody>
          <a:bodyPr/>
          <a:lstStyle/>
          <a:p>
            <a:r>
              <a:rPr lang="en-US" altLang="en-US">
                <a:ea typeface="ＭＳ Ｐゴシック" panose="020B0600070205080204" pitchFamily="34" charset="-128"/>
              </a:rPr>
              <a:t>Shading II</a:t>
            </a:r>
          </a:p>
        </p:txBody>
      </p:sp>
      <p:sp>
        <p:nvSpPr>
          <p:cNvPr id="2" name="Rectangle 1">
            <a:extLst>
              <a:ext uri="{FF2B5EF4-FFF2-40B4-BE49-F238E27FC236}">
                <a16:creationId xmlns:a16="http://schemas.microsoft.com/office/drawing/2014/main" id="{6960CF3D-A9C1-0390-3A19-9EC69E3F65AD}"/>
              </a:ext>
            </a:extLst>
          </p:cNvPr>
          <p:cNvSpPr>
            <a:spLocks noChangeArrowheads="1"/>
          </p:cNvSpPr>
          <p:nvPr/>
        </p:nvSpPr>
        <p:spPr bwMode="auto">
          <a:xfrm>
            <a:off x="0" y="4476750"/>
            <a:ext cx="91440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indent="-34290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a:t> </a:t>
            </a:r>
            <a:r>
              <a:rPr lang="en-US" altLang="en-US" b="1">
                <a:solidFill>
                  <a:srgbClr val="FF0000"/>
                </a:solidFill>
              </a:rPr>
              <a:t>shading</a:t>
            </a:r>
            <a:endParaRPr lang="en-US" altLang="en-US">
              <a:solidFill>
                <a:srgbClr val="FF0000"/>
              </a:solidFill>
            </a:endParaRPr>
          </a:p>
          <a:p>
            <a:pPr lvl="1"/>
            <a:r>
              <a:rPr lang="en-US" altLang="en-US"/>
              <a:t>deciding </a:t>
            </a:r>
            <a:r>
              <a:rPr lang="en-US" altLang="en-US" b="1">
                <a:solidFill>
                  <a:srgbClr val="FF0000"/>
                </a:solidFill>
              </a:rPr>
              <a:t>pixel color </a:t>
            </a:r>
          </a:p>
          <a:p>
            <a:pPr lvl="1"/>
            <a:r>
              <a:rPr lang="en-US" altLang="en-US"/>
              <a:t>continuum of realism: </a:t>
            </a:r>
            <a:r>
              <a:rPr lang="en-US" altLang="en-US" b="1">
                <a:solidFill>
                  <a:srgbClr val="0070C0"/>
                </a:solidFill>
              </a:rPr>
              <a:t>when do we do lighting calculation</a:t>
            </a:r>
            <a:r>
              <a:rPr lang="en-US" altLang="en-US"/>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6"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Slide Number Placeholder 3">
            <a:extLst>
              <a:ext uri="{FF2B5EF4-FFF2-40B4-BE49-F238E27FC236}">
                <a16:creationId xmlns:a16="http://schemas.microsoft.com/office/drawing/2014/main" id="{D413C11D-443E-9FE6-4702-79011C30B575}"/>
              </a:ext>
            </a:extLst>
          </p:cNvPr>
          <p:cNvSpPr txBox="1">
            <a:spLocks noGrp="1"/>
          </p:cNvSpPr>
          <p:nvPr/>
        </p:nvSpPr>
        <p:spPr bwMode="auto">
          <a:xfrm>
            <a:off x="8077200" y="6324600"/>
            <a:ext cx="381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marL="342900" indent="-342900">
              <a:defRPr sz="2400">
                <a:solidFill>
                  <a:schemeClr val="tx1"/>
                </a:solidFill>
                <a:latin typeface="Times New Roman" panose="02020603050405020304" pitchFamily="18" charset="0"/>
                <a:ea typeface="ＭＳ Ｐゴシック" panose="020B0600070205080204" pitchFamily="34" charset="-128"/>
              </a:defRPr>
            </a:lvl1pPr>
            <a:lvl2pPr>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lvl="1" algn="r"/>
            <a:fld id="{14C4D3D6-3326-41B6-859A-52B5AE5E8637}" type="slidenum">
              <a:rPr lang="es-ES" altLang="en-US" sz="1000">
                <a:latin typeface="Arial" panose="020B0604020202020204" pitchFamily="34" charset="0"/>
              </a:rPr>
              <a:pPr lvl="1" algn="r"/>
              <a:t>68</a:t>
            </a:fld>
            <a:endParaRPr lang="es-ES" altLang="en-US" sz="1000">
              <a:latin typeface="Arial" panose="020B0604020202020204" pitchFamily="34" charset="0"/>
            </a:endParaRPr>
          </a:p>
        </p:txBody>
      </p:sp>
      <p:sp>
        <p:nvSpPr>
          <p:cNvPr id="61443" name="Rectangle 2">
            <a:extLst>
              <a:ext uri="{FF2B5EF4-FFF2-40B4-BE49-F238E27FC236}">
                <a16:creationId xmlns:a16="http://schemas.microsoft.com/office/drawing/2014/main" id="{A6D87207-C0A9-1C60-5D83-0F076930BE47}"/>
              </a:ext>
            </a:extLst>
          </p:cNvPr>
          <p:cNvSpPr>
            <a:spLocks noGrp="1" noChangeArrowheads="1"/>
          </p:cNvSpPr>
          <p:nvPr>
            <p:ph type="title" idx="4294967295"/>
          </p:nvPr>
        </p:nvSpPr>
        <p:spPr>
          <a:xfrm>
            <a:off x="1371600" y="152400"/>
            <a:ext cx="6248400" cy="1066800"/>
          </a:xfrm>
        </p:spPr>
        <p:txBody>
          <a:bodyPr/>
          <a:lstStyle/>
          <a:p>
            <a:r>
              <a:rPr lang="en-US" altLang="en-US">
                <a:ea typeface="ＭＳ Ｐゴシック" panose="020B0600070205080204" pitchFamily="34" charset="-128"/>
              </a:rPr>
              <a:t>Objectives</a:t>
            </a:r>
          </a:p>
        </p:txBody>
      </p:sp>
      <p:sp>
        <p:nvSpPr>
          <p:cNvPr id="61444" name="Rectangle 3">
            <a:extLst>
              <a:ext uri="{FF2B5EF4-FFF2-40B4-BE49-F238E27FC236}">
                <a16:creationId xmlns:a16="http://schemas.microsoft.com/office/drawing/2014/main" id="{A37EB505-4780-8E27-3817-4D5A374B081C}"/>
              </a:ext>
            </a:extLst>
          </p:cNvPr>
          <p:cNvSpPr>
            <a:spLocks noGrp="1" noChangeArrowheads="1"/>
          </p:cNvSpPr>
          <p:nvPr>
            <p:ph type="body" idx="4294967295"/>
          </p:nvPr>
        </p:nvSpPr>
        <p:spPr>
          <a:xfrm>
            <a:off x="0" y="1524000"/>
            <a:ext cx="9144000" cy="4724400"/>
          </a:xfrm>
        </p:spPr>
        <p:txBody>
          <a:bodyPr/>
          <a:lstStyle/>
          <a:p>
            <a:r>
              <a:rPr lang="en-US" altLang="en-US">
                <a:ea typeface="ＭＳ Ｐゴシック" panose="020B0600070205080204" pitchFamily="34" charset="-128"/>
              </a:rPr>
              <a:t>Continue discussion of </a:t>
            </a:r>
            <a:r>
              <a:rPr lang="en-US" altLang="en-US" b="1">
                <a:solidFill>
                  <a:schemeClr val="accent2"/>
                </a:solidFill>
                <a:ea typeface="ＭＳ Ｐゴシック" panose="020B0600070205080204" pitchFamily="34" charset="-128"/>
              </a:rPr>
              <a:t>shading</a:t>
            </a:r>
          </a:p>
          <a:p>
            <a:endParaRPr lang="en-US" altLang="en-US">
              <a:ea typeface="ＭＳ Ｐゴシック" panose="020B0600070205080204" pitchFamily="34" charset="-128"/>
            </a:endParaRPr>
          </a:p>
          <a:p>
            <a:r>
              <a:rPr lang="en-US" altLang="en-US">
                <a:ea typeface="ＭＳ Ｐゴシック" panose="020B0600070205080204" pitchFamily="34" charset="-128"/>
              </a:rPr>
              <a:t>Introduce </a:t>
            </a:r>
            <a:r>
              <a:rPr lang="en-US" altLang="en-US" b="1">
                <a:solidFill>
                  <a:srgbClr val="FF33CC"/>
                </a:solidFill>
                <a:ea typeface="ＭＳ Ｐゴシック" panose="020B0600070205080204" pitchFamily="34" charset="-128"/>
              </a:rPr>
              <a:t>modified Phong model</a:t>
            </a:r>
          </a:p>
          <a:p>
            <a:endParaRPr lang="en-US" altLang="en-US" b="1">
              <a:solidFill>
                <a:srgbClr val="FF33CC"/>
              </a:solidFill>
              <a:ea typeface="ＭＳ Ｐゴシック" panose="020B0600070205080204" pitchFamily="34" charset="-128"/>
            </a:endParaRPr>
          </a:p>
          <a:p>
            <a:r>
              <a:rPr lang="en-US" altLang="en-US">
                <a:ea typeface="ＭＳ Ｐゴシック" panose="020B0600070205080204" pitchFamily="34" charset="-128"/>
              </a:rPr>
              <a:t>Consider </a:t>
            </a:r>
            <a:r>
              <a:rPr lang="en-US" altLang="en-US">
                <a:solidFill>
                  <a:srgbClr val="FF0000"/>
                </a:solidFill>
                <a:ea typeface="ＭＳ Ｐゴシック" panose="020B0600070205080204" pitchFamily="34" charset="-128"/>
              </a:rPr>
              <a:t>computation of required vectors</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Slide Number Placeholder 3">
            <a:extLst>
              <a:ext uri="{FF2B5EF4-FFF2-40B4-BE49-F238E27FC236}">
                <a16:creationId xmlns:a16="http://schemas.microsoft.com/office/drawing/2014/main" id="{22CCCB7F-2D08-0A8A-BE1B-9541CE1241C6}"/>
              </a:ext>
            </a:extLst>
          </p:cNvPr>
          <p:cNvSpPr txBox="1">
            <a:spLocks noGrp="1"/>
          </p:cNvSpPr>
          <p:nvPr/>
        </p:nvSpPr>
        <p:spPr bwMode="auto">
          <a:xfrm>
            <a:off x="8077200" y="6324600"/>
            <a:ext cx="381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marL="342900" indent="-342900">
              <a:defRPr sz="2400">
                <a:solidFill>
                  <a:schemeClr val="tx1"/>
                </a:solidFill>
                <a:latin typeface="Times New Roman" panose="02020603050405020304" pitchFamily="18" charset="0"/>
                <a:ea typeface="ＭＳ Ｐゴシック" panose="020B0600070205080204" pitchFamily="34" charset="-128"/>
              </a:defRPr>
            </a:lvl1pPr>
            <a:lvl2pPr>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lvl="1" algn="r"/>
            <a:fld id="{1969AA5D-DD73-4988-BDB4-137521B6626D}" type="slidenum">
              <a:rPr lang="es-ES" altLang="en-US" sz="1000">
                <a:latin typeface="Arial" panose="020B0604020202020204" pitchFamily="34" charset="0"/>
              </a:rPr>
              <a:pPr lvl="1" algn="r"/>
              <a:t>69</a:t>
            </a:fld>
            <a:endParaRPr lang="es-ES" altLang="en-US" sz="1000">
              <a:latin typeface="Arial" panose="020B0604020202020204" pitchFamily="34" charset="0"/>
            </a:endParaRPr>
          </a:p>
        </p:txBody>
      </p:sp>
      <p:sp>
        <p:nvSpPr>
          <p:cNvPr id="231428" name="Rectangle 2">
            <a:extLst>
              <a:ext uri="{FF2B5EF4-FFF2-40B4-BE49-F238E27FC236}">
                <a16:creationId xmlns:a16="http://schemas.microsoft.com/office/drawing/2014/main" id="{0FA73EB2-03BD-D5D2-F5A9-4D4EB22BFF33}"/>
              </a:ext>
            </a:extLst>
          </p:cNvPr>
          <p:cNvSpPr>
            <a:spLocks noGrp="1" noChangeArrowheads="1"/>
          </p:cNvSpPr>
          <p:nvPr>
            <p:ph type="title" idx="4294967295"/>
          </p:nvPr>
        </p:nvSpPr>
        <p:spPr/>
        <p:txBody>
          <a:bodyPr/>
          <a:lstStyle/>
          <a:p>
            <a:r>
              <a:rPr lang="en-US" altLang="en-US">
                <a:ea typeface="ＭＳ Ｐゴシック" panose="020B0600070205080204" pitchFamily="34" charset="-128"/>
              </a:rPr>
              <a:t>Ambient Light</a:t>
            </a:r>
          </a:p>
        </p:txBody>
      </p:sp>
      <p:sp>
        <p:nvSpPr>
          <p:cNvPr id="231429" name="Rectangle 3">
            <a:extLst>
              <a:ext uri="{FF2B5EF4-FFF2-40B4-BE49-F238E27FC236}">
                <a16:creationId xmlns:a16="http://schemas.microsoft.com/office/drawing/2014/main" id="{A782CC13-6303-7CAC-EB28-EDF5D3D767AE}"/>
              </a:ext>
            </a:extLst>
          </p:cNvPr>
          <p:cNvSpPr>
            <a:spLocks noGrp="1" noChangeArrowheads="1"/>
          </p:cNvSpPr>
          <p:nvPr>
            <p:ph type="body" idx="4294967295"/>
          </p:nvPr>
        </p:nvSpPr>
        <p:spPr>
          <a:xfrm>
            <a:off x="0" y="1524000"/>
            <a:ext cx="9144000" cy="4724400"/>
          </a:xfrm>
        </p:spPr>
        <p:txBody>
          <a:bodyPr/>
          <a:lstStyle/>
          <a:p>
            <a:r>
              <a:rPr lang="en-US" altLang="en-US">
                <a:ea typeface="ＭＳ Ｐゴシック" panose="020B0600070205080204" pitchFamily="34" charset="-128"/>
              </a:rPr>
              <a:t>Ambient light is the result of </a:t>
            </a:r>
            <a:r>
              <a:rPr lang="en-US" altLang="en-US">
                <a:solidFill>
                  <a:srgbClr val="FF0000"/>
                </a:solidFill>
                <a:ea typeface="ＭＳ Ｐゴシック" panose="020B0600070205080204" pitchFamily="34" charset="-128"/>
              </a:rPr>
              <a:t>multiple interactions between (large) light sources</a:t>
            </a:r>
            <a:r>
              <a:rPr lang="en-US" altLang="en-US">
                <a:ea typeface="ＭＳ Ｐゴシック" panose="020B0600070205080204" pitchFamily="34" charset="-128"/>
              </a:rPr>
              <a:t> and the </a:t>
            </a:r>
            <a:r>
              <a:rPr lang="en-US" altLang="en-US" b="1">
                <a:solidFill>
                  <a:srgbClr val="FF9900"/>
                </a:solidFill>
                <a:ea typeface="ＭＳ Ｐゴシック" panose="020B0600070205080204" pitchFamily="34" charset="-128"/>
              </a:rPr>
              <a:t>objects </a:t>
            </a:r>
            <a:r>
              <a:rPr lang="en-US" altLang="en-US">
                <a:ea typeface="ＭＳ Ｐゴシック" panose="020B0600070205080204" pitchFamily="34" charset="-128"/>
              </a:rPr>
              <a:t>in the environment</a:t>
            </a:r>
          </a:p>
          <a:p>
            <a:r>
              <a:rPr lang="en-US" altLang="en-US">
                <a:solidFill>
                  <a:srgbClr val="FF0000"/>
                </a:solidFill>
                <a:ea typeface="ＭＳ Ｐゴシック" panose="020B0600070205080204" pitchFamily="34" charset="-128"/>
              </a:rPr>
              <a:t>Amount and color depend</a:t>
            </a:r>
            <a:r>
              <a:rPr lang="en-US" altLang="en-US">
                <a:ea typeface="ＭＳ Ｐゴシック" panose="020B0600070205080204" pitchFamily="34" charset="-128"/>
              </a:rPr>
              <a:t> on both the color of the light(s) and the material properties of the </a:t>
            </a:r>
            <a:r>
              <a:rPr lang="en-US" altLang="en-US" b="1">
                <a:solidFill>
                  <a:srgbClr val="FF9900"/>
                </a:solidFill>
                <a:ea typeface="ＭＳ Ｐゴシック" panose="020B0600070205080204" pitchFamily="34" charset="-128"/>
              </a:rPr>
              <a:t>object</a:t>
            </a:r>
          </a:p>
          <a:p>
            <a:endParaRPr lang="en-US" altLang="en-US">
              <a:ea typeface="ＭＳ Ｐゴシック" panose="020B0600070205080204" pitchFamily="34" charset="-128"/>
            </a:endParaRPr>
          </a:p>
          <a:p>
            <a:r>
              <a:rPr lang="en-US" altLang="en-US">
                <a:ea typeface="ＭＳ Ｐゴシック" panose="020B0600070205080204" pitchFamily="34" charset="-128"/>
              </a:rPr>
              <a:t>Add </a:t>
            </a:r>
            <a:r>
              <a:rPr lang="en-US" altLang="en-US">
                <a:latin typeface="Times New Roman" panose="02020603050405020304" pitchFamily="18" charset="0"/>
                <a:ea typeface="ＭＳ Ｐゴシック" panose="020B0600070205080204" pitchFamily="34" charset="-128"/>
              </a:rPr>
              <a:t>k</a:t>
            </a:r>
            <a:r>
              <a:rPr lang="en-US" altLang="en-US" baseline="-25000">
                <a:latin typeface="Times New Roman" panose="02020603050405020304" pitchFamily="18" charset="0"/>
                <a:ea typeface="ＭＳ Ｐゴシック" panose="020B0600070205080204" pitchFamily="34" charset="-128"/>
              </a:rPr>
              <a:t>a</a:t>
            </a:r>
            <a:r>
              <a:rPr lang="en-US" altLang="en-US">
                <a:latin typeface="Times New Roman" panose="02020603050405020304" pitchFamily="18" charset="0"/>
                <a:ea typeface="ＭＳ Ｐゴシック" panose="020B0600070205080204" pitchFamily="34" charset="-128"/>
              </a:rPr>
              <a:t> I</a:t>
            </a:r>
            <a:r>
              <a:rPr lang="en-US" altLang="en-US" baseline="-25000">
                <a:latin typeface="Times New Roman" panose="02020603050405020304" pitchFamily="18" charset="0"/>
                <a:ea typeface="ＭＳ Ｐゴシック" panose="020B0600070205080204" pitchFamily="34" charset="-128"/>
              </a:rPr>
              <a:t>a</a:t>
            </a:r>
            <a:r>
              <a:rPr lang="en-US" altLang="en-US">
                <a:ea typeface="ＭＳ Ｐゴシック" panose="020B0600070205080204" pitchFamily="34" charset="-128"/>
              </a:rPr>
              <a:t> to </a:t>
            </a:r>
            <a:r>
              <a:rPr lang="en-US" altLang="en-US" b="1">
                <a:solidFill>
                  <a:schemeClr val="accent2"/>
                </a:solidFill>
                <a:ea typeface="ＭＳ Ｐゴシック" panose="020B0600070205080204" pitchFamily="34" charset="-128"/>
              </a:rPr>
              <a:t>diffuse</a:t>
            </a:r>
            <a:r>
              <a:rPr lang="en-US" altLang="en-US">
                <a:ea typeface="ＭＳ Ｐゴシック" panose="020B0600070205080204" pitchFamily="34" charset="-128"/>
              </a:rPr>
              <a:t> and </a:t>
            </a:r>
            <a:r>
              <a:rPr lang="en-US" altLang="en-US" b="1">
                <a:solidFill>
                  <a:schemeClr val="accent2"/>
                </a:solidFill>
                <a:ea typeface="ＭＳ Ｐゴシック" panose="020B0600070205080204" pitchFamily="34" charset="-128"/>
              </a:rPr>
              <a:t>specular</a:t>
            </a:r>
            <a:r>
              <a:rPr lang="en-US" altLang="en-US">
                <a:ea typeface="ＭＳ Ｐゴシック" panose="020B0600070205080204" pitchFamily="34" charset="-128"/>
              </a:rPr>
              <a:t> terms</a:t>
            </a:r>
          </a:p>
        </p:txBody>
      </p:sp>
      <p:sp>
        <p:nvSpPr>
          <p:cNvPr id="62469" name="Line 4">
            <a:extLst>
              <a:ext uri="{FF2B5EF4-FFF2-40B4-BE49-F238E27FC236}">
                <a16:creationId xmlns:a16="http://schemas.microsoft.com/office/drawing/2014/main" id="{DED82A71-3C22-41AC-1031-E8904BDA75CC}"/>
              </a:ext>
            </a:extLst>
          </p:cNvPr>
          <p:cNvSpPr>
            <a:spLocks noChangeShapeType="1"/>
          </p:cNvSpPr>
          <p:nvPr/>
        </p:nvSpPr>
        <p:spPr bwMode="auto">
          <a:xfrm flipH="1" flipV="1">
            <a:off x="1317625" y="5162550"/>
            <a:ext cx="228600" cy="609600"/>
          </a:xfrm>
          <a:prstGeom prst="line">
            <a:avLst/>
          </a:prstGeom>
          <a:noFill/>
          <a:ln w="12700">
            <a:solidFill>
              <a:srgbClr val="FF0000"/>
            </a:solidFill>
            <a:round/>
            <a:headEnd type="none" w="sm" len="sm"/>
            <a:tailEnd type="triangle" w="sm" len="sm"/>
          </a:ln>
          <a:extLst>
            <a:ext uri="{909E8E84-426E-40DD-AFC4-6F175D3DCCD1}">
              <a14:hiddenFill xmlns:a14="http://schemas.microsoft.com/office/drawing/2010/main">
                <a:noFill/>
              </a14:hiddenFill>
            </a:ext>
          </a:extLst>
        </p:spPr>
        <p:txBody>
          <a:bodyPr anchor="ctr" anchorCtr="1"/>
          <a:lstStyle/>
          <a:p>
            <a:endParaRPr lang="en-US"/>
          </a:p>
        </p:txBody>
      </p:sp>
      <p:sp>
        <p:nvSpPr>
          <p:cNvPr id="62470" name="Text Box 5">
            <a:extLst>
              <a:ext uri="{FF2B5EF4-FFF2-40B4-BE49-F238E27FC236}">
                <a16:creationId xmlns:a16="http://schemas.microsoft.com/office/drawing/2014/main" id="{28BB9D8E-4412-4A29-03E7-C668A069D0CA}"/>
              </a:ext>
            </a:extLst>
          </p:cNvPr>
          <p:cNvSpPr txBox="1">
            <a:spLocks noChangeArrowheads="1"/>
          </p:cNvSpPr>
          <p:nvPr/>
        </p:nvSpPr>
        <p:spPr bwMode="auto">
          <a:xfrm>
            <a:off x="450850" y="5929313"/>
            <a:ext cx="19494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1">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a:t>reflection coef</a:t>
            </a:r>
          </a:p>
        </p:txBody>
      </p:sp>
      <p:sp>
        <p:nvSpPr>
          <p:cNvPr id="62471" name="Line 6">
            <a:extLst>
              <a:ext uri="{FF2B5EF4-FFF2-40B4-BE49-F238E27FC236}">
                <a16:creationId xmlns:a16="http://schemas.microsoft.com/office/drawing/2014/main" id="{DF3AC9EC-704B-24DE-75A2-890A575C6992}"/>
              </a:ext>
            </a:extLst>
          </p:cNvPr>
          <p:cNvSpPr>
            <a:spLocks noChangeShapeType="1"/>
          </p:cNvSpPr>
          <p:nvPr/>
        </p:nvSpPr>
        <p:spPr bwMode="auto">
          <a:xfrm flipH="1" flipV="1">
            <a:off x="1714500" y="5124450"/>
            <a:ext cx="1371600" cy="685800"/>
          </a:xfrm>
          <a:prstGeom prst="line">
            <a:avLst/>
          </a:prstGeom>
          <a:noFill/>
          <a:ln w="12700">
            <a:solidFill>
              <a:srgbClr val="FF0000"/>
            </a:solidFill>
            <a:round/>
            <a:headEnd type="none" w="sm" len="sm"/>
            <a:tailEnd type="triangle" w="sm" len="sm"/>
          </a:ln>
          <a:extLst>
            <a:ext uri="{909E8E84-426E-40DD-AFC4-6F175D3DCCD1}">
              <a14:hiddenFill xmlns:a14="http://schemas.microsoft.com/office/drawing/2010/main">
                <a:noFill/>
              </a14:hiddenFill>
            </a:ext>
          </a:extLst>
        </p:spPr>
        <p:txBody>
          <a:bodyPr anchor="ctr" anchorCtr="1"/>
          <a:lstStyle/>
          <a:p>
            <a:endParaRPr lang="en-US"/>
          </a:p>
        </p:txBody>
      </p:sp>
      <p:sp>
        <p:nvSpPr>
          <p:cNvPr id="62472" name="Text Box 7">
            <a:extLst>
              <a:ext uri="{FF2B5EF4-FFF2-40B4-BE49-F238E27FC236}">
                <a16:creationId xmlns:a16="http://schemas.microsoft.com/office/drawing/2014/main" id="{B33DE48E-0D34-33C3-E76E-53790631E99F}"/>
              </a:ext>
            </a:extLst>
          </p:cNvPr>
          <p:cNvSpPr txBox="1">
            <a:spLocks noChangeArrowheads="1"/>
          </p:cNvSpPr>
          <p:nvPr/>
        </p:nvSpPr>
        <p:spPr bwMode="auto">
          <a:xfrm>
            <a:off x="2713038" y="5638800"/>
            <a:ext cx="3717925"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1">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a:t>intensity of </a:t>
            </a:r>
            <a:r>
              <a:rPr lang="en-US" altLang="en-US" sz="3200" b="1">
                <a:solidFill>
                  <a:schemeClr val="accent2"/>
                </a:solidFill>
              </a:rPr>
              <a:t>ambient </a:t>
            </a:r>
            <a:r>
              <a:rPr lang="en-US" altLang="en-US"/>
              <a:t>light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6" presetClass="emph" presetSubtype="0" fill="hold" nodeType="clickEffect">
                                  <p:stCondLst>
                                    <p:cond delay="0"/>
                                  </p:stCondLst>
                                  <p:childTnLst>
                                    <p:animScale>
                                      <p:cBhvr>
                                        <p:cTn id="6" dur="2000" fill="hold"/>
                                        <p:tgtEl>
                                          <p:spTgt spid="231428"/>
                                        </p:tgtEl>
                                      </p:cBhvr>
                                      <p:by x="100000" y="150000"/>
                                    </p:animScale>
                                  </p:childTnLst>
                                </p:cTn>
                              </p:par>
                            </p:childTnLst>
                          </p:cTn>
                        </p:par>
                      </p:childTnLst>
                    </p:cTn>
                  </p:par>
                  <p:par>
                    <p:cTn id="7" fill="hold" nodeType="clickPar">
                      <p:stCondLst>
                        <p:cond delay="indefinite"/>
                      </p:stCondLst>
                      <p:childTnLst>
                        <p:par>
                          <p:cTn id="8" fill="hold" nodeType="withGroup">
                            <p:stCondLst>
                              <p:cond delay="0"/>
                            </p:stCondLst>
                            <p:childTnLst>
                              <p:par>
                                <p:cTn id="9" presetID="26" presetClass="entr" presetSubtype="0" fill="hold" nodeType="clickEffect">
                                  <p:stCondLst>
                                    <p:cond delay="0"/>
                                  </p:stCondLst>
                                  <p:childTnLst>
                                    <p:set>
                                      <p:cBhvr>
                                        <p:cTn id="10" dur="1" fill="hold">
                                          <p:stCondLst>
                                            <p:cond delay="0"/>
                                          </p:stCondLst>
                                        </p:cTn>
                                        <p:tgtEl>
                                          <p:spTgt spid="231429">
                                            <p:txEl>
                                              <p:pRg st="1" end="1"/>
                                            </p:txEl>
                                          </p:spTgt>
                                        </p:tgtEl>
                                        <p:attrNameLst>
                                          <p:attrName>style.visibility</p:attrName>
                                        </p:attrNameLst>
                                      </p:cBhvr>
                                      <p:to>
                                        <p:strVal val="visible"/>
                                      </p:to>
                                    </p:set>
                                    <p:animEffect transition="in" filter="wipe(down)">
                                      <p:cBhvr>
                                        <p:cTn id="11" dur="580">
                                          <p:stCondLst>
                                            <p:cond delay="0"/>
                                          </p:stCondLst>
                                        </p:cTn>
                                        <p:tgtEl>
                                          <p:spTgt spid="231429">
                                            <p:txEl>
                                              <p:pRg st="1" end="1"/>
                                            </p:txEl>
                                          </p:spTgt>
                                        </p:tgtEl>
                                      </p:cBhvr>
                                    </p:animEffect>
                                    <p:anim calcmode="lin" valueType="num">
                                      <p:cBhvr>
                                        <p:cTn id="12" dur="1822" tmFilter="0,0; 0.14,0.36; 0.43,0.73; 0.71,0.91; 1.0,1.0">
                                          <p:stCondLst>
                                            <p:cond delay="0"/>
                                          </p:stCondLst>
                                        </p:cTn>
                                        <p:tgtEl>
                                          <p:spTgt spid="231429">
                                            <p:txEl>
                                              <p:pRg st="1" end="1"/>
                                            </p:txEl>
                                          </p:spTgt>
                                        </p:tgtEl>
                                        <p:attrNameLst>
                                          <p:attrName>ppt_x</p:attrName>
                                        </p:attrNameLst>
                                      </p:cBhvr>
                                      <p:tavLst>
                                        <p:tav tm="0">
                                          <p:val>
                                            <p:strVal val="#ppt_x-0.25"/>
                                          </p:val>
                                        </p:tav>
                                        <p:tav tm="100000">
                                          <p:val>
                                            <p:strVal val="#ppt_x"/>
                                          </p:val>
                                        </p:tav>
                                      </p:tavLst>
                                    </p:anim>
                                    <p:anim calcmode="lin" valueType="num">
                                      <p:cBhvr>
                                        <p:cTn id="13" dur="664" tmFilter="0.0,0.0; 0.25,0.07; 0.50,0.2; 0.75,0.467; 1.0,1.0">
                                          <p:stCondLst>
                                            <p:cond delay="0"/>
                                          </p:stCondLst>
                                        </p:cTn>
                                        <p:tgtEl>
                                          <p:spTgt spid="231429">
                                            <p:txEl>
                                              <p:pRg st="1" end="1"/>
                                            </p:txEl>
                                          </p:spTgt>
                                        </p:tgtEl>
                                        <p:attrNameLst>
                                          <p:attrName>ppt_y</p:attrName>
                                        </p:attrNameLst>
                                      </p:cBhvr>
                                      <p:tavLst>
                                        <p:tav tm="0" fmla="#ppt_y-sin(pi*$)/3">
                                          <p:val>
                                            <p:fltVal val="0.5"/>
                                          </p:val>
                                        </p:tav>
                                        <p:tav tm="100000">
                                          <p:val>
                                            <p:fltVal val="1"/>
                                          </p:val>
                                        </p:tav>
                                      </p:tavLst>
                                    </p:anim>
                                    <p:anim calcmode="lin" valueType="num">
                                      <p:cBhvr>
                                        <p:cTn id="14" dur="664" tmFilter="0, 0; 0.125,0.2665; 0.25,0.4; 0.375,0.465; 0.5,0.5;  0.625,0.535; 0.75,0.6; 0.875,0.7335; 1,1">
                                          <p:stCondLst>
                                            <p:cond delay="664"/>
                                          </p:stCondLst>
                                        </p:cTn>
                                        <p:tgtEl>
                                          <p:spTgt spid="231429">
                                            <p:txEl>
                                              <p:pRg st="1" end="1"/>
                                            </p:txEl>
                                          </p:spTgt>
                                        </p:tgtEl>
                                        <p:attrNameLst>
                                          <p:attrName>ppt_y</p:attrName>
                                        </p:attrNameLst>
                                      </p:cBhvr>
                                      <p:tavLst>
                                        <p:tav tm="0" fmla="#ppt_y-sin(pi*$)/9">
                                          <p:val>
                                            <p:fltVal val="0"/>
                                          </p:val>
                                        </p:tav>
                                        <p:tav tm="100000">
                                          <p:val>
                                            <p:fltVal val="1"/>
                                          </p:val>
                                        </p:tav>
                                      </p:tavLst>
                                    </p:anim>
                                    <p:anim calcmode="lin" valueType="num">
                                      <p:cBhvr>
                                        <p:cTn id="15" dur="332" tmFilter="0, 0; 0.125,0.2665; 0.25,0.4; 0.375,0.465; 0.5,0.5;  0.625,0.535; 0.75,0.6; 0.875,0.7335; 1,1">
                                          <p:stCondLst>
                                            <p:cond delay="1324"/>
                                          </p:stCondLst>
                                        </p:cTn>
                                        <p:tgtEl>
                                          <p:spTgt spid="231429">
                                            <p:txEl>
                                              <p:pRg st="1" end="1"/>
                                            </p:txEl>
                                          </p:spTgt>
                                        </p:tgtEl>
                                        <p:attrNameLst>
                                          <p:attrName>ppt_y</p:attrName>
                                        </p:attrNameLst>
                                      </p:cBhvr>
                                      <p:tavLst>
                                        <p:tav tm="0" fmla="#ppt_y-sin(pi*$)/27">
                                          <p:val>
                                            <p:fltVal val="0"/>
                                          </p:val>
                                        </p:tav>
                                        <p:tav tm="100000">
                                          <p:val>
                                            <p:fltVal val="1"/>
                                          </p:val>
                                        </p:tav>
                                      </p:tavLst>
                                    </p:anim>
                                    <p:anim calcmode="lin" valueType="num">
                                      <p:cBhvr>
                                        <p:cTn id="16" dur="164" tmFilter="0, 0; 0.125,0.2665; 0.25,0.4; 0.375,0.465; 0.5,0.5;  0.625,0.535; 0.75,0.6; 0.875,0.7335; 1,1">
                                          <p:stCondLst>
                                            <p:cond delay="1656"/>
                                          </p:stCondLst>
                                        </p:cTn>
                                        <p:tgtEl>
                                          <p:spTgt spid="231429">
                                            <p:txEl>
                                              <p:pRg st="1" end="1"/>
                                            </p:txEl>
                                          </p:spTgt>
                                        </p:tgtEl>
                                        <p:attrNameLst>
                                          <p:attrName>ppt_y</p:attrName>
                                        </p:attrNameLst>
                                      </p:cBhvr>
                                      <p:tavLst>
                                        <p:tav tm="0" fmla="#ppt_y-sin(pi*$)/81">
                                          <p:val>
                                            <p:fltVal val="0"/>
                                          </p:val>
                                        </p:tav>
                                        <p:tav tm="100000">
                                          <p:val>
                                            <p:fltVal val="1"/>
                                          </p:val>
                                        </p:tav>
                                      </p:tavLst>
                                    </p:anim>
                                    <p:animScale>
                                      <p:cBhvr>
                                        <p:cTn id="17" dur="26">
                                          <p:stCondLst>
                                            <p:cond delay="650"/>
                                          </p:stCondLst>
                                        </p:cTn>
                                        <p:tgtEl>
                                          <p:spTgt spid="231429">
                                            <p:txEl>
                                              <p:pRg st="1" end="1"/>
                                            </p:txEl>
                                          </p:spTgt>
                                        </p:tgtEl>
                                      </p:cBhvr>
                                      <p:to x="100000" y="60000"/>
                                    </p:animScale>
                                    <p:animScale>
                                      <p:cBhvr>
                                        <p:cTn id="18" dur="166" decel="50000">
                                          <p:stCondLst>
                                            <p:cond delay="676"/>
                                          </p:stCondLst>
                                        </p:cTn>
                                        <p:tgtEl>
                                          <p:spTgt spid="231429">
                                            <p:txEl>
                                              <p:pRg st="1" end="1"/>
                                            </p:txEl>
                                          </p:spTgt>
                                        </p:tgtEl>
                                      </p:cBhvr>
                                      <p:to x="100000" y="100000"/>
                                    </p:animScale>
                                    <p:animScale>
                                      <p:cBhvr>
                                        <p:cTn id="19" dur="26">
                                          <p:stCondLst>
                                            <p:cond delay="1312"/>
                                          </p:stCondLst>
                                        </p:cTn>
                                        <p:tgtEl>
                                          <p:spTgt spid="231429">
                                            <p:txEl>
                                              <p:pRg st="1" end="1"/>
                                            </p:txEl>
                                          </p:spTgt>
                                        </p:tgtEl>
                                      </p:cBhvr>
                                      <p:to x="100000" y="80000"/>
                                    </p:animScale>
                                    <p:animScale>
                                      <p:cBhvr>
                                        <p:cTn id="20" dur="166" decel="50000">
                                          <p:stCondLst>
                                            <p:cond delay="1338"/>
                                          </p:stCondLst>
                                        </p:cTn>
                                        <p:tgtEl>
                                          <p:spTgt spid="231429">
                                            <p:txEl>
                                              <p:pRg st="1" end="1"/>
                                            </p:txEl>
                                          </p:spTgt>
                                        </p:tgtEl>
                                      </p:cBhvr>
                                      <p:to x="100000" y="100000"/>
                                    </p:animScale>
                                    <p:animScale>
                                      <p:cBhvr>
                                        <p:cTn id="21" dur="26">
                                          <p:stCondLst>
                                            <p:cond delay="1642"/>
                                          </p:stCondLst>
                                        </p:cTn>
                                        <p:tgtEl>
                                          <p:spTgt spid="231429">
                                            <p:txEl>
                                              <p:pRg st="1" end="1"/>
                                            </p:txEl>
                                          </p:spTgt>
                                        </p:tgtEl>
                                      </p:cBhvr>
                                      <p:to x="100000" y="90000"/>
                                    </p:animScale>
                                    <p:animScale>
                                      <p:cBhvr>
                                        <p:cTn id="22" dur="166" decel="50000">
                                          <p:stCondLst>
                                            <p:cond delay="1668"/>
                                          </p:stCondLst>
                                        </p:cTn>
                                        <p:tgtEl>
                                          <p:spTgt spid="231429">
                                            <p:txEl>
                                              <p:pRg st="1" end="1"/>
                                            </p:txEl>
                                          </p:spTgt>
                                        </p:tgtEl>
                                      </p:cBhvr>
                                      <p:to x="100000" y="100000"/>
                                    </p:animScale>
                                    <p:animScale>
                                      <p:cBhvr>
                                        <p:cTn id="23" dur="26">
                                          <p:stCondLst>
                                            <p:cond delay="1808"/>
                                          </p:stCondLst>
                                        </p:cTn>
                                        <p:tgtEl>
                                          <p:spTgt spid="231429">
                                            <p:txEl>
                                              <p:pRg st="1" end="1"/>
                                            </p:txEl>
                                          </p:spTgt>
                                        </p:tgtEl>
                                      </p:cBhvr>
                                      <p:to x="100000" y="95000"/>
                                    </p:animScale>
                                    <p:animScale>
                                      <p:cBhvr>
                                        <p:cTn id="24" dur="166" decel="50000">
                                          <p:stCondLst>
                                            <p:cond delay="1834"/>
                                          </p:stCondLst>
                                        </p:cTn>
                                        <p:tgtEl>
                                          <p:spTgt spid="231429">
                                            <p:txEl>
                                              <p:pRg st="1" end="1"/>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1428" grpId="0"/>
    </p:bld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6344A2D8-B2DB-F4F4-A631-6B12CA113307}"/>
              </a:ext>
            </a:extLst>
          </p:cNvPr>
          <p:cNvSpPr>
            <a:spLocks noGrp="1" noChangeArrowheads="1"/>
          </p:cNvSpPr>
          <p:nvPr>
            <p:ph type="title"/>
          </p:nvPr>
        </p:nvSpPr>
        <p:spPr/>
        <p:txBody>
          <a:bodyPr/>
          <a:lstStyle/>
          <a:p>
            <a:r>
              <a:rPr lang="en-US" altLang="en-US">
                <a:ea typeface="ＭＳ Ｐゴシック" panose="020B0600070205080204" pitchFamily="34" charset="-128"/>
              </a:rPr>
              <a:t>SUMMARY and NOTES</a:t>
            </a:r>
          </a:p>
        </p:txBody>
      </p:sp>
      <p:sp>
        <p:nvSpPr>
          <p:cNvPr id="3075" name="Rectangle 3">
            <a:extLst>
              <a:ext uri="{FF2B5EF4-FFF2-40B4-BE49-F238E27FC236}">
                <a16:creationId xmlns:a16="http://schemas.microsoft.com/office/drawing/2014/main" id="{894415B5-56BD-F1BD-B3E3-CF77C28A0106}"/>
              </a:ext>
            </a:extLst>
          </p:cNvPr>
          <p:cNvSpPr>
            <a:spLocks noGrp="1" noChangeArrowheads="1"/>
          </p:cNvSpPr>
          <p:nvPr>
            <p:ph type="body" idx="1"/>
          </p:nvPr>
        </p:nvSpPr>
        <p:spPr>
          <a:xfrm>
            <a:off x="-228600" y="1295400"/>
            <a:ext cx="9372600" cy="5562600"/>
          </a:xfrm>
          <a:solidFill>
            <a:schemeClr val="bg1"/>
          </a:solidFill>
        </p:spPr>
        <p:txBody>
          <a:bodyPr/>
          <a:lstStyle/>
          <a:p>
            <a:pPr>
              <a:lnSpc>
                <a:spcPct val="80000"/>
              </a:lnSpc>
            </a:pPr>
            <a:r>
              <a:rPr lang="en-US" altLang="en-US" sz="2000">
                <a:ea typeface="ＭＳ Ｐゴシック" panose="020B0600070205080204" pitchFamily="34" charset="-128"/>
              </a:rPr>
              <a:t>We have </a:t>
            </a:r>
            <a:r>
              <a:rPr lang="en-US" altLang="en-US" sz="2000" b="1">
                <a:solidFill>
                  <a:srgbClr val="FF0000"/>
                </a:solidFill>
                <a:ea typeface="ＭＳ Ｐゴシック" panose="020B0600070205080204" pitchFamily="34" charset="-128"/>
              </a:rPr>
              <a:t>developed a lighting model that fits well with our pipeline approach</a:t>
            </a:r>
            <a:r>
              <a:rPr lang="en-US" altLang="en-US" sz="2000">
                <a:ea typeface="ＭＳ Ｐゴシック" panose="020B0600070205080204" pitchFamily="34" charset="-128"/>
              </a:rPr>
              <a:t> to graphics. With it, we can create a variety of lighting effects, and we can employ different types of light sources. Although we cannot create the global effects of a ray tracer, a typical graphics workstation can render a polygonal scene using the modified Phong lighting model and smooth shading in the same amount of time as it can render a scene without shading. </a:t>
            </a:r>
          </a:p>
          <a:p>
            <a:pPr>
              <a:lnSpc>
                <a:spcPct val="80000"/>
              </a:lnSpc>
            </a:pPr>
            <a:endParaRPr lang="en-US" altLang="en-US" sz="2000">
              <a:ea typeface="ＭＳ Ｐゴシック" panose="020B0600070205080204" pitchFamily="34" charset="-128"/>
            </a:endParaRPr>
          </a:p>
          <a:p>
            <a:pPr>
              <a:lnSpc>
                <a:spcPct val="80000"/>
              </a:lnSpc>
            </a:pPr>
            <a:r>
              <a:rPr lang="en-US" altLang="en-US" sz="2000">
                <a:ea typeface="ＭＳ Ｐゴシック" panose="020B0600070205080204" pitchFamily="34" charset="-128"/>
              </a:rPr>
              <a:t>From the perspective of an </a:t>
            </a:r>
            <a:r>
              <a:rPr lang="en-US" altLang="en-US" sz="2000" b="1">
                <a:solidFill>
                  <a:srgbClr val="FF0000"/>
                </a:solidFill>
                <a:ea typeface="ＭＳ Ｐゴシック" panose="020B0600070205080204" pitchFamily="34" charset="-128"/>
              </a:rPr>
              <a:t>application program, adding shading requires only setting parameters that describe the </a:t>
            </a:r>
            <a:r>
              <a:rPr lang="en-US" altLang="en-US" sz="2000" b="1">
                <a:solidFill>
                  <a:schemeClr val="accent2"/>
                </a:solidFill>
                <a:ea typeface="ＭＳ Ｐゴシック" panose="020B0600070205080204" pitchFamily="34" charset="-128"/>
              </a:rPr>
              <a:t>light sources</a:t>
            </a:r>
            <a:r>
              <a:rPr lang="en-US" altLang="en-US" sz="2000" b="1">
                <a:solidFill>
                  <a:srgbClr val="FF0000"/>
                </a:solidFill>
                <a:ea typeface="ＭＳ Ｐゴシック" panose="020B0600070205080204" pitchFamily="34" charset="-128"/>
              </a:rPr>
              <a:t> and </a:t>
            </a:r>
            <a:r>
              <a:rPr lang="en-US" altLang="en-US" sz="2000" b="1">
                <a:solidFill>
                  <a:schemeClr val="accent2"/>
                </a:solidFill>
                <a:ea typeface="ＭＳ Ｐゴシック" panose="020B0600070205080204" pitchFamily="34" charset="-128"/>
              </a:rPr>
              <a:t>materials</a:t>
            </a:r>
            <a:r>
              <a:rPr lang="en-US" altLang="en-US" sz="2000">
                <a:ea typeface="ＭＳ Ｐゴシック" panose="020B0600070205080204" pitchFamily="34" charset="-128"/>
              </a:rPr>
              <a:t>. In spite of the limitations of the </a:t>
            </a:r>
            <a:r>
              <a:rPr lang="en-US" altLang="en-US" sz="2000" b="1">
                <a:solidFill>
                  <a:srgbClr val="7030A0"/>
                </a:solidFill>
                <a:ea typeface="ＭＳ Ｐゴシック" panose="020B0600070205080204" pitchFamily="34" charset="-128"/>
              </a:rPr>
              <a:t>local</a:t>
            </a:r>
            <a:r>
              <a:rPr lang="en-US" altLang="en-US" sz="2000">
                <a:ea typeface="ＭＳ Ｐゴシック" panose="020B0600070205080204" pitchFamily="34" charset="-128"/>
              </a:rPr>
              <a:t> lighting model that we have introduced, our simple renderer performs remarkably well; it is the basis of the reflection model supported by most APIs, including OpenGL. </a:t>
            </a:r>
          </a:p>
          <a:p>
            <a:pPr>
              <a:lnSpc>
                <a:spcPct val="80000"/>
              </a:lnSpc>
            </a:pPr>
            <a:endParaRPr lang="en-US" altLang="en-US" sz="2000">
              <a:ea typeface="ＭＳ Ｐゴシック" panose="020B0600070205080204" pitchFamily="34" charset="-128"/>
            </a:endParaRPr>
          </a:p>
          <a:p>
            <a:pPr>
              <a:lnSpc>
                <a:spcPct val="80000"/>
              </a:lnSpc>
            </a:pPr>
            <a:r>
              <a:rPr lang="en-US" altLang="en-US" sz="2000" b="1">
                <a:solidFill>
                  <a:srgbClr val="FF0000"/>
                </a:solidFill>
                <a:ea typeface="ＭＳ Ｐゴシック" panose="020B0600070205080204" pitchFamily="34" charset="-128"/>
              </a:rPr>
              <a:t>Programmable shaders</a:t>
            </a:r>
            <a:r>
              <a:rPr lang="en-US" altLang="en-US" sz="2000">
                <a:ea typeface="ＭＳ Ｐゴシック" panose="020B0600070205080204" pitchFamily="34" charset="-128"/>
              </a:rPr>
              <a:t>, which we will consider in Chapter 9, have changed the picture considerably. </a:t>
            </a:r>
            <a:r>
              <a:rPr lang="en-US" altLang="en-US" sz="2000" b="1">
                <a:solidFill>
                  <a:srgbClr val="FF0000"/>
                </a:solidFill>
                <a:ea typeface="ＭＳ Ｐゴシック" panose="020B0600070205080204" pitchFamily="34" charset="-128"/>
              </a:rPr>
              <a:t>Not only can we create new methods of shading each </a:t>
            </a:r>
            <a:r>
              <a:rPr lang="en-US" altLang="en-US" sz="2000" b="1">
                <a:solidFill>
                  <a:srgbClr val="FFC000"/>
                </a:solidFill>
                <a:ea typeface="ＭＳ Ｐゴシック" panose="020B0600070205080204" pitchFamily="34" charset="-128"/>
              </a:rPr>
              <a:t>vertex</a:t>
            </a:r>
            <a:r>
              <a:rPr lang="en-US" altLang="en-US" sz="2000" b="1">
                <a:solidFill>
                  <a:srgbClr val="FF0000"/>
                </a:solidFill>
                <a:ea typeface="ＭＳ Ｐゴシック" panose="020B0600070205080204" pitchFamily="34" charset="-128"/>
              </a:rPr>
              <a:t>, but also we can use fragment shaders to do the lighting calculation for each </a:t>
            </a:r>
            <a:r>
              <a:rPr lang="en-US" altLang="en-US" sz="2000" b="1">
                <a:solidFill>
                  <a:schemeClr val="accent2"/>
                </a:solidFill>
                <a:ea typeface="ＭＳ Ｐゴシック" panose="020B0600070205080204" pitchFamily="34" charset="-128"/>
              </a:rPr>
              <a:t>fragment</a:t>
            </a:r>
            <a:r>
              <a:rPr lang="en-US" altLang="en-US" sz="2000" b="1">
                <a:solidFill>
                  <a:srgbClr val="FF0000"/>
                </a:solidFill>
                <a:ea typeface="ＭＳ Ｐゴシック" panose="020B0600070205080204" pitchFamily="34" charset="-128"/>
              </a:rPr>
              <a:t>, thus avoiding the need to interpolate colors across each polygon.</a:t>
            </a:r>
            <a:r>
              <a:rPr lang="en-US" altLang="en-US" sz="2000">
                <a:ea typeface="ＭＳ Ｐゴシック" panose="020B0600070205080204" pitchFamily="34" charset="-128"/>
              </a:rPr>
              <a:t> Methods such as Phong shading that were not possible within the standard pipeline can now be programmed by the application programmer and will execute in about the same amount of time as the modified Phong shader.</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Slide Number Placeholder 3">
            <a:extLst>
              <a:ext uri="{FF2B5EF4-FFF2-40B4-BE49-F238E27FC236}">
                <a16:creationId xmlns:a16="http://schemas.microsoft.com/office/drawing/2014/main" id="{E177B02F-4F59-926E-DC2F-553CD6512A4C}"/>
              </a:ext>
            </a:extLst>
          </p:cNvPr>
          <p:cNvSpPr txBox="1">
            <a:spLocks noGrp="1"/>
          </p:cNvSpPr>
          <p:nvPr/>
        </p:nvSpPr>
        <p:spPr bwMode="auto">
          <a:xfrm>
            <a:off x="8077200" y="6324600"/>
            <a:ext cx="381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marL="342900" indent="-342900">
              <a:defRPr sz="2400">
                <a:solidFill>
                  <a:schemeClr val="tx1"/>
                </a:solidFill>
                <a:latin typeface="Times New Roman" panose="02020603050405020304" pitchFamily="18" charset="0"/>
                <a:ea typeface="ＭＳ Ｐゴシック" panose="020B0600070205080204" pitchFamily="34" charset="-128"/>
              </a:defRPr>
            </a:lvl1pPr>
            <a:lvl2pPr>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lvl="1" algn="r"/>
            <a:fld id="{41B908C7-69F1-4E81-9C4B-3999F2108113}" type="slidenum">
              <a:rPr lang="es-ES" altLang="en-US" sz="1000">
                <a:latin typeface="Arial" panose="020B0604020202020204" pitchFamily="34" charset="0"/>
              </a:rPr>
              <a:pPr lvl="1" algn="r"/>
              <a:t>70</a:t>
            </a:fld>
            <a:endParaRPr lang="es-ES" altLang="en-US" sz="1000">
              <a:latin typeface="Arial" panose="020B0604020202020204" pitchFamily="34" charset="0"/>
            </a:endParaRPr>
          </a:p>
        </p:txBody>
      </p:sp>
      <p:sp>
        <p:nvSpPr>
          <p:cNvPr id="232452" name="Rectangle 2">
            <a:extLst>
              <a:ext uri="{FF2B5EF4-FFF2-40B4-BE49-F238E27FC236}">
                <a16:creationId xmlns:a16="http://schemas.microsoft.com/office/drawing/2014/main" id="{4DDBFBD8-20E0-616B-7971-EEE2B8F73262}"/>
              </a:ext>
            </a:extLst>
          </p:cNvPr>
          <p:cNvSpPr>
            <a:spLocks noGrp="1" noChangeArrowheads="1"/>
          </p:cNvSpPr>
          <p:nvPr>
            <p:ph type="title" idx="4294967295"/>
          </p:nvPr>
        </p:nvSpPr>
        <p:spPr/>
        <p:txBody>
          <a:bodyPr/>
          <a:lstStyle/>
          <a:p>
            <a:r>
              <a:rPr lang="en-US" altLang="en-US">
                <a:ea typeface="ＭＳ Ｐゴシック" panose="020B0600070205080204" pitchFamily="34" charset="-128"/>
              </a:rPr>
              <a:t>Distance Terms</a:t>
            </a:r>
          </a:p>
        </p:txBody>
      </p:sp>
      <p:sp>
        <p:nvSpPr>
          <p:cNvPr id="232453" name="Rectangle 3">
            <a:extLst>
              <a:ext uri="{FF2B5EF4-FFF2-40B4-BE49-F238E27FC236}">
                <a16:creationId xmlns:a16="http://schemas.microsoft.com/office/drawing/2014/main" id="{D518DA1E-BE62-3F32-5424-D17A7C566F16}"/>
              </a:ext>
            </a:extLst>
          </p:cNvPr>
          <p:cNvSpPr>
            <a:spLocks noGrp="1" noChangeArrowheads="1"/>
          </p:cNvSpPr>
          <p:nvPr>
            <p:ph type="body" idx="4294967295"/>
          </p:nvPr>
        </p:nvSpPr>
        <p:spPr>
          <a:xfrm>
            <a:off x="0" y="1524000"/>
            <a:ext cx="9144000" cy="5334000"/>
          </a:xfrm>
        </p:spPr>
        <p:txBody>
          <a:bodyPr/>
          <a:lstStyle/>
          <a:p>
            <a:pPr>
              <a:defRPr/>
            </a:pPr>
            <a:r>
              <a:rPr lang="en-US" sz="2700" dirty="0">
                <a:solidFill>
                  <a:srgbClr val="FF0000"/>
                </a:solidFill>
              </a:rPr>
              <a:t>The light from a </a:t>
            </a:r>
            <a:r>
              <a:rPr lang="en-US" sz="2700" b="1" dirty="0">
                <a:solidFill>
                  <a:schemeClr val="accent2"/>
                </a:solidFill>
              </a:rPr>
              <a:t>point source</a:t>
            </a:r>
            <a:r>
              <a:rPr lang="en-US" sz="2700" dirty="0">
                <a:solidFill>
                  <a:srgbClr val="FF0000"/>
                </a:solidFill>
              </a:rPr>
              <a:t> that reaches a </a:t>
            </a:r>
            <a:r>
              <a:rPr lang="en-US" sz="2700" b="1" dirty="0">
                <a:solidFill>
                  <a:schemeClr val="accent2"/>
                </a:solidFill>
              </a:rPr>
              <a:t>surface </a:t>
            </a:r>
            <a:r>
              <a:rPr lang="en-US" sz="2700" dirty="0">
                <a:solidFill>
                  <a:srgbClr val="FF0000"/>
                </a:solidFill>
              </a:rPr>
              <a:t>is </a:t>
            </a:r>
            <a:r>
              <a:rPr lang="en-US" sz="2700" dirty="0">
                <a:solidFill>
                  <a:srgbClr val="990033"/>
                </a:solidFill>
              </a:rPr>
              <a:t>inversely proportional</a:t>
            </a:r>
            <a:r>
              <a:rPr lang="en-US" sz="2700" dirty="0">
                <a:solidFill>
                  <a:srgbClr val="FF0000"/>
                </a:solidFill>
              </a:rPr>
              <a:t> to </a:t>
            </a:r>
            <a:r>
              <a:rPr lang="en-US" sz="2700" b="1" dirty="0">
                <a:solidFill>
                  <a:schemeClr val="accent2"/>
                </a:solidFill>
              </a:rPr>
              <a:t>the square of the</a:t>
            </a:r>
            <a:r>
              <a:rPr lang="en-US" sz="2700" dirty="0">
                <a:solidFill>
                  <a:srgbClr val="FF0000"/>
                </a:solidFill>
              </a:rPr>
              <a:t> distance </a:t>
            </a:r>
            <a:r>
              <a:rPr lang="en-US" sz="2700" dirty="0">
                <a:solidFill>
                  <a:srgbClr val="FF33CC"/>
                </a:solidFill>
                <a:latin typeface="Times New Roman" pitchFamily="18" charset="0"/>
              </a:rPr>
              <a:t>d</a:t>
            </a:r>
            <a:r>
              <a:rPr lang="en-US" sz="2700" baseline="30000" dirty="0">
                <a:solidFill>
                  <a:srgbClr val="000000"/>
                </a:solidFill>
                <a:latin typeface="Times New Roman" pitchFamily="18" charset="0"/>
              </a:rPr>
              <a:t>2 </a:t>
            </a:r>
            <a:r>
              <a:rPr lang="en-US" sz="2700" dirty="0">
                <a:solidFill>
                  <a:srgbClr val="FF0000"/>
                </a:solidFill>
              </a:rPr>
              <a:t>between them</a:t>
            </a:r>
          </a:p>
          <a:p>
            <a:pPr>
              <a:defRPr/>
            </a:pPr>
            <a:endParaRPr lang="en-US" sz="2700" dirty="0">
              <a:solidFill>
                <a:srgbClr val="FF0000"/>
              </a:solidFill>
            </a:endParaRPr>
          </a:p>
          <a:p>
            <a:pPr>
              <a:defRPr/>
            </a:pPr>
            <a:r>
              <a:rPr lang="en-US" sz="2700" dirty="0"/>
              <a:t>We can add a factor of the</a:t>
            </a:r>
          </a:p>
          <a:p>
            <a:pPr>
              <a:buFontTx/>
              <a:buNone/>
              <a:defRPr/>
            </a:pPr>
            <a:r>
              <a:rPr lang="en-US" sz="2700" dirty="0"/>
              <a:t>form </a:t>
            </a:r>
            <a:r>
              <a:rPr lang="en-US" sz="2700" dirty="0">
                <a:latin typeface="Times New Roman" pitchFamily="18" charset="0"/>
              </a:rPr>
              <a:t>1/(</a:t>
            </a:r>
            <a:r>
              <a:rPr lang="en-US" sz="2700" dirty="0">
                <a:solidFill>
                  <a:schemeClr val="accent2"/>
                </a:solidFill>
                <a:latin typeface="Times New Roman" pitchFamily="18" charset="0"/>
              </a:rPr>
              <a:t>a</a:t>
            </a:r>
            <a:r>
              <a:rPr lang="en-US" sz="2700" dirty="0">
                <a:solidFill>
                  <a:srgbClr val="FF33CC"/>
                </a:solidFill>
                <a:latin typeface="Times New Roman" pitchFamily="18" charset="0"/>
              </a:rPr>
              <a:t>d</a:t>
            </a:r>
            <a:r>
              <a:rPr lang="en-US" sz="2700" dirty="0">
                <a:latin typeface="Times New Roman" pitchFamily="18" charset="0"/>
              </a:rPr>
              <a:t> + </a:t>
            </a:r>
            <a:r>
              <a:rPr lang="en-US" sz="2700" dirty="0" err="1">
                <a:solidFill>
                  <a:schemeClr val="accent2"/>
                </a:solidFill>
                <a:latin typeface="Times New Roman" pitchFamily="18" charset="0"/>
              </a:rPr>
              <a:t>b</a:t>
            </a:r>
            <a:r>
              <a:rPr lang="en-US" sz="2700" dirty="0" err="1">
                <a:solidFill>
                  <a:srgbClr val="FF33CC"/>
                </a:solidFill>
                <a:latin typeface="Times New Roman" pitchFamily="18" charset="0"/>
              </a:rPr>
              <a:t>d</a:t>
            </a:r>
            <a:r>
              <a:rPr lang="en-US" sz="2700" dirty="0">
                <a:latin typeface="Times New Roman" pitchFamily="18" charset="0"/>
              </a:rPr>
              <a:t> +</a:t>
            </a:r>
            <a:r>
              <a:rPr lang="en-US" sz="2700" dirty="0">
                <a:solidFill>
                  <a:schemeClr val="accent2"/>
                </a:solidFill>
                <a:latin typeface="Times New Roman" pitchFamily="18" charset="0"/>
              </a:rPr>
              <a:t>c</a:t>
            </a:r>
            <a:r>
              <a:rPr lang="en-US" sz="2700" dirty="0">
                <a:solidFill>
                  <a:srgbClr val="FF33CC"/>
                </a:solidFill>
                <a:latin typeface="Times New Roman" pitchFamily="18" charset="0"/>
              </a:rPr>
              <a:t>d</a:t>
            </a:r>
            <a:r>
              <a:rPr lang="en-US" sz="2700" baseline="30000" dirty="0">
                <a:latin typeface="Times New Roman" pitchFamily="18" charset="0"/>
              </a:rPr>
              <a:t>2</a:t>
            </a:r>
            <a:r>
              <a:rPr lang="en-US" sz="2700" dirty="0">
                <a:latin typeface="Times New Roman" pitchFamily="18" charset="0"/>
              </a:rPr>
              <a:t>)</a:t>
            </a:r>
            <a:r>
              <a:rPr lang="en-US" sz="2700" dirty="0"/>
              <a:t> to</a:t>
            </a:r>
          </a:p>
          <a:p>
            <a:pPr>
              <a:buFontTx/>
              <a:buNone/>
              <a:defRPr/>
            </a:pPr>
            <a:r>
              <a:rPr lang="en-US" sz="2700" dirty="0"/>
              <a:t>the </a:t>
            </a:r>
            <a:r>
              <a:rPr lang="en-US" sz="2700" b="1" dirty="0">
                <a:solidFill>
                  <a:schemeClr val="accent2"/>
                </a:solidFill>
              </a:rPr>
              <a:t>diffuse</a:t>
            </a:r>
            <a:r>
              <a:rPr lang="en-US" sz="2700" dirty="0">
                <a:solidFill>
                  <a:schemeClr val="accent2"/>
                </a:solidFill>
              </a:rPr>
              <a:t> </a:t>
            </a:r>
            <a:r>
              <a:rPr lang="en-US" sz="2700" dirty="0"/>
              <a:t>and </a:t>
            </a:r>
            <a:r>
              <a:rPr lang="en-US" sz="2700" b="1" dirty="0">
                <a:solidFill>
                  <a:schemeClr val="accent2"/>
                </a:solidFill>
              </a:rPr>
              <a:t>specular</a:t>
            </a:r>
            <a:r>
              <a:rPr lang="en-US" sz="2700" b="1" dirty="0"/>
              <a:t> </a:t>
            </a:r>
          </a:p>
          <a:p>
            <a:pPr>
              <a:buFontTx/>
              <a:buNone/>
              <a:defRPr/>
            </a:pPr>
            <a:r>
              <a:rPr lang="en-US" sz="2700" dirty="0"/>
              <a:t>terms</a:t>
            </a:r>
          </a:p>
          <a:p>
            <a:pPr>
              <a:buFontTx/>
              <a:buNone/>
              <a:defRPr/>
            </a:pPr>
            <a:endParaRPr lang="en-US" sz="2700" dirty="0"/>
          </a:p>
          <a:p>
            <a:pPr>
              <a:defRPr/>
            </a:pPr>
            <a:r>
              <a:rPr lang="en-US" sz="2700" dirty="0"/>
              <a:t>The </a:t>
            </a:r>
            <a:r>
              <a:rPr lang="en-US" sz="2700" dirty="0">
                <a:solidFill>
                  <a:srgbClr val="FF0000"/>
                </a:solidFill>
              </a:rPr>
              <a:t>constants</a:t>
            </a:r>
            <a:r>
              <a:rPr lang="en-US" sz="2700" dirty="0"/>
              <a:t> </a:t>
            </a:r>
            <a:r>
              <a:rPr lang="en-US" sz="2700" dirty="0">
                <a:solidFill>
                  <a:schemeClr val="accent2"/>
                </a:solidFill>
              </a:rPr>
              <a:t>a, b, c</a:t>
            </a:r>
            <a:r>
              <a:rPr lang="en-US" sz="2700" dirty="0"/>
              <a:t> and linear terms </a:t>
            </a:r>
            <a:r>
              <a:rPr lang="en-US" sz="2700" dirty="0">
                <a:solidFill>
                  <a:schemeClr val="accent2"/>
                </a:solidFill>
              </a:rPr>
              <a:t>a</a:t>
            </a:r>
            <a:r>
              <a:rPr lang="en-US" sz="2700" dirty="0">
                <a:solidFill>
                  <a:srgbClr val="FF33CC"/>
                </a:solidFill>
              </a:rPr>
              <a:t>d</a:t>
            </a:r>
            <a:r>
              <a:rPr lang="en-US" sz="2700" dirty="0"/>
              <a:t> and </a:t>
            </a:r>
            <a:r>
              <a:rPr lang="en-US" sz="2700" dirty="0" err="1">
                <a:solidFill>
                  <a:schemeClr val="accent2"/>
                </a:solidFill>
              </a:rPr>
              <a:t>b</a:t>
            </a:r>
            <a:r>
              <a:rPr lang="en-US" sz="2700" dirty="0" err="1">
                <a:solidFill>
                  <a:srgbClr val="FF33CC"/>
                </a:solidFill>
              </a:rPr>
              <a:t>d</a:t>
            </a:r>
            <a:r>
              <a:rPr lang="en-US" sz="2700" dirty="0"/>
              <a:t>  soften the effect of the </a:t>
            </a:r>
            <a:r>
              <a:rPr lang="en-US" sz="2700" b="1" dirty="0">
                <a:solidFill>
                  <a:schemeClr val="accent6"/>
                </a:solidFill>
              </a:rPr>
              <a:t>point source</a:t>
            </a:r>
          </a:p>
        </p:txBody>
      </p:sp>
      <p:pic>
        <p:nvPicPr>
          <p:cNvPr id="63493" name="Picture 5" descr="AN06F01">
            <a:extLst>
              <a:ext uri="{FF2B5EF4-FFF2-40B4-BE49-F238E27FC236}">
                <a16:creationId xmlns:a16="http://schemas.microsoft.com/office/drawing/2014/main" id="{2EB8A6A3-1921-E822-A2B4-68134620C1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67400" y="2971800"/>
            <a:ext cx="2808288" cy="2155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6" presetClass="emph" presetSubtype="0" fill="hold" nodeType="clickEffect">
                                  <p:stCondLst>
                                    <p:cond delay="0"/>
                                  </p:stCondLst>
                                  <p:childTnLst>
                                    <p:animScale>
                                      <p:cBhvr>
                                        <p:cTn id="6" dur="2000" fill="hold"/>
                                        <p:tgtEl>
                                          <p:spTgt spid="232452"/>
                                        </p:tgtEl>
                                      </p:cBhvr>
                                      <p:by x="100000" y="150000"/>
                                    </p:animScale>
                                  </p:childTnLst>
                                </p:cTn>
                              </p:par>
                            </p:childTnLst>
                          </p:cTn>
                        </p:par>
                      </p:childTnLst>
                    </p:cTn>
                  </p:par>
                  <p:par>
                    <p:cTn id="7" fill="hold" nodeType="clickPar">
                      <p:stCondLst>
                        <p:cond delay="indefinite"/>
                      </p:stCondLst>
                      <p:childTnLst>
                        <p:par>
                          <p:cTn id="8" fill="hold" nodeType="withGroup">
                            <p:stCondLst>
                              <p:cond delay="0"/>
                            </p:stCondLst>
                            <p:childTnLst>
                              <p:par>
                                <p:cTn id="9" presetID="5" presetClass="entr" presetSubtype="10" fill="hold" nodeType="clickEffect">
                                  <p:stCondLst>
                                    <p:cond delay="0"/>
                                  </p:stCondLst>
                                  <p:childTnLst>
                                    <p:set>
                                      <p:cBhvr>
                                        <p:cTn id="10" dur="1" fill="hold">
                                          <p:stCondLst>
                                            <p:cond delay="0"/>
                                          </p:stCondLst>
                                        </p:cTn>
                                        <p:tgtEl>
                                          <p:spTgt spid="232453">
                                            <p:txEl>
                                              <p:pRg st="0" end="0"/>
                                            </p:txEl>
                                          </p:spTgt>
                                        </p:tgtEl>
                                        <p:attrNameLst>
                                          <p:attrName>style.visibility</p:attrName>
                                        </p:attrNameLst>
                                      </p:cBhvr>
                                      <p:to>
                                        <p:strVal val="visible"/>
                                      </p:to>
                                    </p:set>
                                    <p:animEffect transition="in" filter="checkerboard(across)">
                                      <p:cBhvr>
                                        <p:cTn id="11" dur="500"/>
                                        <p:tgtEl>
                                          <p:spTgt spid="232453">
                                            <p:txEl>
                                              <p:pRg st="0" end="0"/>
                                            </p:txEl>
                                          </p:spTgt>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8" presetClass="entr" presetSubtype="16" fill="hold" nodeType="clickEffect">
                                  <p:stCondLst>
                                    <p:cond delay="0"/>
                                  </p:stCondLst>
                                  <p:childTnLst>
                                    <p:set>
                                      <p:cBhvr>
                                        <p:cTn id="15" dur="1" fill="hold">
                                          <p:stCondLst>
                                            <p:cond delay="0"/>
                                          </p:stCondLst>
                                        </p:cTn>
                                        <p:tgtEl>
                                          <p:spTgt spid="232453">
                                            <p:txEl>
                                              <p:pRg st="7" end="7"/>
                                            </p:txEl>
                                          </p:spTgt>
                                        </p:tgtEl>
                                        <p:attrNameLst>
                                          <p:attrName>style.visibility</p:attrName>
                                        </p:attrNameLst>
                                      </p:cBhvr>
                                      <p:to>
                                        <p:strVal val="visible"/>
                                      </p:to>
                                    </p:set>
                                    <p:animEffect transition="in" filter="diamond(in)">
                                      <p:cBhvr>
                                        <p:cTn id="16" dur="2000"/>
                                        <p:tgtEl>
                                          <p:spTgt spid="232453">
                                            <p:txEl>
                                              <p:pRg st="7" end="7"/>
                                            </p:txEl>
                                          </p:spTgt>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6" presetClass="entr" presetSubtype="0" fill="hold" nodeType="clickEffect">
                                  <p:stCondLst>
                                    <p:cond delay="0"/>
                                  </p:stCondLst>
                                  <p:childTnLst>
                                    <p:set>
                                      <p:cBhvr>
                                        <p:cTn id="20" dur="1" fill="hold">
                                          <p:stCondLst>
                                            <p:cond delay="0"/>
                                          </p:stCondLst>
                                        </p:cTn>
                                        <p:tgtEl>
                                          <p:spTgt spid="232453">
                                            <p:txEl>
                                              <p:pRg st="2" end="2"/>
                                            </p:txEl>
                                          </p:spTgt>
                                        </p:tgtEl>
                                        <p:attrNameLst>
                                          <p:attrName>style.visibility</p:attrName>
                                        </p:attrNameLst>
                                      </p:cBhvr>
                                      <p:to>
                                        <p:strVal val="visible"/>
                                      </p:to>
                                    </p:set>
                                    <p:animEffect transition="in" filter="wipe(down)">
                                      <p:cBhvr>
                                        <p:cTn id="21" dur="580">
                                          <p:stCondLst>
                                            <p:cond delay="0"/>
                                          </p:stCondLst>
                                        </p:cTn>
                                        <p:tgtEl>
                                          <p:spTgt spid="232453">
                                            <p:txEl>
                                              <p:pRg st="2" end="2"/>
                                            </p:txEl>
                                          </p:spTgt>
                                        </p:tgtEl>
                                      </p:cBhvr>
                                    </p:animEffect>
                                    <p:anim calcmode="lin" valueType="num">
                                      <p:cBhvr>
                                        <p:cTn id="22" dur="1822" tmFilter="0,0; 0.14,0.36; 0.43,0.73; 0.71,0.91; 1.0,1.0">
                                          <p:stCondLst>
                                            <p:cond delay="0"/>
                                          </p:stCondLst>
                                        </p:cTn>
                                        <p:tgtEl>
                                          <p:spTgt spid="232453">
                                            <p:txEl>
                                              <p:pRg st="2" end="2"/>
                                            </p:txEl>
                                          </p:spTgt>
                                        </p:tgtEl>
                                        <p:attrNameLst>
                                          <p:attrName>ppt_x</p:attrName>
                                        </p:attrNameLst>
                                      </p:cBhvr>
                                      <p:tavLst>
                                        <p:tav tm="0">
                                          <p:val>
                                            <p:strVal val="#ppt_x-0.25"/>
                                          </p:val>
                                        </p:tav>
                                        <p:tav tm="100000">
                                          <p:val>
                                            <p:strVal val="#ppt_x"/>
                                          </p:val>
                                        </p:tav>
                                      </p:tavLst>
                                    </p:anim>
                                    <p:anim calcmode="lin" valueType="num">
                                      <p:cBhvr>
                                        <p:cTn id="23" dur="664" tmFilter="0.0,0.0; 0.25,0.07; 0.50,0.2; 0.75,0.467; 1.0,1.0">
                                          <p:stCondLst>
                                            <p:cond delay="0"/>
                                          </p:stCondLst>
                                        </p:cTn>
                                        <p:tgtEl>
                                          <p:spTgt spid="232453">
                                            <p:txEl>
                                              <p:pRg st="2" end="2"/>
                                            </p:txEl>
                                          </p:spTgt>
                                        </p:tgtEl>
                                        <p:attrNameLst>
                                          <p:attrName>ppt_y</p:attrName>
                                        </p:attrNameLst>
                                      </p:cBhvr>
                                      <p:tavLst>
                                        <p:tav tm="0" fmla="#ppt_y-sin(pi*$)/3">
                                          <p:val>
                                            <p:fltVal val="0.5"/>
                                          </p:val>
                                        </p:tav>
                                        <p:tav tm="100000">
                                          <p:val>
                                            <p:fltVal val="1"/>
                                          </p:val>
                                        </p:tav>
                                      </p:tavLst>
                                    </p:anim>
                                    <p:anim calcmode="lin" valueType="num">
                                      <p:cBhvr>
                                        <p:cTn id="24" dur="664" tmFilter="0, 0; 0.125,0.2665; 0.25,0.4; 0.375,0.465; 0.5,0.5;  0.625,0.535; 0.75,0.6; 0.875,0.7335; 1,1">
                                          <p:stCondLst>
                                            <p:cond delay="664"/>
                                          </p:stCondLst>
                                        </p:cTn>
                                        <p:tgtEl>
                                          <p:spTgt spid="232453">
                                            <p:txEl>
                                              <p:pRg st="2" end="2"/>
                                            </p:txEl>
                                          </p:spTgt>
                                        </p:tgtEl>
                                        <p:attrNameLst>
                                          <p:attrName>ppt_y</p:attrName>
                                        </p:attrNameLst>
                                      </p:cBhvr>
                                      <p:tavLst>
                                        <p:tav tm="0" fmla="#ppt_y-sin(pi*$)/9">
                                          <p:val>
                                            <p:fltVal val="0"/>
                                          </p:val>
                                        </p:tav>
                                        <p:tav tm="100000">
                                          <p:val>
                                            <p:fltVal val="1"/>
                                          </p:val>
                                        </p:tav>
                                      </p:tavLst>
                                    </p:anim>
                                    <p:anim calcmode="lin" valueType="num">
                                      <p:cBhvr>
                                        <p:cTn id="25" dur="332" tmFilter="0, 0; 0.125,0.2665; 0.25,0.4; 0.375,0.465; 0.5,0.5;  0.625,0.535; 0.75,0.6; 0.875,0.7335; 1,1">
                                          <p:stCondLst>
                                            <p:cond delay="1324"/>
                                          </p:stCondLst>
                                        </p:cTn>
                                        <p:tgtEl>
                                          <p:spTgt spid="232453">
                                            <p:txEl>
                                              <p:pRg st="2" end="2"/>
                                            </p:txEl>
                                          </p:spTgt>
                                        </p:tgtEl>
                                        <p:attrNameLst>
                                          <p:attrName>ppt_y</p:attrName>
                                        </p:attrNameLst>
                                      </p:cBhvr>
                                      <p:tavLst>
                                        <p:tav tm="0" fmla="#ppt_y-sin(pi*$)/27">
                                          <p:val>
                                            <p:fltVal val="0"/>
                                          </p:val>
                                        </p:tav>
                                        <p:tav tm="100000">
                                          <p:val>
                                            <p:fltVal val="1"/>
                                          </p:val>
                                        </p:tav>
                                      </p:tavLst>
                                    </p:anim>
                                    <p:anim calcmode="lin" valueType="num">
                                      <p:cBhvr>
                                        <p:cTn id="26" dur="164" tmFilter="0, 0; 0.125,0.2665; 0.25,0.4; 0.375,0.465; 0.5,0.5;  0.625,0.535; 0.75,0.6; 0.875,0.7335; 1,1">
                                          <p:stCondLst>
                                            <p:cond delay="1656"/>
                                          </p:stCondLst>
                                        </p:cTn>
                                        <p:tgtEl>
                                          <p:spTgt spid="232453">
                                            <p:txEl>
                                              <p:pRg st="2" end="2"/>
                                            </p:txEl>
                                          </p:spTgt>
                                        </p:tgtEl>
                                        <p:attrNameLst>
                                          <p:attrName>ppt_y</p:attrName>
                                        </p:attrNameLst>
                                      </p:cBhvr>
                                      <p:tavLst>
                                        <p:tav tm="0" fmla="#ppt_y-sin(pi*$)/81">
                                          <p:val>
                                            <p:fltVal val="0"/>
                                          </p:val>
                                        </p:tav>
                                        <p:tav tm="100000">
                                          <p:val>
                                            <p:fltVal val="1"/>
                                          </p:val>
                                        </p:tav>
                                      </p:tavLst>
                                    </p:anim>
                                    <p:animScale>
                                      <p:cBhvr>
                                        <p:cTn id="27" dur="26">
                                          <p:stCondLst>
                                            <p:cond delay="650"/>
                                          </p:stCondLst>
                                        </p:cTn>
                                        <p:tgtEl>
                                          <p:spTgt spid="232453">
                                            <p:txEl>
                                              <p:pRg st="2" end="2"/>
                                            </p:txEl>
                                          </p:spTgt>
                                        </p:tgtEl>
                                      </p:cBhvr>
                                      <p:to x="100000" y="60000"/>
                                    </p:animScale>
                                    <p:animScale>
                                      <p:cBhvr>
                                        <p:cTn id="28" dur="166" decel="50000">
                                          <p:stCondLst>
                                            <p:cond delay="676"/>
                                          </p:stCondLst>
                                        </p:cTn>
                                        <p:tgtEl>
                                          <p:spTgt spid="232453">
                                            <p:txEl>
                                              <p:pRg st="2" end="2"/>
                                            </p:txEl>
                                          </p:spTgt>
                                        </p:tgtEl>
                                      </p:cBhvr>
                                      <p:to x="100000" y="100000"/>
                                    </p:animScale>
                                    <p:animScale>
                                      <p:cBhvr>
                                        <p:cTn id="29" dur="26">
                                          <p:stCondLst>
                                            <p:cond delay="1312"/>
                                          </p:stCondLst>
                                        </p:cTn>
                                        <p:tgtEl>
                                          <p:spTgt spid="232453">
                                            <p:txEl>
                                              <p:pRg st="2" end="2"/>
                                            </p:txEl>
                                          </p:spTgt>
                                        </p:tgtEl>
                                      </p:cBhvr>
                                      <p:to x="100000" y="80000"/>
                                    </p:animScale>
                                    <p:animScale>
                                      <p:cBhvr>
                                        <p:cTn id="30" dur="166" decel="50000">
                                          <p:stCondLst>
                                            <p:cond delay="1338"/>
                                          </p:stCondLst>
                                        </p:cTn>
                                        <p:tgtEl>
                                          <p:spTgt spid="232453">
                                            <p:txEl>
                                              <p:pRg st="2" end="2"/>
                                            </p:txEl>
                                          </p:spTgt>
                                        </p:tgtEl>
                                      </p:cBhvr>
                                      <p:to x="100000" y="100000"/>
                                    </p:animScale>
                                    <p:animScale>
                                      <p:cBhvr>
                                        <p:cTn id="31" dur="26">
                                          <p:stCondLst>
                                            <p:cond delay="1642"/>
                                          </p:stCondLst>
                                        </p:cTn>
                                        <p:tgtEl>
                                          <p:spTgt spid="232453">
                                            <p:txEl>
                                              <p:pRg st="2" end="2"/>
                                            </p:txEl>
                                          </p:spTgt>
                                        </p:tgtEl>
                                      </p:cBhvr>
                                      <p:to x="100000" y="90000"/>
                                    </p:animScale>
                                    <p:animScale>
                                      <p:cBhvr>
                                        <p:cTn id="32" dur="166" decel="50000">
                                          <p:stCondLst>
                                            <p:cond delay="1668"/>
                                          </p:stCondLst>
                                        </p:cTn>
                                        <p:tgtEl>
                                          <p:spTgt spid="232453">
                                            <p:txEl>
                                              <p:pRg st="2" end="2"/>
                                            </p:txEl>
                                          </p:spTgt>
                                        </p:tgtEl>
                                      </p:cBhvr>
                                      <p:to x="100000" y="100000"/>
                                    </p:animScale>
                                    <p:animScale>
                                      <p:cBhvr>
                                        <p:cTn id="33" dur="26">
                                          <p:stCondLst>
                                            <p:cond delay="1808"/>
                                          </p:stCondLst>
                                        </p:cTn>
                                        <p:tgtEl>
                                          <p:spTgt spid="232453">
                                            <p:txEl>
                                              <p:pRg st="2" end="2"/>
                                            </p:txEl>
                                          </p:spTgt>
                                        </p:tgtEl>
                                      </p:cBhvr>
                                      <p:to x="100000" y="95000"/>
                                    </p:animScale>
                                    <p:animScale>
                                      <p:cBhvr>
                                        <p:cTn id="34" dur="166" decel="50000">
                                          <p:stCondLst>
                                            <p:cond delay="1834"/>
                                          </p:stCondLst>
                                        </p:cTn>
                                        <p:tgtEl>
                                          <p:spTgt spid="232453">
                                            <p:txEl>
                                              <p:pRg st="2" end="2"/>
                                            </p:txEl>
                                          </p:spTgt>
                                        </p:tgtEl>
                                      </p:cBhvr>
                                      <p:to x="100000" y="100000"/>
                                    </p:animScale>
                                  </p:childTnLst>
                                </p:cTn>
                              </p:par>
                              <p:par>
                                <p:cTn id="35" presetID="26" presetClass="entr" presetSubtype="0" fill="hold" nodeType="withEffect">
                                  <p:stCondLst>
                                    <p:cond delay="0"/>
                                  </p:stCondLst>
                                  <p:childTnLst>
                                    <p:set>
                                      <p:cBhvr>
                                        <p:cTn id="36" dur="1" fill="hold">
                                          <p:stCondLst>
                                            <p:cond delay="0"/>
                                          </p:stCondLst>
                                        </p:cTn>
                                        <p:tgtEl>
                                          <p:spTgt spid="232453">
                                            <p:txEl>
                                              <p:pRg st="3" end="3"/>
                                            </p:txEl>
                                          </p:spTgt>
                                        </p:tgtEl>
                                        <p:attrNameLst>
                                          <p:attrName>style.visibility</p:attrName>
                                        </p:attrNameLst>
                                      </p:cBhvr>
                                      <p:to>
                                        <p:strVal val="visible"/>
                                      </p:to>
                                    </p:set>
                                    <p:animEffect transition="in" filter="wipe(down)">
                                      <p:cBhvr>
                                        <p:cTn id="37" dur="580">
                                          <p:stCondLst>
                                            <p:cond delay="0"/>
                                          </p:stCondLst>
                                        </p:cTn>
                                        <p:tgtEl>
                                          <p:spTgt spid="232453">
                                            <p:txEl>
                                              <p:pRg st="3" end="3"/>
                                            </p:txEl>
                                          </p:spTgt>
                                        </p:tgtEl>
                                      </p:cBhvr>
                                    </p:animEffect>
                                    <p:anim calcmode="lin" valueType="num">
                                      <p:cBhvr>
                                        <p:cTn id="38" dur="1822" tmFilter="0,0; 0.14,0.36; 0.43,0.73; 0.71,0.91; 1.0,1.0">
                                          <p:stCondLst>
                                            <p:cond delay="0"/>
                                          </p:stCondLst>
                                        </p:cTn>
                                        <p:tgtEl>
                                          <p:spTgt spid="232453">
                                            <p:txEl>
                                              <p:pRg st="3" end="3"/>
                                            </p:txEl>
                                          </p:spTgt>
                                        </p:tgtEl>
                                        <p:attrNameLst>
                                          <p:attrName>ppt_x</p:attrName>
                                        </p:attrNameLst>
                                      </p:cBhvr>
                                      <p:tavLst>
                                        <p:tav tm="0">
                                          <p:val>
                                            <p:strVal val="#ppt_x-0.25"/>
                                          </p:val>
                                        </p:tav>
                                        <p:tav tm="100000">
                                          <p:val>
                                            <p:strVal val="#ppt_x"/>
                                          </p:val>
                                        </p:tav>
                                      </p:tavLst>
                                    </p:anim>
                                    <p:anim calcmode="lin" valueType="num">
                                      <p:cBhvr>
                                        <p:cTn id="39" dur="664" tmFilter="0.0,0.0; 0.25,0.07; 0.50,0.2; 0.75,0.467; 1.0,1.0">
                                          <p:stCondLst>
                                            <p:cond delay="0"/>
                                          </p:stCondLst>
                                        </p:cTn>
                                        <p:tgtEl>
                                          <p:spTgt spid="232453">
                                            <p:txEl>
                                              <p:pRg st="3" end="3"/>
                                            </p:txEl>
                                          </p:spTgt>
                                        </p:tgtEl>
                                        <p:attrNameLst>
                                          <p:attrName>ppt_y</p:attrName>
                                        </p:attrNameLst>
                                      </p:cBhvr>
                                      <p:tavLst>
                                        <p:tav tm="0" fmla="#ppt_y-sin(pi*$)/3">
                                          <p:val>
                                            <p:fltVal val="0.5"/>
                                          </p:val>
                                        </p:tav>
                                        <p:tav tm="100000">
                                          <p:val>
                                            <p:fltVal val="1"/>
                                          </p:val>
                                        </p:tav>
                                      </p:tavLst>
                                    </p:anim>
                                    <p:anim calcmode="lin" valueType="num">
                                      <p:cBhvr>
                                        <p:cTn id="40" dur="664" tmFilter="0, 0; 0.125,0.2665; 0.25,0.4; 0.375,0.465; 0.5,0.5;  0.625,0.535; 0.75,0.6; 0.875,0.7335; 1,1">
                                          <p:stCondLst>
                                            <p:cond delay="664"/>
                                          </p:stCondLst>
                                        </p:cTn>
                                        <p:tgtEl>
                                          <p:spTgt spid="232453">
                                            <p:txEl>
                                              <p:pRg st="3" end="3"/>
                                            </p:txEl>
                                          </p:spTgt>
                                        </p:tgtEl>
                                        <p:attrNameLst>
                                          <p:attrName>ppt_y</p:attrName>
                                        </p:attrNameLst>
                                      </p:cBhvr>
                                      <p:tavLst>
                                        <p:tav tm="0" fmla="#ppt_y-sin(pi*$)/9">
                                          <p:val>
                                            <p:fltVal val="0"/>
                                          </p:val>
                                        </p:tav>
                                        <p:tav tm="100000">
                                          <p:val>
                                            <p:fltVal val="1"/>
                                          </p:val>
                                        </p:tav>
                                      </p:tavLst>
                                    </p:anim>
                                    <p:anim calcmode="lin" valueType="num">
                                      <p:cBhvr>
                                        <p:cTn id="41" dur="332" tmFilter="0, 0; 0.125,0.2665; 0.25,0.4; 0.375,0.465; 0.5,0.5;  0.625,0.535; 0.75,0.6; 0.875,0.7335; 1,1">
                                          <p:stCondLst>
                                            <p:cond delay="1324"/>
                                          </p:stCondLst>
                                        </p:cTn>
                                        <p:tgtEl>
                                          <p:spTgt spid="232453">
                                            <p:txEl>
                                              <p:pRg st="3" end="3"/>
                                            </p:txEl>
                                          </p:spTgt>
                                        </p:tgtEl>
                                        <p:attrNameLst>
                                          <p:attrName>ppt_y</p:attrName>
                                        </p:attrNameLst>
                                      </p:cBhvr>
                                      <p:tavLst>
                                        <p:tav tm="0" fmla="#ppt_y-sin(pi*$)/27">
                                          <p:val>
                                            <p:fltVal val="0"/>
                                          </p:val>
                                        </p:tav>
                                        <p:tav tm="100000">
                                          <p:val>
                                            <p:fltVal val="1"/>
                                          </p:val>
                                        </p:tav>
                                      </p:tavLst>
                                    </p:anim>
                                    <p:anim calcmode="lin" valueType="num">
                                      <p:cBhvr>
                                        <p:cTn id="42" dur="164" tmFilter="0, 0; 0.125,0.2665; 0.25,0.4; 0.375,0.465; 0.5,0.5;  0.625,0.535; 0.75,0.6; 0.875,0.7335; 1,1">
                                          <p:stCondLst>
                                            <p:cond delay="1656"/>
                                          </p:stCondLst>
                                        </p:cTn>
                                        <p:tgtEl>
                                          <p:spTgt spid="232453">
                                            <p:txEl>
                                              <p:pRg st="3" end="3"/>
                                            </p:txEl>
                                          </p:spTgt>
                                        </p:tgtEl>
                                        <p:attrNameLst>
                                          <p:attrName>ppt_y</p:attrName>
                                        </p:attrNameLst>
                                      </p:cBhvr>
                                      <p:tavLst>
                                        <p:tav tm="0" fmla="#ppt_y-sin(pi*$)/81">
                                          <p:val>
                                            <p:fltVal val="0"/>
                                          </p:val>
                                        </p:tav>
                                        <p:tav tm="100000">
                                          <p:val>
                                            <p:fltVal val="1"/>
                                          </p:val>
                                        </p:tav>
                                      </p:tavLst>
                                    </p:anim>
                                    <p:animScale>
                                      <p:cBhvr>
                                        <p:cTn id="43" dur="26">
                                          <p:stCondLst>
                                            <p:cond delay="650"/>
                                          </p:stCondLst>
                                        </p:cTn>
                                        <p:tgtEl>
                                          <p:spTgt spid="232453">
                                            <p:txEl>
                                              <p:pRg st="3" end="3"/>
                                            </p:txEl>
                                          </p:spTgt>
                                        </p:tgtEl>
                                      </p:cBhvr>
                                      <p:to x="100000" y="60000"/>
                                    </p:animScale>
                                    <p:animScale>
                                      <p:cBhvr>
                                        <p:cTn id="44" dur="166" decel="50000">
                                          <p:stCondLst>
                                            <p:cond delay="676"/>
                                          </p:stCondLst>
                                        </p:cTn>
                                        <p:tgtEl>
                                          <p:spTgt spid="232453">
                                            <p:txEl>
                                              <p:pRg st="3" end="3"/>
                                            </p:txEl>
                                          </p:spTgt>
                                        </p:tgtEl>
                                      </p:cBhvr>
                                      <p:to x="100000" y="100000"/>
                                    </p:animScale>
                                    <p:animScale>
                                      <p:cBhvr>
                                        <p:cTn id="45" dur="26">
                                          <p:stCondLst>
                                            <p:cond delay="1312"/>
                                          </p:stCondLst>
                                        </p:cTn>
                                        <p:tgtEl>
                                          <p:spTgt spid="232453">
                                            <p:txEl>
                                              <p:pRg st="3" end="3"/>
                                            </p:txEl>
                                          </p:spTgt>
                                        </p:tgtEl>
                                      </p:cBhvr>
                                      <p:to x="100000" y="80000"/>
                                    </p:animScale>
                                    <p:animScale>
                                      <p:cBhvr>
                                        <p:cTn id="46" dur="166" decel="50000">
                                          <p:stCondLst>
                                            <p:cond delay="1338"/>
                                          </p:stCondLst>
                                        </p:cTn>
                                        <p:tgtEl>
                                          <p:spTgt spid="232453">
                                            <p:txEl>
                                              <p:pRg st="3" end="3"/>
                                            </p:txEl>
                                          </p:spTgt>
                                        </p:tgtEl>
                                      </p:cBhvr>
                                      <p:to x="100000" y="100000"/>
                                    </p:animScale>
                                    <p:animScale>
                                      <p:cBhvr>
                                        <p:cTn id="47" dur="26">
                                          <p:stCondLst>
                                            <p:cond delay="1642"/>
                                          </p:stCondLst>
                                        </p:cTn>
                                        <p:tgtEl>
                                          <p:spTgt spid="232453">
                                            <p:txEl>
                                              <p:pRg st="3" end="3"/>
                                            </p:txEl>
                                          </p:spTgt>
                                        </p:tgtEl>
                                      </p:cBhvr>
                                      <p:to x="100000" y="90000"/>
                                    </p:animScale>
                                    <p:animScale>
                                      <p:cBhvr>
                                        <p:cTn id="48" dur="166" decel="50000">
                                          <p:stCondLst>
                                            <p:cond delay="1668"/>
                                          </p:stCondLst>
                                        </p:cTn>
                                        <p:tgtEl>
                                          <p:spTgt spid="232453">
                                            <p:txEl>
                                              <p:pRg st="3" end="3"/>
                                            </p:txEl>
                                          </p:spTgt>
                                        </p:tgtEl>
                                      </p:cBhvr>
                                      <p:to x="100000" y="100000"/>
                                    </p:animScale>
                                    <p:animScale>
                                      <p:cBhvr>
                                        <p:cTn id="49" dur="26">
                                          <p:stCondLst>
                                            <p:cond delay="1808"/>
                                          </p:stCondLst>
                                        </p:cTn>
                                        <p:tgtEl>
                                          <p:spTgt spid="232453">
                                            <p:txEl>
                                              <p:pRg st="3" end="3"/>
                                            </p:txEl>
                                          </p:spTgt>
                                        </p:tgtEl>
                                      </p:cBhvr>
                                      <p:to x="100000" y="95000"/>
                                    </p:animScale>
                                    <p:animScale>
                                      <p:cBhvr>
                                        <p:cTn id="50" dur="166" decel="50000">
                                          <p:stCondLst>
                                            <p:cond delay="1834"/>
                                          </p:stCondLst>
                                        </p:cTn>
                                        <p:tgtEl>
                                          <p:spTgt spid="232453">
                                            <p:txEl>
                                              <p:pRg st="3" end="3"/>
                                            </p:txEl>
                                          </p:spTgt>
                                        </p:tgtEl>
                                      </p:cBhvr>
                                      <p:to x="100000" y="100000"/>
                                    </p:animScale>
                                  </p:childTnLst>
                                </p:cTn>
                              </p:par>
                              <p:par>
                                <p:cTn id="51" presetID="26" presetClass="entr" presetSubtype="0" fill="hold" nodeType="withEffect">
                                  <p:stCondLst>
                                    <p:cond delay="0"/>
                                  </p:stCondLst>
                                  <p:childTnLst>
                                    <p:set>
                                      <p:cBhvr>
                                        <p:cTn id="52" dur="1" fill="hold">
                                          <p:stCondLst>
                                            <p:cond delay="0"/>
                                          </p:stCondLst>
                                        </p:cTn>
                                        <p:tgtEl>
                                          <p:spTgt spid="232453">
                                            <p:txEl>
                                              <p:pRg st="4" end="4"/>
                                            </p:txEl>
                                          </p:spTgt>
                                        </p:tgtEl>
                                        <p:attrNameLst>
                                          <p:attrName>style.visibility</p:attrName>
                                        </p:attrNameLst>
                                      </p:cBhvr>
                                      <p:to>
                                        <p:strVal val="visible"/>
                                      </p:to>
                                    </p:set>
                                    <p:animEffect transition="in" filter="wipe(down)">
                                      <p:cBhvr>
                                        <p:cTn id="53" dur="580">
                                          <p:stCondLst>
                                            <p:cond delay="0"/>
                                          </p:stCondLst>
                                        </p:cTn>
                                        <p:tgtEl>
                                          <p:spTgt spid="232453">
                                            <p:txEl>
                                              <p:pRg st="4" end="4"/>
                                            </p:txEl>
                                          </p:spTgt>
                                        </p:tgtEl>
                                      </p:cBhvr>
                                    </p:animEffect>
                                    <p:anim calcmode="lin" valueType="num">
                                      <p:cBhvr>
                                        <p:cTn id="54" dur="1822" tmFilter="0,0; 0.14,0.36; 0.43,0.73; 0.71,0.91; 1.0,1.0">
                                          <p:stCondLst>
                                            <p:cond delay="0"/>
                                          </p:stCondLst>
                                        </p:cTn>
                                        <p:tgtEl>
                                          <p:spTgt spid="232453">
                                            <p:txEl>
                                              <p:pRg st="4" end="4"/>
                                            </p:txEl>
                                          </p:spTgt>
                                        </p:tgtEl>
                                        <p:attrNameLst>
                                          <p:attrName>ppt_x</p:attrName>
                                        </p:attrNameLst>
                                      </p:cBhvr>
                                      <p:tavLst>
                                        <p:tav tm="0">
                                          <p:val>
                                            <p:strVal val="#ppt_x-0.25"/>
                                          </p:val>
                                        </p:tav>
                                        <p:tav tm="100000">
                                          <p:val>
                                            <p:strVal val="#ppt_x"/>
                                          </p:val>
                                        </p:tav>
                                      </p:tavLst>
                                    </p:anim>
                                    <p:anim calcmode="lin" valueType="num">
                                      <p:cBhvr>
                                        <p:cTn id="55" dur="664" tmFilter="0.0,0.0; 0.25,0.07; 0.50,0.2; 0.75,0.467; 1.0,1.0">
                                          <p:stCondLst>
                                            <p:cond delay="0"/>
                                          </p:stCondLst>
                                        </p:cTn>
                                        <p:tgtEl>
                                          <p:spTgt spid="232453">
                                            <p:txEl>
                                              <p:pRg st="4" end="4"/>
                                            </p:txEl>
                                          </p:spTgt>
                                        </p:tgtEl>
                                        <p:attrNameLst>
                                          <p:attrName>ppt_y</p:attrName>
                                        </p:attrNameLst>
                                      </p:cBhvr>
                                      <p:tavLst>
                                        <p:tav tm="0" fmla="#ppt_y-sin(pi*$)/3">
                                          <p:val>
                                            <p:fltVal val="0.5"/>
                                          </p:val>
                                        </p:tav>
                                        <p:tav tm="100000">
                                          <p:val>
                                            <p:fltVal val="1"/>
                                          </p:val>
                                        </p:tav>
                                      </p:tavLst>
                                    </p:anim>
                                    <p:anim calcmode="lin" valueType="num">
                                      <p:cBhvr>
                                        <p:cTn id="56" dur="664" tmFilter="0, 0; 0.125,0.2665; 0.25,0.4; 0.375,0.465; 0.5,0.5;  0.625,0.535; 0.75,0.6; 0.875,0.7335; 1,1">
                                          <p:stCondLst>
                                            <p:cond delay="664"/>
                                          </p:stCondLst>
                                        </p:cTn>
                                        <p:tgtEl>
                                          <p:spTgt spid="232453">
                                            <p:txEl>
                                              <p:pRg st="4" end="4"/>
                                            </p:txEl>
                                          </p:spTgt>
                                        </p:tgtEl>
                                        <p:attrNameLst>
                                          <p:attrName>ppt_y</p:attrName>
                                        </p:attrNameLst>
                                      </p:cBhvr>
                                      <p:tavLst>
                                        <p:tav tm="0" fmla="#ppt_y-sin(pi*$)/9">
                                          <p:val>
                                            <p:fltVal val="0"/>
                                          </p:val>
                                        </p:tav>
                                        <p:tav tm="100000">
                                          <p:val>
                                            <p:fltVal val="1"/>
                                          </p:val>
                                        </p:tav>
                                      </p:tavLst>
                                    </p:anim>
                                    <p:anim calcmode="lin" valueType="num">
                                      <p:cBhvr>
                                        <p:cTn id="57" dur="332" tmFilter="0, 0; 0.125,0.2665; 0.25,0.4; 0.375,0.465; 0.5,0.5;  0.625,0.535; 0.75,0.6; 0.875,0.7335; 1,1">
                                          <p:stCondLst>
                                            <p:cond delay="1324"/>
                                          </p:stCondLst>
                                        </p:cTn>
                                        <p:tgtEl>
                                          <p:spTgt spid="232453">
                                            <p:txEl>
                                              <p:pRg st="4" end="4"/>
                                            </p:txEl>
                                          </p:spTgt>
                                        </p:tgtEl>
                                        <p:attrNameLst>
                                          <p:attrName>ppt_y</p:attrName>
                                        </p:attrNameLst>
                                      </p:cBhvr>
                                      <p:tavLst>
                                        <p:tav tm="0" fmla="#ppt_y-sin(pi*$)/27">
                                          <p:val>
                                            <p:fltVal val="0"/>
                                          </p:val>
                                        </p:tav>
                                        <p:tav tm="100000">
                                          <p:val>
                                            <p:fltVal val="1"/>
                                          </p:val>
                                        </p:tav>
                                      </p:tavLst>
                                    </p:anim>
                                    <p:anim calcmode="lin" valueType="num">
                                      <p:cBhvr>
                                        <p:cTn id="58" dur="164" tmFilter="0, 0; 0.125,0.2665; 0.25,0.4; 0.375,0.465; 0.5,0.5;  0.625,0.535; 0.75,0.6; 0.875,0.7335; 1,1">
                                          <p:stCondLst>
                                            <p:cond delay="1656"/>
                                          </p:stCondLst>
                                        </p:cTn>
                                        <p:tgtEl>
                                          <p:spTgt spid="232453">
                                            <p:txEl>
                                              <p:pRg st="4" end="4"/>
                                            </p:txEl>
                                          </p:spTgt>
                                        </p:tgtEl>
                                        <p:attrNameLst>
                                          <p:attrName>ppt_y</p:attrName>
                                        </p:attrNameLst>
                                      </p:cBhvr>
                                      <p:tavLst>
                                        <p:tav tm="0" fmla="#ppt_y-sin(pi*$)/81">
                                          <p:val>
                                            <p:fltVal val="0"/>
                                          </p:val>
                                        </p:tav>
                                        <p:tav tm="100000">
                                          <p:val>
                                            <p:fltVal val="1"/>
                                          </p:val>
                                        </p:tav>
                                      </p:tavLst>
                                    </p:anim>
                                    <p:animScale>
                                      <p:cBhvr>
                                        <p:cTn id="59" dur="26">
                                          <p:stCondLst>
                                            <p:cond delay="650"/>
                                          </p:stCondLst>
                                        </p:cTn>
                                        <p:tgtEl>
                                          <p:spTgt spid="232453">
                                            <p:txEl>
                                              <p:pRg st="4" end="4"/>
                                            </p:txEl>
                                          </p:spTgt>
                                        </p:tgtEl>
                                      </p:cBhvr>
                                      <p:to x="100000" y="60000"/>
                                    </p:animScale>
                                    <p:animScale>
                                      <p:cBhvr>
                                        <p:cTn id="60" dur="166" decel="50000">
                                          <p:stCondLst>
                                            <p:cond delay="676"/>
                                          </p:stCondLst>
                                        </p:cTn>
                                        <p:tgtEl>
                                          <p:spTgt spid="232453">
                                            <p:txEl>
                                              <p:pRg st="4" end="4"/>
                                            </p:txEl>
                                          </p:spTgt>
                                        </p:tgtEl>
                                      </p:cBhvr>
                                      <p:to x="100000" y="100000"/>
                                    </p:animScale>
                                    <p:animScale>
                                      <p:cBhvr>
                                        <p:cTn id="61" dur="26">
                                          <p:stCondLst>
                                            <p:cond delay="1312"/>
                                          </p:stCondLst>
                                        </p:cTn>
                                        <p:tgtEl>
                                          <p:spTgt spid="232453">
                                            <p:txEl>
                                              <p:pRg st="4" end="4"/>
                                            </p:txEl>
                                          </p:spTgt>
                                        </p:tgtEl>
                                      </p:cBhvr>
                                      <p:to x="100000" y="80000"/>
                                    </p:animScale>
                                    <p:animScale>
                                      <p:cBhvr>
                                        <p:cTn id="62" dur="166" decel="50000">
                                          <p:stCondLst>
                                            <p:cond delay="1338"/>
                                          </p:stCondLst>
                                        </p:cTn>
                                        <p:tgtEl>
                                          <p:spTgt spid="232453">
                                            <p:txEl>
                                              <p:pRg st="4" end="4"/>
                                            </p:txEl>
                                          </p:spTgt>
                                        </p:tgtEl>
                                      </p:cBhvr>
                                      <p:to x="100000" y="100000"/>
                                    </p:animScale>
                                    <p:animScale>
                                      <p:cBhvr>
                                        <p:cTn id="63" dur="26">
                                          <p:stCondLst>
                                            <p:cond delay="1642"/>
                                          </p:stCondLst>
                                        </p:cTn>
                                        <p:tgtEl>
                                          <p:spTgt spid="232453">
                                            <p:txEl>
                                              <p:pRg st="4" end="4"/>
                                            </p:txEl>
                                          </p:spTgt>
                                        </p:tgtEl>
                                      </p:cBhvr>
                                      <p:to x="100000" y="90000"/>
                                    </p:animScale>
                                    <p:animScale>
                                      <p:cBhvr>
                                        <p:cTn id="64" dur="166" decel="50000">
                                          <p:stCondLst>
                                            <p:cond delay="1668"/>
                                          </p:stCondLst>
                                        </p:cTn>
                                        <p:tgtEl>
                                          <p:spTgt spid="232453">
                                            <p:txEl>
                                              <p:pRg st="4" end="4"/>
                                            </p:txEl>
                                          </p:spTgt>
                                        </p:tgtEl>
                                      </p:cBhvr>
                                      <p:to x="100000" y="100000"/>
                                    </p:animScale>
                                    <p:animScale>
                                      <p:cBhvr>
                                        <p:cTn id="65" dur="26">
                                          <p:stCondLst>
                                            <p:cond delay="1808"/>
                                          </p:stCondLst>
                                        </p:cTn>
                                        <p:tgtEl>
                                          <p:spTgt spid="232453">
                                            <p:txEl>
                                              <p:pRg st="4" end="4"/>
                                            </p:txEl>
                                          </p:spTgt>
                                        </p:tgtEl>
                                      </p:cBhvr>
                                      <p:to x="100000" y="95000"/>
                                    </p:animScale>
                                    <p:animScale>
                                      <p:cBhvr>
                                        <p:cTn id="66" dur="166" decel="50000">
                                          <p:stCondLst>
                                            <p:cond delay="1834"/>
                                          </p:stCondLst>
                                        </p:cTn>
                                        <p:tgtEl>
                                          <p:spTgt spid="232453">
                                            <p:txEl>
                                              <p:pRg st="4" end="4"/>
                                            </p:txEl>
                                          </p:spTgt>
                                        </p:tgtEl>
                                      </p:cBhvr>
                                      <p:to x="100000" y="100000"/>
                                    </p:animScale>
                                  </p:childTnLst>
                                </p:cTn>
                              </p:par>
                              <p:par>
                                <p:cTn id="67" presetID="26" presetClass="entr" presetSubtype="0" fill="hold" nodeType="withEffect">
                                  <p:stCondLst>
                                    <p:cond delay="0"/>
                                  </p:stCondLst>
                                  <p:childTnLst>
                                    <p:set>
                                      <p:cBhvr>
                                        <p:cTn id="68" dur="1" fill="hold">
                                          <p:stCondLst>
                                            <p:cond delay="0"/>
                                          </p:stCondLst>
                                        </p:cTn>
                                        <p:tgtEl>
                                          <p:spTgt spid="232453">
                                            <p:txEl>
                                              <p:pRg st="5" end="5"/>
                                            </p:txEl>
                                          </p:spTgt>
                                        </p:tgtEl>
                                        <p:attrNameLst>
                                          <p:attrName>style.visibility</p:attrName>
                                        </p:attrNameLst>
                                      </p:cBhvr>
                                      <p:to>
                                        <p:strVal val="visible"/>
                                      </p:to>
                                    </p:set>
                                    <p:animEffect transition="in" filter="wipe(down)">
                                      <p:cBhvr>
                                        <p:cTn id="69" dur="580">
                                          <p:stCondLst>
                                            <p:cond delay="0"/>
                                          </p:stCondLst>
                                        </p:cTn>
                                        <p:tgtEl>
                                          <p:spTgt spid="232453">
                                            <p:txEl>
                                              <p:pRg st="5" end="5"/>
                                            </p:txEl>
                                          </p:spTgt>
                                        </p:tgtEl>
                                      </p:cBhvr>
                                    </p:animEffect>
                                    <p:anim calcmode="lin" valueType="num">
                                      <p:cBhvr>
                                        <p:cTn id="70" dur="1822" tmFilter="0,0; 0.14,0.36; 0.43,0.73; 0.71,0.91; 1.0,1.0">
                                          <p:stCondLst>
                                            <p:cond delay="0"/>
                                          </p:stCondLst>
                                        </p:cTn>
                                        <p:tgtEl>
                                          <p:spTgt spid="232453">
                                            <p:txEl>
                                              <p:pRg st="5" end="5"/>
                                            </p:txEl>
                                          </p:spTgt>
                                        </p:tgtEl>
                                        <p:attrNameLst>
                                          <p:attrName>ppt_x</p:attrName>
                                        </p:attrNameLst>
                                      </p:cBhvr>
                                      <p:tavLst>
                                        <p:tav tm="0">
                                          <p:val>
                                            <p:strVal val="#ppt_x-0.25"/>
                                          </p:val>
                                        </p:tav>
                                        <p:tav tm="100000">
                                          <p:val>
                                            <p:strVal val="#ppt_x"/>
                                          </p:val>
                                        </p:tav>
                                      </p:tavLst>
                                    </p:anim>
                                    <p:anim calcmode="lin" valueType="num">
                                      <p:cBhvr>
                                        <p:cTn id="71" dur="664" tmFilter="0.0,0.0; 0.25,0.07; 0.50,0.2; 0.75,0.467; 1.0,1.0">
                                          <p:stCondLst>
                                            <p:cond delay="0"/>
                                          </p:stCondLst>
                                        </p:cTn>
                                        <p:tgtEl>
                                          <p:spTgt spid="232453">
                                            <p:txEl>
                                              <p:pRg st="5" end="5"/>
                                            </p:txEl>
                                          </p:spTgt>
                                        </p:tgtEl>
                                        <p:attrNameLst>
                                          <p:attrName>ppt_y</p:attrName>
                                        </p:attrNameLst>
                                      </p:cBhvr>
                                      <p:tavLst>
                                        <p:tav tm="0" fmla="#ppt_y-sin(pi*$)/3">
                                          <p:val>
                                            <p:fltVal val="0.5"/>
                                          </p:val>
                                        </p:tav>
                                        <p:tav tm="100000">
                                          <p:val>
                                            <p:fltVal val="1"/>
                                          </p:val>
                                        </p:tav>
                                      </p:tavLst>
                                    </p:anim>
                                    <p:anim calcmode="lin" valueType="num">
                                      <p:cBhvr>
                                        <p:cTn id="72" dur="664" tmFilter="0, 0; 0.125,0.2665; 0.25,0.4; 0.375,0.465; 0.5,0.5;  0.625,0.535; 0.75,0.6; 0.875,0.7335; 1,1">
                                          <p:stCondLst>
                                            <p:cond delay="664"/>
                                          </p:stCondLst>
                                        </p:cTn>
                                        <p:tgtEl>
                                          <p:spTgt spid="232453">
                                            <p:txEl>
                                              <p:pRg st="5" end="5"/>
                                            </p:txEl>
                                          </p:spTgt>
                                        </p:tgtEl>
                                        <p:attrNameLst>
                                          <p:attrName>ppt_y</p:attrName>
                                        </p:attrNameLst>
                                      </p:cBhvr>
                                      <p:tavLst>
                                        <p:tav tm="0" fmla="#ppt_y-sin(pi*$)/9">
                                          <p:val>
                                            <p:fltVal val="0"/>
                                          </p:val>
                                        </p:tav>
                                        <p:tav tm="100000">
                                          <p:val>
                                            <p:fltVal val="1"/>
                                          </p:val>
                                        </p:tav>
                                      </p:tavLst>
                                    </p:anim>
                                    <p:anim calcmode="lin" valueType="num">
                                      <p:cBhvr>
                                        <p:cTn id="73" dur="332" tmFilter="0, 0; 0.125,0.2665; 0.25,0.4; 0.375,0.465; 0.5,0.5;  0.625,0.535; 0.75,0.6; 0.875,0.7335; 1,1">
                                          <p:stCondLst>
                                            <p:cond delay="1324"/>
                                          </p:stCondLst>
                                        </p:cTn>
                                        <p:tgtEl>
                                          <p:spTgt spid="232453">
                                            <p:txEl>
                                              <p:pRg st="5" end="5"/>
                                            </p:txEl>
                                          </p:spTgt>
                                        </p:tgtEl>
                                        <p:attrNameLst>
                                          <p:attrName>ppt_y</p:attrName>
                                        </p:attrNameLst>
                                      </p:cBhvr>
                                      <p:tavLst>
                                        <p:tav tm="0" fmla="#ppt_y-sin(pi*$)/27">
                                          <p:val>
                                            <p:fltVal val="0"/>
                                          </p:val>
                                        </p:tav>
                                        <p:tav tm="100000">
                                          <p:val>
                                            <p:fltVal val="1"/>
                                          </p:val>
                                        </p:tav>
                                      </p:tavLst>
                                    </p:anim>
                                    <p:anim calcmode="lin" valueType="num">
                                      <p:cBhvr>
                                        <p:cTn id="74" dur="164" tmFilter="0, 0; 0.125,0.2665; 0.25,0.4; 0.375,0.465; 0.5,0.5;  0.625,0.535; 0.75,0.6; 0.875,0.7335; 1,1">
                                          <p:stCondLst>
                                            <p:cond delay="1656"/>
                                          </p:stCondLst>
                                        </p:cTn>
                                        <p:tgtEl>
                                          <p:spTgt spid="232453">
                                            <p:txEl>
                                              <p:pRg st="5" end="5"/>
                                            </p:txEl>
                                          </p:spTgt>
                                        </p:tgtEl>
                                        <p:attrNameLst>
                                          <p:attrName>ppt_y</p:attrName>
                                        </p:attrNameLst>
                                      </p:cBhvr>
                                      <p:tavLst>
                                        <p:tav tm="0" fmla="#ppt_y-sin(pi*$)/81">
                                          <p:val>
                                            <p:fltVal val="0"/>
                                          </p:val>
                                        </p:tav>
                                        <p:tav tm="100000">
                                          <p:val>
                                            <p:fltVal val="1"/>
                                          </p:val>
                                        </p:tav>
                                      </p:tavLst>
                                    </p:anim>
                                    <p:animScale>
                                      <p:cBhvr>
                                        <p:cTn id="75" dur="26">
                                          <p:stCondLst>
                                            <p:cond delay="650"/>
                                          </p:stCondLst>
                                        </p:cTn>
                                        <p:tgtEl>
                                          <p:spTgt spid="232453">
                                            <p:txEl>
                                              <p:pRg st="5" end="5"/>
                                            </p:txEl>
                                          </p:spTgt>
                                        </p:tgtEl>
                                      </p:cBhvr>
                                      <p:to x="100000" y="60000"/>
                                    </p:animScale>
                                    <p:animScale>
                                      <p:cBhvr>
                                        <p:cTn id="76" dur="166" decel="50000">
                                          <p:stCondLst>
                                            <p:cond delay="676"/>
                                          </p:stCondLst>
                                        </p:cTn>
                                        <p:tgtEl>
                                          <p:spTgt spid="232453">
                                            <p:txEl>
                                              <p:pRg st="5" end="5"/>
                                            </p:txEl>
                                          </p:spTgt>
                                        </p:tgtEl>
                                      </p:cBhvr>
                                      <p:to x="100000" y="100000"/>
                                    </p:animScale>
                                    <p:animScale>
                                      <p:cBhvr>
                                        <p:cTn id="77" dur="26">
                                          <p:stCondLst>
                                            <p:cond delay="1312"/>
                                          </p:stCondLst>
                                        </p:cTn>
                                        <p:tgtEl>
                                          <p:spTgt spid="232453">
                                            <p:txEl>
                                              <p:pRg st="5" end="5"/>
                                            </p:txEl>
                                          </p:spTgt>
                                        </p:tgtEl>
                                      </p:cBhvr>
                                      <p:to x="100000" y="80000"/>
                                    </p:animScale>
                                    <p:animScale>
                                      <p:cBhvr>
                                        <p:cTn id="78" dur="166" decel="50000">
                                          <p:stCondLst>
                                            <p:cond delay="1338"/>
                                          </p:stCondLst>
                                        </p:cTn>
                                        <p:tgtEl>
                                          <p:spTgt spid="232453">
                                            <p:txEl>
                                              <p:pRg st="5" end="5"/>
                                            </p:txEl>
                                          </p:spTgt>
                                        </p:tgtEl>
                                      </p:cBhvr>
                                      <p:to x="100000" y="100000"/>
                                    </p:animScale>
                                    <p:animScale>
                                      <p:cBhvr>
                                        <p:cTn id="79" dur="26">
                                          <p:stCondLst>
                                            <p:cond delay="1642"/>
                                          </p:stCondLst>
                                        </p:cTn>
                                        <p:tgtEl>
                                          <p:spTgt spid="232453">
                                            <p:txEl>
                                              <p:pRg st="5" end="5"/>
                                            </p:txEl>
                                          </p:spTgt>
                                        </p:tgtEl>
                                      </p:cBhvr>
                                      <p:to x="100000" y="90000"/>
                                    </p:animScale>
                                    <p:animScale>
                                      <p:cBhvr>
                                        <p:cTn id="80" dur="166" decel="50000">
                                          <p:stCondLst>
                                            <p:cond delay="1668"/>
                                          </p:stCondLst>
                                        </p:cTn>
                                        <p:tgtEl>
                                          <p:spTgt spid="232453">
                                            <p:txEl>
                                              <p:pRg st="5" end="5"/>
                                            </p:txEl>
                                          </p:spTgt>
                                        </p:tgtEl>
                                      </p:cBhvr>
                                      <p:to x="100000" y="100000"/>
                                    </p:animScale>
                                    <p:animScale>
                                      <p:cBhvr>
                                        <p:cTn id="81" dur="26">
                                          <p:stCondLst>
                                            <p:cond delay="1808"/>
                                          </p:stCondLst>
                                        </p:cTn>
                                        <p:tgtEl>
                                          <p:spTgt spid="232453">
                                            <p:txEl>
                                              <p:pRg st="5" end="5"/>
                                            </p:txEl>
                                          </p:spTgt>
                                        </p:tgtEl>
                                      </p:cBhvr>
                                      <p:to x="100000" y="95000"/>
                                    </p:animScale>
                                    <p:animScale>
                                      <p:cBhvr>
                                        <p:cTn id="82" dur="166" decel="50000">
                                          <p:stCondLst>
                                            <p:cond delay="1834"/>
                                          </p:stCondLst>
                                        </p:cTn>
                                        <p:tgtEl>
                                          <p:spTgt spid="232453">
                                            <p:txEl>
                                              <p:pRg st="5" end="5"/>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2452" grpId="0"/>
    </p:bldLst>
  </p:timing>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4514" name="Title 1">
            <a:extLst>
              <a:ext uri="{FF2B5EF4-FFF2-40B4-BE49-F238E27FC236}">
                <a16:creationId xmlns:a16="http://schemas.microsoft.com/office/drawing/2014/main" id="{E57E205F-304F-B162-E961-5E9EE2D41419}"/>
              </a:ext>
            </a:extLst>
          </p:cNvPr>
          <p:cNvSpPr>
            <a:spLocks noGrp="1"/>
          </p:cNvSpPr>
          <p:nvPr>
            <p:ph type="title"/>
          </p:nvPr>
        </p:nvSpPr>
        <p:spPr/>
        <p:txBody>
          <a:bodyPr/>
          <a:lstStyle/>
          <a:p>
            <a:endParaRPr lang="en-US" altLang="en-US">
              <a:ea typeface="ＭＳ Ｐゴシック" panose="020B0600070205080204" pitchFamily="34" charset="-128"/>
            </a:endParaRPr>
          </a:p>
        </p:txBody>
      </p:sp>
      <p:sp>
        <p:nvSpPr>
          <p:cNvPr id="64515" name="Text Placeholder 2">
            <a:extLst>
              <a:ext uri="{FF2B5EF4-FFF2-40B4-BE49-F238E27FC236}">
                <a16:creationId xmlns:a16="http://schemas.microsoft.com/office/drawing/2014/main" id="{B8C3D91E-6CDB-805F-3BF4-856170ECD656}"/>
              </a:ext>
            </a:extLst>
          </p:cNvPr>
          <p:cNvSpPr>
            <a:spLocks noGrp="1"/>
          </p:cNvSpPr>
          <p:nvPr>
            <p:ph type="body" sz="half" idx="1"/>
          </p:nvPr>
        </p:nvSpPr>
        <p:spPr/>
        <p:txBody>
          <a:bodyPr/>
          <a:lstStyle/>
          <a:p>
            <a:endParaRPr lang="en-US" altLang="en-US">
              <a:ea typeface="ＭＳ Ｐゴシック" panose="020B0600070205080204" pitchFamily="34" charset="-128"/>
            </a:endParaRPr>
          </a:p>
        </p:txBody>
      </p:sp>
      <p:sp>
        <p:nvSpPr>
          <p:cNvPr id="64516" name="Content Placeholder 3">
            <a:extLst>
              <a:ext uri="{FF2B5EF4-FFF2-40B4-BE49-F238E27FC236}">
                <a16:creationId xmlns:a16="http://schemas.microsoft.com/office/drawing/2014/main" id="{C3E9E336-6AB2-CAFF-DBD0-71BFB5E14129}"/>
              </a:ext>
            </a:extLst>
          </p:cNvPr>
          <p:cNvSpPr>
            <a:spLocks noGrp="1"/>
          </p:cNvSpPr>
          <p:nvPr>
            <p:ph sz="half" idx="2"/>
          </p:nvPr>
        </p:nvSpPr>
        <p:spPr/>
        <p:txBody>
          <a:bodyPr/>
          <a:lstStyle/>
          <a:p>
            <a:endParaRPr lang="en-US" altLang="en-US">
              <a:ea typeface="ＭＳ Ｐゴシック" panose="020B0600070205080204" pitchFamily="34" charset="-128"/>
            </a:endParaRPr>
          </a:p>
        </p:txBody>
      </p:sp>
      <p:sp>
        <p:nvSpPr>
          <p:cNvPr id="64517" name="Slide Number Placeholder 4">
            <a:extLst>
              <a:ext uri="{FF2B5EF4-FFF2-40B4-BE49-F238E27FC236}">
                <a16:creationId xmlns:a16="http://schemas.microsoft.com/office/drawing/2014/main" id="{8D0FA818-33AF-4CC2-D70F-0194F3A291F8}"/>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400">
                <a:solidFill>
                  <a:schemeClr val="tx1"/>
                </a:solidFill>
                <a:latin typeface="Times New Roman" panose="02020603050405020304" pitchFamily="18" charset="0"/>
                <a:ea typeface="ＭＳ Ｐゴシック" panose="020B0600070205080204" pitchFamily="34" charset="-128"/>
              </a:defRPr>
            </a:lvl1pPr>
            <a:lvl2pPr>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lvl="1"/>
            <a:fld id="{5A11410A-4897-44C5-AA78-0982C1DA1396}" type="slidenum">
              <a:rPr lang="es-ES" altLang="en-US" sz="1000">
                <a:solidFill>
                  <a:srgbClr val="000000"/>
                </a:solidFill>
                <a:latin typeface="Arial" panose="020B0604020202020204" pitchFamily="34" charset="0"/>
              </a:rPr>
              <a:pPr lvl="1"/>
              <a:t>71</a:t>
            </a:fld>
            <a:endParaRPr lang="es-ES" altLang="en-US" sz="1000">
              <a:solidFill>
                <a:srgbClr val="000000"/>
              </a:solidFill>
              <a:latin typeface="Arial" panose="020B0604020202020204" pitchFamily="34" charset="0"/>
            </a:endParaRPr>
          </a:p>
        </p:txBody>
      </p:sp>
      <p:pic>
        <p:nvPicPr>
          <p:cNvPr id="64518" name="Picture 2">
            <a:extLst>
              <a:ext uri="{FF2B5EF4-FFF2-40B4-BE49-F238E27FC236}">
                <a16:creationId xmlns:a16="http://schemas.microsoft.com/office/drawing/2014/main" id="{1565DEC5-EDE9-E15C-1FB9-DA1E320FC0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39700"/>
            <a:ext cx="9144000" cy="5915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Rectangle 7">
            <a:extLst>
              <a:ext uri="{FF2B5EF4-FFF2-40B4-BE49-F238E27FC236}">
                <a16:creationId xmlns:a16="http://schemas.microsoft.com/office/drawing/2014/main" id="{16055AA7-22EE-798C-40EC-9628EDA20BA8}"/>
              </a:ext>
            </a:extLst>
          </p:cNvPr>
          <p:cNvSpPr>
            <a:spLocks noChangeArrowheads="1"/>
          </p:cNvSpPr>
          <p:nvPr/>
        </p:nvSpPr>
        <p:spPr bwMode="auto">
          <a:xfrm>
            <a:off x="19050" y="6027738"/>
            <a:ext cx="9144000" cy="830262"/>
          </a:xfrm>
          <a:prstGeom prst="rect">
            <a:avLst/>
          </a:prstGeom>
          <a:solidFill>
            <a:srgbClr val="990033"/>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1">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b="1">
                <a:solidFill>
                  <a:srgbClr val="FF0000"/>
                </a:solidFill>
              </a:rPr>
              <a:t>KINGSTON</a:t>
            </a:r>
            <a:r>
              <a:rPr lang="en-US" altLang="en-US" b="1">
                <a:solidFill>
                  <a:srgbClr val="FFFFFF"/>
                </a:solidFill>
              </a:rPr>
              <a:t>:\COSC 4370 SUMMER 2010\NATE ROBINS OPENGL TUTORIALS\tutors\lightposition.exe  </a:t>
            </a:r>
          </a:p>
        </p:txBody>
      </p:sp>
      <p:sp>
        <p:nvSpPr>
          <p:cNvPr id="8" name="Text Box 5">
            <a:extLst>
              <a:ext uri="{FF2B5EF4-FFF2-40B4-BE49-F238E27FC236}">
                <a16:creationId xmlns:a16="http://schemas.microsoft.com/office/drawing/2014/main" id="{13823A0E-E3C9-FCC5-EEE9-79714A600B55}"/>
              </a:ext>
            </a:extLst>
          </p:cNvPr>
          <p:cNvSpPr txBox="1">
            <a:spLocks noChangeArrowheads="1"/>
          </p:cNvSpPr>
          <p:nvPr/>
        </p:nvSpPr>
        <p:spPr bwMode="auto">
          <a:xfrm>
            <a:off x="4591050" y="5570538"/>
            <a:ext cx="3906838" cy="461962"/>
          </a:xfrm>
          <a:prstGeom prst="rect">
            <a:avLst/>
          </a:prstGeom>
          <a:solidFill>
            <a:srgbClr val="FF0000"/>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1">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b="1">
                <a:solidFill>
                  <a:srgbClr val="000000"/>
                </a:solidFill>
              </a:rPr>
              <a:t>LIGHT POSITION DEMO!</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6" presetClass="emph" presetSubtype="0" fill="hold" nodeType="clickEffect">
                                  <p:stCondLst>
                                    <p:cond delay="0"/>
                                  </p:stCondLst>
                                  <p:childTnLst>
                                    <p:animScale>
                                      <p:cBhvr>
                                        <p:cTn id="6" dur="2000" fill="hold"/>
                                        <p:tgtEl>
                                          <p:spTgt spid="8"/>
                                        </p:tgtEl>
                                      </p:cBhvr>
                                      <p:by x="150000" y="150000"/>
                                    </p:animScale>
                                  </p:childTnLst>
                                </p:cTn>
                              </p:par>
                            </p:childTnLst>
                          </p:cTn>
                        </p:par>
                      </p:childTnLst>
                    </p:cTn>
                  </p:par>
                  <p:par>
                    <p:cTn id="7" fill="hold" nodeType="clickPar">
                      <p:stCondLst>
                        <p:cond delay="indefinite"/>
                      </p:stCondLst>
                      <p:childTnLst>
                        <p:par>
                          <p:cTn id="8" fill="hold" nodeType="withGroup">
                            <p:stCondLst>
                              <p:cond delay="0"/>
                            </p:stCondLst>
                            <p:childTnLst>
                              <p:par>
                                <p:cTn id="9" presetID="5" presetClass="entr" presetSubtype="10" fill="hold" nodeType="clickEffect">
                                  <p:stCondLst>
                                    <p:cond delay="0"/>
                                  </p:stCondLst>
                                  <p:childTnLst>
                                    <p:set>
                                      <p:cBhvr>
                                        <p:cTn id="10" dur="1" fill="hold">
                                          <p:stCondLst>
                                            <p:cond delay="0"/>
                                          </p:stCondLst>
                                        </p:cTn>
                                        <p:tgtEl>
                                          <p:spTgt spid="9">
                                            <p:bg/>
                                          </p:spTgt>
                                        </p:tgtEl>
                                        <p:attrNameLst>
                                          <p:attrName>style.visibility</p:attrName>
                                        </p:attrNameLst>
                                      </p:cBhvr>
                                      <p:to>
                                        <p:strVal val="visible"/>
                                      </p:to>
                                    </p:set>
                                    <p:animEffect transition="in" filter="checkerboard(across)">
                                      <p:cBhvr>
                                        <p:cTn id="11" dur="500"/>
                                        <p:tgtEl>
                                          <p:spTgt spid="9">
                                            <p:bg/>
                                          </p:spTgt>
                                        </p:tgtEl>
                                      </p:cBhvr>
                                    </p:animEffect>
                                  </p:childTnLst>
                                </p:cTn>
                              </p:par>
                              <p:par>
                                <p:cTn id="12" presetID="5" presetClass="entr" presetSubtype="10" fill="hold" nodeType="withEffect">
                                  <p:stCondLst>
                                    <p:cond delay="0"/>
                                  </p:stCondLst>
                                  <p:childTnLst>
                                    <p:set>
                                      <p:cBhvr>
                                        <p:cTn id="13" dur="1" fill="hold">
                                          <p:stCondLst>
                                            <p:cond delay="0"/>
                                          </p:stCondLst>
                                        </p:cTn>
                                        <p:tgtEl>
                                          <p:spTgt spid="9">
                                            <p:txEl>
                                              <p:pRg st="0" end="0"/>
                                            </p:txEl>
                                          </p:spTgt>
                                        </p:tgtEl>
                                        <p:attrNameLst>
                                          <p:attrName>style.visibility</p:attrName>
                                        </p:attrNameLst>
                                      </p:cBhvr>
                                      <p:to>
                                        <p:strVal val="visible"/>
                                      </p:to>
                                    </p:set>
                                    <p:animEffect transition="in" filter="checkerboard(across)">
                                      <p:cBhvr>
                                        <p:cTn id="14" dur="500"/>
                                        <p:tgtEl>
                                          <p:spTgt spid="9">
                                            <p:txEl>
                                              <p:pRg st="0" end="0"/>
                                            </p:txEl>
                                          </p:spTgt>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5" presetClass="entr" presetSubtype="10" fill="hold" nodeType="clickEffect">
                                  <p:stCondLst>
                                    <p:cond delay="0"/>
                                  </p:stCondLst>
                                  <p:childTnLst>
                                    <p:set>
                                      <p:cBhvr>
                                        <p:cTn id="18" dur="1" fill="hold">
                                          <p:stCondLst>
                                            <p:cond delay="0"/>
                                          </p:stCondLst>
                                        </p:cTn>
                                        <p:tgtEl>
                                          <p:spTgt spid="9">
                                            <p:txEl>
                                              <p:pRg st="0" end="0"/>
                                            </p:txEl>
                                          </p:spTgt>
                                        </p:tgtEl>
                                        <p:attrNameLst>
                                          <p:attrName>style.visibility</p:attrName>
                                        </p:attrNameLst>
                                      </p:cBhvr>
                                      <p:to>
                                        <p:strVal val="visible"/>
                                      </p:to>
                                    </p:set>
                                    <p:animEffect transition="in" filter="checkerboard(across)">
                                      <p:cBhvr>
                                        <p:cTn id="19" dur="500"/>
                                        <p:tgtEl>
                                          <p:spTgt spid="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allAtOnce" animBg="1"/>
      <p:bldP spid="8"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Slide Number Placeholder 3">
            <a:extLst>
              <a:ext uri="{FF2B5EF4-FFF2-40B4-BE49-F238E27FC236}">
                <a16:creationId xmlns:a16="http://schemas.microsoft.com/office/drawing/2014/main" id="{54550428-2CF1-6748-B20A-70226A68D57C}"/>
              </a:ext>
            </a:extLst>
          </p:cNvPr>
          <p:cNvSpPr txBox="1">
            <a:spLocks noGrp="1"/>
          </p:cNvSpPr>
          <p:nvPr/>
        </p:nvSpPr>
        <p:spPr bwMode="auto">
          <a:xfrm>
            <a:off x="8077200" y="6324600"/>
            <a:ext cx="381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marL="342900" indent="-342900">
              <a:defRPr sz="2400">
                <a:solidFill>
                  <a:schemeClr val="tx1"/>
                </a:solidFill>
                <a:latin typeface="Times New Roman" panose="02020603050405020304" pitchFamily="18" charset="0"/>
                <a:ea typeface="ＭＳ Ｐゴシック" panose="020B0600070205080204" pitchFamily="34" charset="-128"/>
              </a:defRPr>
            </a:lvl1pPr>
            <a:lvl2pPr>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lvl="1" algn="r"/>
            <a:fld id="{C4967D15-F8A5-4C47-BD29-97C8ABA40DBE}" type="slidenum">
              <a:rPr lang="es-ES" altLang="en-US" sz="1000">
                <a:latin typeface="Arial" panose="020B0604020202020204" pitchFamily="34" charset="0"/>
              </a:rPr>
              <a:pPr lvl="1" algn="r"/>
              <a:t>72</a:t>
            </a:fld>
            <a:endParaRPr lang="es-ES" altLang="en-US" sz="1000">
              <a:latin typeface="Arial" panose="020B0604020202020204" pitchFamily="34" charset="0"/>
            </a:endParaRPr>
          </a:p>
        </p:txBody>
      </p:sp>
      <p:sp>
        <p:nvSpPr>
          <p:cNvPr id="233476" name="Rectangle 2">
            <a:extLst>
              <a:ext uri="{FF2B5EF4-FFF2-40B4-BE49-F238E27FC236}">
                <a16:creationId xmlns:a16="http://schemas.microsoft.com/office/drawing/2014/main" id="{FCFBF731-D1E4-DA20-6101-DC646B2AD49C}"/>
              </a:ext>
            </a:extLst>
          </p:cNvPr>
          <p:cNvSpPr>
            <a:spLocks noGrp="1" noChangeArrowheads="1"/>
          </p:cNvSpPr>
          <p:nvPr>
            <p:ph type="title" idx="4294967295"/>
          </p:nvPr>
        </p:nvSpPr>
        <p:spPr/>
        <p:txBody>
          <a:bodyPr/>
          <a:lstStyle/>
          <a:p>
            <a:r>
              <a:rPr lang="en-US" altLang="en-US">
                <a:ea typeface="ＭＳ Ｐゴシック" panose="020B0600070205080204" pitchFamily="34" charset="-128"/>
              </a:rPr>
              <a:t>Light Sources</a:t>
            </a:r>
          </a:p>
        </p:txBody>
      </p:sp>
      <p:sp>
        <p:nvSpPr>
          <p:cNvPr id="233477" name="Rectangle 3">
            <a:extLst>
              <a:ext uri="{FF2B5EF4-FFF2-40B4-BE49-F238E27FC236}">
                <a16:creationId xmlns:a16="http://schemas.microsoft.com/office/drawing/2014/main" id="{450353A7-3756-7032-9642-9FCACB1842C9}"/>
              </a:ext>
            </a:extLst>
          </p:cNvPr>
          <p:cNvSpPr>
            <a:spLocks noGrp="1" noChangeArrowheads="1"/>
          </p:cNvSpPr>
          <p:nvPr>
            <p:ph type="body" idx="4294967295"/>
          </p:nvPr>
        </p:nvSpPr>
        <p:spPr>
          <a:xfrm>
            <a:off x="0" y="1600200"/>
            <a:ext cx="9372600" cy="4953000"/>
          </a:xfrm>
        </p:spPr>
        <p:txBody>
          <a:bodyPr/>
          <a:lstStyle/>
          <a:p>
            <a:pPr>
              <a:lnSpc>
                <a:spcPct val="90000"/>
              </a:lnSpc>
              <a:defRPr/>
            </a:pPr>
            <a:r>
              <a:rPr lang="en-US" sz="2700" dirty="0"/>
              <a:t>In the </a:t>
            </a:r>
            <a:r>
              <a:rPr lang="en-US" sz="2700" b="1" dirty="0" err="1">
                <a:solidFill>
                  <a:srgbClr val="FF33CC"/>
                </a:solidFill>
              </a:rPr>
              <a:t>Phong</a:t>
            </a:r>
            <a:r>
              <a:rPr lang="en-US" sz="2700" b="1" dirty="0">
                <a:solidFill>
                  <a:srgbClr val="FF33CC"/>
                </a:solidFill>
              </a:rPr>
              <a:t> Model</a:t>
            </a:r>
            <a:r>
              <a:rPr lang="en-US" sz="2700" dirty="0"/>
              <a:t>, we add the results from each </a:t>
            </a:r>
            <a:r>
              <a:rPr lang="en-US" sz="2700" b="1" dirty="0">
                <a:solidFill>
                  <a:schemeClr val="accent6"/>
                </a:solidFill>
              </a:rPr>
              <a:t>light source</a:t>
            </a:r>
          </a:p>
          <a:p>
            <a:pPr>
              <a:lnSpc>
                <a:spcPct val="90000"/>
              </a:lnSpc>
              <a:buFontTx/>
              <a:buNone/>
              <a:defRPr/>
            </a:pPr>
            <a:endParaRPr lang="en-US" sz="2700" dirty="0"/>
          </a:p>
          <a:p>
            <a:pPr>
              <a:lnSpc>
                <a:spcPct val="90000"/>
              </a:lnSpc>
              <a:defRPr/>
            </a:pPr>
            <a:r>
              <a:rPr lang="en-US" sz="2700" b="1" dirty="0">
                <a:solidFill>
                  <a:srgbClr val="FF0000"/>
                </a:solidFill>
              </a:rPr>
              <a:t>Each light source has separate </a:t>
            </a:r>
            <a:r>
              <a:rPr lang="en-US" sz="2700" b="1" dirty="0">
                <a:solidFill>
                  <a:schemeClr val="accent2"/>
                </a:solidFill>
              </a:rPr>
              <a:t>diffuse</a:t>
            </a:r>
            <a:r>
              <a:rPr lang="en-US" sz="2700" b="1" dirty="0">
                <a:solidFill>
                  <a:srgbClr val="FF0000"/>
                </a:solidFill>
              </a:rPr>
              <a:t>, </a:t>
            </a:r>
            <a:r>
              <a:rPr lang="en-US" sz="2700" b="1" dirty="0">
                <a:solidFill>
                  <a:schemeClr val="accent2"/>
                </a:solidFill>
              </a:rPr>
              <a:t>specular</a:t>
            </a:r>
            <a:r>
              <a:rPr lang="en-US" sz="2700" b="1" dirty="0">
                <a:solidFill>
                  <a:srgbClr val="FF0000"/>
                </a:solidFill>
              </a:rPr>
              <a:t>, and </a:t>
            </a:r>
            <a:r>
              <a:rPr lang="en-US" sz="2700" b="1" dirty="0">
                <a:solidFill>
                  <a:schemeClr val="accent2"/>
                </a:solidFill>
              </a:rPr>
              <a:t>ambient </a:t>
            </a:r>
            <a:r>
              <a:rPr lang="en-US" sz="2700" b="1" dirty="0">
                <a:solidFill>
                  <a:srgbClr val="FF0000"/>
                </a:solidFill>
              </a:rPr>
              <a:t>terms</a:t>
            </a:r>
            <a:r>
              <a:rPr lang="en-US" sz="2700" dirty="0"/>
              <a:t> to allow for maximum flexibility even though this form does not have a physical justification</a:t>
            </a:r>
          </a:p>
          <a:p>
            <a:pPr>
              <a:lnSpc>
                <a:spcPct val="90000"/>
              </a:lnSpc>
              <a:buFontTx/>
              <a:buNone/>
              <a:defRPr/>
            </a:pPr>
            <a:endParaRPr lang="en-US" sz="2700" dirty="0"/>
          </a:p>
          <a:p>
            <a:pPr>
              <a:lnSpc>
                <a:spcPct val="90000"/>
              </a:lnSpc>
              <a:defRPr/>
            </a:pPr>
            <a:r>
              <a:rPr lang="en-US" sz="2700" dirty="0"/>
              <a:t>Separate </a:t>
            </a:r>
            <a:r>
              <a:rPr lang="en-US" sz="2700" dirty="0">
                <a:solidFill>
                  <a:srgbClr val="FF0000"/>
                </a:solidFill>
              </a:rPr>
              <a:t>red</a:t>
            </a:r>
            <a:r>
              <a:rPr lang="en-US" sz="2700" dirty="0"/>
              <a:t>, </a:t>
            </a:r>
            <a:r>
              <a:rPr lang="en-US" sz="2700" dirty="0">
                <a:solidFill>
                  <a:schemeClr val="accent1"/>
                </a:solidFill>
              </a:rPr>
              <a:t>green </a:t>
            </a:r>
            <a:r>
              <a:rPr lang="en-US" sz="2700" dirty="0"/>
              <a:t>and </a:t>
            </a:r>
            <a:r>
              <a:rPr lang="en-US" sz="2700" dirty="0">
                <a:solidFill>
                  <a:schemeClr val="accent2"/>
                </a:solidFill>
              </a:rPr>
              <a:t>blue </a:t>
            </a:r>
            <a:r>
              <a:rPr lang="en-US" sz="2700" dirty="0"/>
              <a:t>components</a:t>
            </a:r>
          </a:p>
          <a:p>
            <a:pPr>
              <a:lnSpc>
                <a:spcPct val="90000"/>
              </a:lnSpc>
              <a:buFontTx/>
              <a:buNone/>
              <a:defRPr/>
            </a:pPr>
            <a:endParaRPr lang="en-US" sz="2700" dirty="0"/>
          </a:p>
          <a:p>
            <a:pPr>
              <a:lnSpc>
                <a:spcPct val="90000"/>
              </a:lnSpc>
              <a:defRPr/>
            </a:pPr>
            <a:r>
              <a:rPr lang="en-US" sz="2700" dirty="0"/>
              <a:t>Hence, 9 coefficients for </a:t>
            </a:r>
            <a:r>
              <a:rPr lang="en-US" sz="2700" b="1" dirty="0">
                <a:solidFill>
                  <a:srgbClr val="FF0000"/>
                </a:solidFill>
              </a:rPr>
              <a:t>each point source</a:t>
            </a:r>
          </a:p>
          <a:p>
            <a:pPr lvl="1">
              <a:lnSpc>
                <a:spcPct val="90000"/>
              </a:lnSpc>
              <a:defRPr/>
            </a:pPr>
            <a:r>
              <a:rPr lang="en-US" sz="2800" dirty="0" err="1">
                <a:latin typeface="Times New Roman" pitchFamily="18" charset="0"/>
              </a:rPr>
              <a:t>I</a:t>
            </a:r>
            <a:r>
              <a:rPr lang="en-US" sz="2800" baseline="-25000" dirty="0" err="1">
                <a:latin typeface="Times New Roman" pitchFamily="18" charset="0"/>
              </a:rPr>
              <a:t>dr</a:t>
            </a:r>
            <a:r>
              <a:rPr lang="en-US" sz="2800" dirty="0"/>
              <a:t>, </a:t>
            </a:r>
            <a:r>
              <a:rPr lang="en-US" sz="2800" dirty="0" err="1">
                <a:latin typeface="Times New Roman" pitchFamily="18" charset="0"/>
              </a:rPr>
              <a:t>I</a:t>
            </a:r>
            <a:r>
              <a:rPr lang="en-US" sz="2800" baseline="-25000" dirty="0" err="1">
                <a:latin typeface="Times New Roman" pitchFamily="18" charset="0"/>
              </a:rPr>
              <a:t>dg</a:t>
            </a:r>
            <a:r>
              <a:rPr lang="en-US" sz="2800" dirty="0"/>
              <a:t>, </a:t>
            </a:r>
            <a:r>
              <a:rPr lang="en-US" sz="2800" dirty="0" err="1">
                <a:latin typeface="Times New Roman" pitchFamily="18" charset="0"/>
              </a:rPr>
              <a:t>I</a:t>
            </a:r>
            <a:r>
              <a:rPr lang="en-US" sz="2800" baseline="-25000" dirty="0" err="1">
                <a:latin typeface="Times New Roman" pitchFamily="18" charset="0"/>
              </a:rPr>
              <a:t>db</a:t>
            </a:r>
            <a:r>
              <a:rPr lang="en-US" sz="2800" dirty="0"/>
              <a:t>, </a:t>
            </a:r>
            <a:r>
              <a:rPr lang="en-US" sz="2800" dirty="0" err="1">
                <a:latin typeface="Times New Roman" pitchFamily="18" charset="0"/>
              </a:rPr>
              <a:t>I</a:t>
            </a:r>
            <a:r>
              <a:rPr lang="en-US" sz="2800" baseline="-25000" dirty="0" err="1">
                <a:latin typeface="Times New Roman" pitchFamily="18" charset="0"/>
              </a:rPr>
              <a:t>sr</a:t>
            </a:r>
            <a:r>
              <a:rPr lang="en-US" sz="2800" dirty="0"/>
              <a:t>, </a:t>
            </a:r>
            <a:r>
              <a:rPr lang="en-US" sz="2800" dirty="0" err="1">
                <a:latin typeface="Times New Roman" pitchFamily="18" charset="0"/>
              </a:rPr>
              <a:t>I</a:t>
            </a:r>
            <a:r>
              <a:rPr lang="en-US" sz="2800" baseline="-25000" dirty="0" err="1">
                <a:latin typeface="Times New Roman" pitchFamily="18" charset="0"/>
              </a:rPr>
              <a:t>sg</a:t>
            </a:r>
            <a:r>
              <a:rPr lang="en-US" sz="2800" dirty="0"/>
              <a:t>, </a:t>
            </a:r>
            <a:r>
              <a:rPr lang="en-US" sz="2800" dirty="0" err="1">
                <a:latin typeface="Times New Roman" pitchFamily="18" charset="0"/>
              </a:rPr>
              <a:t>I</a:t>
            </a:r>
            <a:r>
              <a:rPr lang="en-US" sz="2800" baseline="-25000" dirty="0" err="1">
                <a:latin typeface="Times New Roman" pitchFamily="18" charset="0"/>
              </a:rPr>
              <a:t>sb</a:t>
            </a:r>
            <a:r>
              <a:rPr lang="en-US" sz="2800" dirty="0"/>
              <a:t>, </a:t>
            </a:r>
            <a:r>
              <a:rPr lang="en-US" sz="2800" dirty="0" err="1">
                <a:latin typeface="Times New Roman" pitchFamily="18" charset="0"/>
              </a:rPr>
              <a:t>I</a:t>
            </a:r>
            <a:r>
              <a:rPr lang="en-US" sz="2800" baseline="-25000" dirty="0" err="1">
                <a:latin typeface="Times New Roman" pitchFamily="18" charset="0"/>
              </a:rPr>
              <a:t>ar</a:t>
            </a:r>
            <a:r>
              <a:rPr lang="en-US" sz="2800" dirty="0"/>
              <a:t>, </a:t>
            </a:r>
            <a:r>
              <a:rPr lang="en-US" sz="2800" dirty="0" err="1">
                <a:latin typeface="Times New Roman" pitchFamily="18" charset="0"/>
              </a:rPr>
              <a:t>I</a:t>
            </a:r>
            <a:r>
              <a:rPr lang="en-US" sz="2800" baseline="-25000" dirty="0" err="1">
                <a:latin typeface="Times New Roman" pitchFamily="18" charset="0"/>
              </a:rPr>
              <a:t>ag</a:t>
            </a:r>
            <a:r>
              <a:rPr lang="en-US" sz="2800" dirty="0"/>
              <a:t>, </a:t>
            </a:r>
            <a:r>
              <a:rPr lang="en-US" sz="2800" dirty="0" err="1">
                <a:latin typeface="Times New Roman" pitchFamily="18" charset="0"/>
              </a:rPr>
              <a:t>I</a:t>
            </a:r>
            <a:r>
              <a:rPr lang="en-US" sz="2800" baseline="-25000" dirty="0" err="1">
                <a:latin typeface="Times New Roman" pitchFamily="18" charset="0"/>
              </a:rPr>
              <a:t>ab</a:t>
            </a:r>
            <a:endParaRPr lang="en-US" sz="2800"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6" presetClass="emph" presetSubtype="0" fill="hold" nodeType="clickEffect">
                                  <p:stCondLst>
                                    <p:cond delay="0"/>
                                  </p:stCondLst>
                                  <p:childTnLst>
                                    <p:animScale>
                                      <p:cBhvr>
                                        <p:cTn id="6" dur="2000" fill="hold"/>
                                        <p:tgtEl>
                                          <p:spTgt spid="233476"/>
                                        </p:tgtEl>
                                      </p:cBhvr>
                                      <p:by x="100000" y="150000"/>
                                    </p:animScale>
                                  </p:childTnLst>
                                </p:cTn>
                              </p:par>
                            </p:childTnLst>
                          </p:cTn>
                        </p:par>
                      </p:childTnLst>
                    </p:cTn>
                  </p:par>
                  <p:par>
                    <p:cTn id="7" fill="hold" nodeType="clickPar">
                      <p:stCondLst>
                        <p:cond delay="indefinite"/>
                      </p:stCondLst>
                      <p:childTnLst>
                        <p:par>
                          <p:cTn id="8" fill="hold" nodeType="withGroup">
                            <p:stCondLst>
                              <p:cond delay="0"/>
                            </p:stCondLst>
                            <p:childTnLst>
                              <p:par>
                                <p:cTn id="9" presetID="8" presetClass="entr" presetSubtype="16" fill="hold" nodeType="clickEffect">
                                  <p:stCondLst>
                                    <p:cond delay="0"/>
                                  </p:stCondLst>
                                  <p:childTnLst>
                                    <p:set>
                                      <p:cBhvr>
                                        <p:cTn id="10" dur="1" fill="hold">
                                          <p:stCondLst>
                                            <p:cond delay="0"/>
                                          </p:stCondLst>
                                        </p:cTn>
                                        <p:tgtEl>
                                          <p:spTgt spid="233477">
                                            <p:txEl>
                                              <p:pRg st="2" end="2"/>
                                            </p:txEl>
                                          </p:spTgt>
                                        </p:tgtEl>
                                        <p:attrNameLst>
                                          <p:attrName>style.visibility</p:attrName>
                                        </p:attrNameLst>
                                      </p:cBhvr>
                                      <p:to>
                                        <p:strVal val="visible"/>
                                      </p:to>
                                    </p:set>
                                    <p:animEffect transition="in" filter="diamond(in)">
                                      <p:cBhvr>
                                        <p:cTn id="11" dur="2000"/>
                                        <p:tgtEl>
                                          <p:spTgt spid="23347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3476"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Slide Number Placeholder 3">
            <a:extLst>
              <a:ext uri="{FF2B5EF4-FFF2-40B4-BE49-F238E27FC236}">
                <a16:creationId xmlns:a16="http://schemas.microsoft.com/office/drawing/2014/main" id="{56F5EF54-9F12-B076-E632-3E4975389322}"/>
              </a:ext>
            </a:extLst>
          </p:cNvPr>
          <p:cNvSpPr txBox="1">
            <a:spLocks noGrp="1"/>
          </p:cNvSpPr>
          <p:nvPr/>
        </p:nvSpPr>
        <p:spPr bwMode="auto">
          <a:xfrm>
            <a:off x="8077200" y="6324600"/>
            <a:ext cx="381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marL="342900" indent="-342900">
              <a:defRPr sz="2400">
                <a:solidFill>
                  <a:schemeClr val="tx1"/>
                </a:solidFill>
                <a:latin typeface="Times New Roman" panose="02020603050405020304" pitchFamily="18" charset="0"/>
                <a:ea typeface="ＭＳ Ｐゴシック" panose="020B0600070205080204" pitchFamily="34" charset="-128"/>
              </a:defRPr>
            </a:lvl1pPr>
            <a:lvl2pPr>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lvl="1" algn="r"/>
            <a:fld id="{3529C7A1-7195-4CF6-AC5C-8F066AC41F0D}" type="slidenum">
              <a:rPr lang="es-ES" altLang="en-US" sz="1000">
                <a:latin typeface="Arial" panose="020B0604020202020204" pitchFamily="34" charset="0"/>
              </a:rPr>
              <a:pPr lvl="1" algn="r"/>
              <a:t>73</a:t>
            </a:fld>
            <a:endParaRPr lang="es-ES" altLang="en-US" sz="1000">
              <a:latin typeface="Arial" panose="020B0604020202020204" pitchFamily="34" charset="0"/>
            </a:endParaRPr>
          </a:p>
        </p:txBody>
      </p:sp>
      <p:sp>
        <p:nvSpPr>
          <p:cNvPr id="234500" name="Rectangle 2">
            <a:extLst>
              <a:ext uri="{FF2B5EF4-FFF2-40B4-BE49-F238E27FC236}">
                <a16:creationId xmlns:a16="http://schemas.microsoft.com/office/drawing/2014/main" id="{4CD8D705-8005-BF6A-3841-77802D3775FD}"/>
              </a:ext>
            </a:extLst>
          </p:cNvPr>
          <p:cNvSpPr>
            <a:spLocks noGrp="1" noChangeArrowheads="1"/>
          </p:cNvSpPr>
          <p:nvPr>
            <p:ph type="title" idx="4294967295"/>
          </p:nvPr>
        </p:nvSpPr>
        <p:spPr/>
        <p:txBody>
          <a:bodyPr/>
          <a:lstStyle/>
          <a:p>
            <a:r>
              <a:rPr lang="en-US" altLang="en-US">
                <a:ea typeface="ＭＳ Ｐゴシック" panose="020B0600070205080204" pitchFamily="34" charset="-128"/>
              </a:rPr>
              <a:t>Material Properties</a:t>
            </a:r>
          </a:p>
        </p:txBody>
      </p:sp>
      <p:sp>
        <p:nvSpPr>
          <p:cNvPr id="66564" name="Rectangle 3">
            <a:extLst>
              <a:ext uri="{FF2B5EF4-FFF2-40B4-BE49-F238E27FC236}">
                <a16:creationId xmlns:a16="http://schemas.microsoft.com/office/drawing/2014/main" id="{B620885C-DDE3-794E-2E66-FD5A8D702073}"/>
              </a:ext>
            </a:extLst>
          </p:cNvPr>
          <p:cNvSpPr>
            <a:spLocks noGrp="1" noChangeArrowheads="1"/>
          </p:cNvSpPr>
          <p:nvPr>
            <p:ph type="body" idx="4294967295"/>
          </p:nvPr>
        </p:nvSpPr>
        <p:spPr>
          <a:xfrm>
            <a:off x="-304800" y="1524000"/>
            <a:ext cx="9753600" cy="4724400"/>
          </a:xfrm>
        </p:spPr>
        <p:txBody>
          <a:bodyPr/>
          <a:lstStyle/>
          <a:p>
            <a:r>
              <a:rPr lang="en-US" altLang="en-US" b="1">
                <a:solidFill>
                  <a:srgbClr val="FF0000"/>
                </a:solidFill>
                <a:ea typeface="ＭＳ Ｐゴシック" panose="020B0600070205080204" pitchFamily="34" charset="-128"/>
              </a:rPr>
              <a:t>Material properties </a:t>
            </a:r>
            <a:r>
              <a:rPr lang="en-US" altLang="en-US" b="1">
                <a:ea typeface="ＭＳ Ｐゴシック" panose="020B0600070205080204" pitchFamily="34" charset="-128"/>
              </a:rPr>
              <a:t>match</a:t>
            </a:r>
            <a:r>
              <a:rPr lang="en-US" altLang="en-US" b="1">
                <a:solidFill>
                  <a:srgbClr val="FF0000"/>
                </a:solidFill>
                <a:ea typeface="ＭＳ Ｐゴシック" panose="020B0600070205080204" pitchFamily="34" charset="-128"/>
              </a:rPr>
              <a:t> light source properties</a:t>
            </a:r>
          </a:p>
          <a:p>
            <a:pPr>
              <a:buFontTx/>
              <a:buNone/>
            </a:pPr>
            <a:endParaRPr lang="en-US" altLang="en-US" b="1">
              <a:solidFill>
                <a:srgbClr val="FF0000"/>
              </a:solidFill>
              <a:ea typeface="ＭＳ Ｐゴシック" panose="020B0600070205080204" pitchFamily="34" charset="-128"/>
            </a:endParaRPr>
          </a:p>
          <a:p>
            <a:pPr lvl="1"/>
            <a:r>
              <a:rPr lang="en-US" altLang="en-US">
                <a:ea typeface="ＭＳ Ｐゴシック" panose="020B0600070205080204" pitchFamily="34" charset="-128"/>
              </a:rPr>
              <a:t>Nine </a:t>
            </a:r>
            <a:r>
              <a:rPr lang="en-US" altLang="en-US" b="1">
                <a:solidFill>
                  <a:srgbClr val="FF0000"/>
                </a:solidFill>
                <a:ea typeface="ＭＳ Ｐゴシック" panose="020B0600070205080204" pitchFamily="34" charset="-128"/>
              </a:rPr>
              <a:t>absorption coefficients</a:t>
            </a:r>
          </a:p>
          <a:p>
            <a:pPr lvl="1">
              <a:buFontTx/>
              <a:buNone/>
            </a:pPr>
            <a:endParaRPr lang="en-US" altLang="en-US" b="1">
              <a:solidFill>
                <a:srgbClr val="FF0000"/>
              </a:solidFill>
              <a:ea typeface="ＭＳ Ｐゴシック" panose="020B0600070205080204" pitchFamily="34" charset="-128"/>
            </a:endParaRPr>
          </a:p>
          <a:p>
            <a:pPr lvl="2"/>
            <a:r>
              <a:rPr lang="en-US" altLang="en-US" sz="2800">
                <a:latin typeface="Times New Roman" panose="02020603050405020304" pitchFamily="18" charset="0"/>
                <a:ea typeface="ＭＳ Ｐゴシック" panose="020B0600070205080204" pitchFamily="34" charset="-128"/>
              </a:rPr>
              <a:t>k</a:t>
            </a:r>
            <a:r>
              <a:rPr lang="en-US" altLang="en-US" sz="2800" baseline="-25000">
                <a:latin typeface="Times New Roman" panose="02020603050405020304" pitchFamily="18" charset="0"/>
                <a:ea typeface="ＭＳ Ｐゴシック" panose="020B0600070205080204" pitchFamily="34" charset="-128"/>
              </a:rPr>
              <a:t>d</a:t>
            </a:r>
            <a:r>
              <a:rPr lang="en-US" altLang="en-US" sz="2800" b="1" baseline="-25000">
                <a:solidFill>
                  <a:srgbClr val="FF0000"/>
                </a:solidFill>
                <a:latin typeface="Times New Roman" panose="02020603050405020304" pitchFamily="18" charset="0"/>
                <a:ea typeface="ＭＳ Ｐゴシック" panose="020B0600070205080204" pitchFamily="34" charset="-128"/>
              </a:rPr>
              <a:t>r</a:t>
            </a:r>
            <a:r>
              <a:rPr lang="en-US" altLang="en-US" sz="2800">
                <a:ea typeface="ＭＳ Ｐゴシック" panose="020B0600070205080204" pitchFamily="34" charset="-128"/>
              </a:rPr>
              <a:t>, </a:t>
            </a:r>
            <a:r>
              <a:rPr lang="en-US" altLang="en-US" sz="2800">
                <a:latin typeface="Times New Roman" panose="02020603050405020304" pitchFamily="18" charset="0"/>
                <a:ea typeface="ＭＳ Ｐゴシック" panose="020B0600070205080204" pitchFamily="34" charset="-128"/>
              </a:rPr>
              <a:t>k</a:t>
            </a:r>
            <a:r>
              <a:rPr lang="en-US" altLang="en-US" sz="2800" baseline="-25000">
                <a:latin typeface="Times New Roman" panose="02020603050405020304" pitchFamily="18" charset="0"/>
                <a:ea typeface="ＭＳ Ｐゴシック" panose="020B0600070205080204" pitchFamily="34" charset="-128"/>
              </a:rPr>
              <a:t>d</a:t>
            </a:r>
            <a:r>
              <a:rPr lang="en-US" altLang="en-US" sz="2800" b="1" baseline="-25000">
                <a:solidFill>
                  <a:schemeClr val="accent1"/>
                </a:solidFill>
                <a:latin typeface="Times New Roman" panose="02020603050405020304" pitchFamily="18" charset="0"/>
                <a:ea typeface="ＭＳ Ｐゴシック" panose="020B0600070205080204" pitchFamily="34" charset="-128"/>
              </a:rPr>
              <a:t>g</a:t>
            </a:r>
            <a:r>
              <a:rPr lang="en-US" altLang="en-US" sz="2800">
                <a:ea typeface="ＭＳ Ｐゴシック" panose="020B0600070205080204" pitchFamily="34" charset="-128"/>
              </a:rPr>
              <a:t>, </a:t>
            </a:r>
            <a:r>
              <a:rPr lang="en-US" altLang="en-US" sz="2800">
                <a:latin typeface="Times New Roman" panose="02020603050405020304" pitchFamily="18" charset="0"/>
                <a:ea typeface="ＭＳ Ｐゴシック" panose="020B0600070205080204" pitchFamily="34" charset="-128"/>
              </a:rPr>
              <a:t>k</a:t>
            </a:r>
            <a:r>
              <a:rPr lang="en-US" altLang="en-US" sz="2800" baseline="-25000">
                <a:latin typeface="Times New Roman" panose="02020603050405020304" pitchFamily="18" charset="0"/>
                <a:ea typeface="ＭＳ Ｐゴシック" panose="020B0600070205080204" pitchFamily="34" charset="-128"/>
              </a:rPr>
              <a:t>d</a:t>
            </a:r>
            <a:r>
              <a:rPr lang="en-US" altLang="en-US" sz="2800" b="1" baseline="-25000">
                <a:solidFill>
                  <a:schemeClr val="accent2"/>
                </a:solidFill>
                <a:latin typeface="Times New Roman" panose="02020603050405020304" pitchFamily="18" charset="0"/>
                <a:ea typeface="ＭＳ Ｐゴシック" panose="020B0600070205080204" pitchFamily="34" charset="-128"/>
              </a:rPr>
              <a:t>b</a:t>
            </a:r>
            <a:r>
              <a:rPr lang="en-US" altLang="en-US" sz="2800">
                <a:ea typeface="ＭＳ Ｐゴシック" panose="020B0600070205080204" pitchFamily="34" charset="-128"/>
              </a:rPr>
              <a:t>, </a:t>
            </a:r>
            <a:r>
              <a:rPr lang="en-US" altLang="en-US" sz="2800">
                <a:latin typeface="Times New Roman" panose="02020603050405020304" pitchFamily="18" charset="0"/>
                <a:ea typeface="ＭＳ Ｐゴシック" panose="020B0600070205080204" pitchFamily="34" charset="-128"/>
              </a:rPr>
              <a:t>k</a:t>
            </a:r>
            <a:r>
              <a:rPr lang="en-US" altLang="en-US" sz="2800" baseline="-25000">
                <a:latin typeface="Times New Roman" panose="02020603050405020304" pitchFamily="18" charset="0"/>
                <a:ea typeface="ＭＳ Ｐゴシック" panose="020B0600070205080204" pitchFamily="34" charset="-128"/>
              </a:rPr>
              <a:t>s</a:t>
            </a:r>
            <a:r>
              <a:rPr lang="en-US" altLang="en-US" sz="2800" b="1" baseline="-25000">
                <a:solidFill>
                  <a:srgbClr val="FF0000"/>
                </a:solidFill>
                <a:latin typeface="Times New Roman" panose="02020603050405020304" pitchFamily="18" charset="0"/>
                <a:ea typeface="ＭＳ Ｐゴシック" panose="020B0600070205080204" pitchFamily="34" charset="-128"/>
              </a:rPr>
              <a:t>r</a:t>
            </a:r>
            <a:r>
              <a:rPr lang="en-US" altLang="en-US" sz="2800">
                <a:ea typeface="ＭＳ Ｐゴシック" panose="020B0600070205080204" pitchFamily="34" charset="-128"/>
              </a:rPr>
              <a:t>, </a:t>
            </a:r>
            <a:r>
              <a:rPr lang="en-US" altLang="en-US" sz="2800">
                <a:latin typeface="Times New Roman" panose="02020603050405020304" pitchFamily="18" charset="0"/>
                <a:ea typeface="ＭＳ Ｐゴシック" panose="020B0600070205080204" pitchFamily="34" charset="-128"/>
              </a:rPr>
              <a:t>k</a:t>
            </a:r>
            <a:r>
              <a:rPr lang="en-US" altLang="en-US" sz="2800" baseline="-25000">
                <a:latin typeface="Times New Roman" panose="02020603050405020304" pitchFamily="18" charset="0"/>
                <a:ea typeface="ＭＳ Ｐゴシック" panose="020B0600070205080204" pitchFamily="34" charset="-128"/>
              </a:rPr>
              <a:t>s</a:t>
            </a:r>
            <a:r>
              <a:rPr lang="en-US" altLang="en-US" sz="2800" b="1" baseline="-25000">
                <a:solidFill>
                  <a:schemeClr val="accent1"/>
                </a:solidFill>
                <a:latin typeface="Times New Roman" panose="02020603050405020304" pitchFamily="18" charset="0"/>
                <a:ea typeface="ＭＳ Ｐゴシック" panose="020B0600070205080204" pitchFamily="34" charset="-128"/>
              </a:rPr>
              <a:t>g</a:t>
            </a:r>
            <a:r>
              <a:rPr lang="en-US" altLang="en-US" sz="2800">
                <a:ea typeface="ＭＳ Ｐゴシック" panose="020B0600070205080204" pitchFamily="34" charset="-128"/>
              </a:rPr>
              <a:t>, </a:t>
            </a:r>
            <a:r>
              <a:rPr lang="en-US" altLang="en-US" sz="2800">
                <a:latin typeface="Times New Roman" panose="02020603050405020304" pitchFamily="18" charset="0"/>
                <a:ea typeface="ＭＳ Ｐゴシック" panose="020B0600070205080204" pitchFamily="34" charset="-128"/>
              </a:rPr>
              <a:t>k</a:t>
            </a:r>
            <a:r>
              <a:rPr lang="en-US" altLang="en-US" sz="2800" baseline="-25000">
                <a:latin typeface="Times New Roman" panose="02020603050405020304" pitchFamily="18" charset="0"/>
                <a:ea typeface="ＭＳ Ｐゴシック" panose="020B0600070205080204" pitchFamily="34" charset="-128"/>
              </a:rPr>
              <a:t>s</a:t>
            </a:r>
            <a:r>
              <a:rPr lang="en-US" altLang="en-US" sz="2800" b="1" baseline="-25000">
                <a:solidFill>
                  <a:schemeClr val="accent2"/>
                </a:solidFill>
                <a:latin typeface="Times New Roman" panose="02020603050405020304" pitchFamily="18" charset="0"/>
                <a:ea typeface="ＭＳ Ｐゴシック" panose="020B0600070205080204" pitchFamily="34" charset="-128"/>
              </a:rPr>
              <a:t>b</a:t>
            </a:r>
            <a:r>
              <a:rPr lang="en-US" altLang="en-US" sz="2800">
                <a:ea typeface="ＭＳ Ｐゴシック" panose="020B0600070205080204" pitchFamily="34" charset="-128"/>
              </a:rPr>
              <a:t>, </a:t>
            </a:r>
            <a:r>
              <a:rPr lang="en-US" altLang="en-US" sz="2800">
                <a:latin typeface="Times New Roman" panose="02020603050405020304" pitchFamily="18" charset="0"/>
                <a:ea typeface="ＭＳ Ｐゴシック" panose="020B0600070205080204" pitchFamily="34" charset="-128"/>
              </a:rPr>
              <a:t>k</a:t>
            </a:r>
            <a:r>
              <a:rPr lang="en-US" altLang="en-US" sz="2800" baseline="-25000">
                <a:latin typeface="Times New Roman" panose="02020603050405020304" pitchFamily="18" charset="0"/>
                <a:ea typeface="ＭＳ Ｐゴシック" panose="020B0600070205080204" pitchFamily="34" charset="-128"/>
              </a:rPr>
              <a:t>a</a:t>
            </a:r>
            <a:r>
              <a:rPr lang="en-US" altLang="en-US" sz="2800" baseline="-25000">
                <a:solidFill>
                  <a:srgbClr val="FF0000"/>
                </a:solidFill>
                <a:latin typeface="Times New Roman" panose="02020603050405020304" pitchFamily="18" charset="0"/>
                <a:ea typeface="ＭＳ Ｐゴシック" panose="020B0600070205080204" pitchFamily="34" charset="-128"/>
              </a:rPr>
              <a:t>r</a:t>
            </a:r>
            <a:r>
              <a:rPr lang="en-US" altLang="en-US" sz="2800">
                <a:ea typeface="ＭＳ Ｐゴシック" panose="020B0600070205080204" pitchFamily="34" charset="-128"/>
              </a:rPr>
              <a:t>, </a:t>
            </a:r>
            <a:r>
              <a:rPr lang="en-US" altLang="en-US" sz="2800">
                <a:latin typeface="Times New Roman" panose="02020603050405020304" pitchFamily="18" charset="0"/>
                <a:ea typeface="ＭＳ Ｐゴシック" panose="020B0600070205080204" pitchFamily="34" charset="-128"/>
              </a:rPr>
              <a:t>k</a:t>
            </a:r>
            <a:r>
              <a:rPr lang="en-US" altLang="en-US" sz="2800" baseline="-25000">
                <a:latin typeface="Times New Roman" panose="02020603050405020304" pitchFamily="18" charset="0"/>
                <a:ea typeface="ＭＳ Ｐゴシック" panose="020B0600070205080204" pitchFamily="34" charset="-128"/>
              </a:rPr>
              <a:t>a</a:t>
            </a:r>
            <a:r>
              <a:rPr lang="en-US" altLang="en-US" sz="2800" b="1" baseline="-25000">
                <a:solidFill>
                  <a:schemeClr val="accent1"/>
                </a:solidFill>
                <a:latin typeface="Times New Roman" panose="02020603050405020304" pitchFamily="18" charset="0"/>
                <a:ea typeface="ＭＳ Ｐゴシック" panose="020B0600070205080204" pitchFamily="34" charset="-128"/>
              </a:rPr>
              <a:t>g</a:t>
            </a:r>
            <a:r>
              <a:rPr lang="en-US" altLang="en-US" sz="2800">
                <a:ea typeface="ＭＳ Ｐゴシック" panose="020B0600070205080204" pitchFamily="34" charset="-128"/>
              </a:rPr>
              <a:t>, </a:t>
            </a:r>
            <a:r>
              <a:rPr lang="en-US" altLang="en-US" sz="2800">
                <a:latin typeface="Times New Roman" panose="02020603050405020304" pitchFamily="18" charset="0"/>
                <a:ea typeface="ＭＳ Ｐゴシック" panose="020B0600070205080204" pitchFamily="34" charset="-128"/>
              </a:rPr>
              <a:t>k</a:t>
            </a:r>
            <a:r>
              <a:rPr lang="en-US" altLang="en-US" sz="2800" baseline="-25000">
                <a:latin typeface="Times New Roman" panose="02020603050405020304" pitchFamily="18" charset="0"/>
                <a:ea typeface="ＭＳ Ｐゴシック" panose="020B0600070205080204" pitchFamily="34" charset="-128"/>
              </a:rPr>
              <a:t>a</a:t>
            </a:r>
            <a:r>
              <a:rPr lang="en-US" altLang="en-US" sz="2800" b="1" baseline="-25000">
                <a:solidFill>
                  <a:schemeClr val="accent2"/>
                </a:solidFill>
                <a:latin typeface="Times New Roman" panose="02020603050405020304" pitchFamily="18" charset="0"/>
                <a:ea typeface="ＭＳ Ｐゴシック" panose="020B0600070205080204" pitchFamily="34" charset="-128"/>
              </a:rPr>
              <a:t>b</a:t>
            </a:r>
          </a:p>
          <a:p>
            <a:pPr lvl="2">
              <a:buFontTx/>
              <a:buNone/>
            </a:pPr>
            <a:endParaRPr lang="en-US" altLang="en-US" sz="2800">
              <a:ea typeface="ＭＳ Ｐゴシック" panose="020B0600070205080204" pitchFamily="34" charset="-128"/>
            </a:endParaRPr>
          </a:p>
          <a:p>
            <a:pPr lvl="1"/>
            <a:r>
              <a:rPr lang="en-US" altLang="en-US" b="1">
                <a:solidFill>
                  <a:srgbClr val="FF0000"/>
                </a:solidFill>
                <a:ea typeface="ＭＳ Ｐゴシック" panose="020B0600070205080204" pitchFamily="34" charset="-128"/>
              </a:rPr>
              <a:t>Shininess coefficient</a:t>
            </a:r>
            <a:r>
              <a:rPr lang="en-US" altLang="en-US">
                <a:ea typeface="ＭＳ Ｐゴシック" panose="020B0600070205080204" pitchFamily="34" charset="-128"/>
              </a:rPr>
              <a:t> </a:t>
            </a:r>
            <a:r>
              <a:rPr lang="en-US" altLang="en-US" sz="3200" b="1">
                <a:solidFill>
                  <a:schemeClr val="accent2"/>
                </a:solidFill>
                <a:latin typeface="Symbol" panose="05050102010706020507" pitchFamily="18" charset="2"/>
                <a:ea typeface="ＭＳ Ｐゴシック" panose="020B0600070205080204" pitchFamily="34" charset="-128"/>
              </a:rPr>
              <a:t>a</a:t>
            </a:r>
            <a:r>
              <a:rPr lang="en-US" altLang="en-US" sz="3200" b="1">
                <a:ea typeface="ＭＳ Ｐゴシック" panose="020B0600070205080204" pitchFamily="34" charset="-128"/>
              </a:rPr>
              <a:t>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6" presetClass="emph" presetSubtype="0" fill="hold" nodeType="clickEffect">
                                  <p:stCondLst>
                                    <p:cond delay="0"/>
                                  </p:stCondLst>
                                  <p:childTnLst>
                                    <p:animScale>
                                      <p:cBhvr>
                                        <p:cTn id="6" dur="2000" fill="hold"/>
                                        <p:tgtEl>
                                          <p:spTgt spid="234500"/>
                                        </p:tgtEl>
                                      </p:cBhvr>
                                      <p:by x="10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4500"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Slide Number Placeholder 3">
            <a:extLst>
              <a:ext uri="{FF2B5EF4-FFF2-40B4-BE49-F238E27FC236}">
                <a16:creationId xmlns:a16="http://schemas.microsoft.com/office/drawing/2014/main" id="{2033C139-5538-3CBE-95BC-DD808433138A}"/>
              </a:ext>
            </a:extLst>
          </p:cNvPr>
          <p:cNvSpPr txBox="1">
            <a:spLocks noGrp="1"/>
          </p:cNvSpPr>
          <p:nvPr/>
        </p:nvSpPr>
        <p:spPr bwMode="auto">
          <a:xfrm>
            <a:off x="8077200" y="6324600"/>
            <a:ext cx="381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marL="342900" indent="-342900">
              <a:defRPr sz="2400">
                <a:solidFill>
                  <a:schemeClr val="tx1"/>
                </a:solidFill>
                <a:latin typeface="Times New Roman" panose="02020603050405020304" pitchFamily="18" charset="0"/>
                <a:ea typeface="ＭＳ Ｐゴシック" panose="020B0600070205080204" pitchFamily="34" charset="-128"/>
              </a:defRPr>
            </a:lvl1pPr>
            <a:lvl2pPr>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lvl="1" algn="r"/>
            <a:fld id="{FACB28D2-44DE-47E8-976D-49355C36E015}" type="slidenum">
              <a:rPr lang="es-ES" altLang="en-US" sz="1000">
                <a:latin typeface="Arial" panose="020B0604020202020204" pitchFamily="34" charset="0"/>
              </a:rPr>
              <a:pPr lvl="1" algn="r"/>
              <a:t>74</a:t>
            </a:fld>
            <a:endParaRPr lang="es-ES" altLang="en-US" sz="1000">
              <a:latin typeface="Arial" panose="020B0604020202020204" pitchFamily="34" charset="0"/>
            </a:endParaRPr>
          </a:p>
        </p:txBody>
      </p:sp>
      <p:pic>
        <p:nvPicPr>
          <p:cNvPr id="67587" name="Picture 4" descr="AN06F13">
            <a:extLst>
              <a:ext uri="{FF2B5EF4-FFF2-40B4-BE49-F238E27FC236}">
                <a16:creationId xmlns:a16="http://schemas.microsoft.com/office/drawing/2014/main" id="{296CF99E-F787-971B-E389-8D11EF5D6C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48300" y="4360863"/>
            <a:ext cx="3657600" cy="2459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588" name="Rectangle 2">
            <a:extLst>
              <a:ext uri="{FF2B5EF4-FFF2-40B4-BE49-F238E27FC236}">
                <a16:creationId xmlns:a16="http://schemas.microsoft.com/office/drawing/2014/main" id="{30C18F01-6E57-9F12-0133-5906A34AC03F}"/>
              </a:ext>
            </a:extLst>
          </p:cNvPr>
          <p:cNvSpPr>
            <a:spLocks noGrp="1" noChangeArrowheads="1"/>
          </p:cNvSpPr>
          <p:nvPr>
            <p:ph type="title" idx="4294967295"/>
          </p:nvPr>
        </p:nvSpPr>
        <p:spPr>
          <a:xfrm>
            <a:off x="1371600" y="228600"/>
            <a:ext cx="6477000" cy="1066800"/>
          </a:xfrm>
        </p:spPr>
        <p:txBody>
          <a:bodyPr/>
          <a:lstStyle/>
          <a:p>
            <a:r>
              <a:rPr lang="en-US" altLang="en-US">
                <a:ea typeface="ＭＳ Ｐゴシック" panose="020B0600070205080204" pitchFamily="34" charset="-128"/>
              </a:rPr>
              <a:t>Adding up the Components</a:t>
            </a:r>
          </a:p>
        </p:txBody>
      </p:sp>
      <p:sp>
        <p:nvSpPr>
          <p:cNvPr id="235526" name="Rectangle 3">
            <a:extLst>
              <a:ext uri="{FF2B5EF4-FFF2-40B4-BE49-F238E27FC236}">
                <a16:creationId xmlns:a16="http://schemas.microsoft.com/office/drawing/2014/main" id="{0F4CBEDF-DEBC-038D-AF61-8566C23E24C5}"/>
              </a:ext>
            </a:extLst>
          </p:cNvPr>
          <p:cNvSpPr>
            <a:spLocks noGrp="1" noChangeArrowheads="1"/>
          </p:cNvSpPr>
          <p:nvPr>
            <p:ph type="body" idx="4294967295"/>
          </p:nvPr>
        </p:nvSpPr>
        <p:spPr>
          <a:xfrm>
            <a:off x="-57150" y="1504950"/>
            <a:ext cx="9144000" cy="4724400"/>
          </a:xfrm>
        </p:spPr>
        <p:txBody>
          <a:bodyPr/>
          <a:lstStyle/>
          <a:p>
            <a:pPr>
              <a:lnSpc>
                <a:spcPct val="90000"/>
              </a:lnSpc>
              <a:buFontTx/>
              <a:buNone/>
              <a:defRPr/>
            </a:pPr>
            <a:r>
              <a:rPr lang="en-US" sz="3200" dirty="0"/>
              <a:t>For </a:t>
            </a:r>
            <a:r>
              <a:rPr lang="en-US" sz="3200" b="1" dirty="0">
                <a:solidFill>
                  <a:srgbClr val="FF0000"/>
                </a:solidFill>
              </a:rPr>
              <a:t>each </a:t>
            </a:r>
            <a:r>
              <a:rPr lang="en-US" sz="3200" b="1" dirty="0">
                <a:solidFill>
                  <a:schemeClr val="accent6"/>
                </a:solidFill>
              </a:rPr>
              <a:t>light source</a:t>
            </a:r>
            <a:r>
              <a:rPr lang="en-US" sz="3200" dirty="0">
                <a:solidFill>
                  <a:schemeClr val="accent6"/>
                </a:solidFill>
              </a:rPr>
              <a:t> </a:t>
            </a:r>
            <a:r>
              <a:rPr lang="en-US" sz="3200" dirty="0"/>
              <a:t>and </a:t>
            </a:r>
            <a:r>
              <a:rPr lang="en-US" sz="3200" b="1" dirty="0">
                <a:solidFill>
                  <a:srgbClr val="FF0000"/>
                </a:solidFill>
              </a:rPr>
              <a:t>each color component</a:t>
            </a:r>
            <a:r>
              <a:rPr lang="en-US" sz="3200" dirty="0"/>
              <a:t>, the </a:t>
            </a:r>
            <a:r>
              <a:rPr lang="en-US" sz="3200" b="1" dirty="0" err="1">
                <a:solidFill>
                  <a:srgbClr val="FF33CC"/>
                </a:solidFill>
              </a:rPr>
              <a:t>Phong</a:t>
            </a:r>
            <a:r>
              <a:rPr lang="en-US" sz="3200" b="1" dirty="0">
                <a:solidFill>
                  <a:srgbClr val="FF33CC"/>
                </a:solidFill>
              </a:rPr>
              <a:t> model</a:t>
            </a:r>
            <a:r>
              <a:rPr lang="en-US" sz="3200" dirty="0"/>
              <a:t> can be written (without the distance terms) as</a:t>
            </a:r>
          </a:p>
          <a:p>
            <a:pPr>
              <a:lnSpc>
                <a:spcPct val="90000"/>
              </a:lnSpc>
              <a:buFontTx/>
              <a:buNone/>
              <a:defRPr/>
            </a:pPr>
            <a:endParaRPr lang="en-US" sz="3200" dirty="0"/>
          </a:p>
          <a:p>
            <a:pPr>
              <a:lnSpc>
                <a:spcPct val="90000"/>
              </a:lnSpc>
              <a:buFontTx/>
              <a:buNone/>
              <a:defRPr/>
            </a:pPr>
            <a:r>
              <a:rPr lang="en-US" sz="3500" dirty="0">
                <a:latin typeface="Times New Roman" pitchFamily="18" charset="0"/>
              </a:rPr>
              <a:t>I</a:t>
            </a:r>
            <a:r>
              <a:rPr lang="en-US" sz="3500" dirty="0"/>
              <a:t> =</a:t>
            </a:r>
            <a:r>
              <a:rPr lang="en-US" sz="3500" dirty="0" err="1">
                <a:latin typeface="Times New Roman" pitchFamily="18" charset="0"/>
              </a:rPr>
              <a:t>k</a:t>
            </a:r>
            <a:r>
              <a:rPr lang="en-US" sz="3500" baseline="-25000" dirty="0" err="1">
                <a:latin typeface="Times New Roman" pitchFamily="18" charset="0"/>
              </a:rPr>
              <a:t>d</a:t>
            </a:r>
            <a:r>
              <a:rPr lang="en-US" sz="3500" dirty="0">
                <a:latin typeface="Times New Roman" pitchFamily="18" charset="0"/>
              </a:rPr>
              <a:t> I</a:t>
            </a:r>
            <a:r>
              <a:rPr lang="en-US" sz="3500" baseline="-25000" dirty="0">
                <a:latin typeface="Times New Roman" pitchFamily="18" charset="0"/>
              </a:rPr>
              <a:t>d</a:t>
            </a:r>
            <a:r>
              <a:rPr lang="en-US" sz="3500" dirty="0"/>
              <a:t>  </a:t>
            </a:r>
            <a:r>
              <a:rPr lang="en-US" sz="3500" b="1" dirty="0">
                <a:solidFill>
                  <a:srgbClr val="FF0000"/>
                </a:solidFill>
                <a:latin typeface="Times New Roman" pitchFamily="18" charset="0"/>
              </a:rPr>
              <a:t>l</a:t>
            </a:r>
            <a:r>
              <a:rPr lang="en-US" sz="3500" dirty="0">
                <a:solidFill>
                  <a:srgbClr val="FF0000"/>
                </a:solidFill>
              </a:rPr>
              <a:t> </a:t>
            </a:r>
            <a:r>
              <a:rPr lang="en-US" sz="3300" dirty="0">
                <a:solidFill>
                  <a:srgbClr val="FF0000"/>
                </a:solidFill>
                <a:latin typeface="Times New Roman" pitchFamily="18" charset="0"/>
                <a:cs typeface="Times New Roman" pitchFamily="18" charset="0"/>
              </a:rPr>
              <a:t>● </a:t>
            </a:r>
            <a:r>
              <a:rPr lang="en-US" sz="3300" b="1" dirty="0">
                <a:solidFill>
                  <a:srgbClr val="FF0000"/>
                </a:solidFill>
                <a:latin typeface="Times New Roman" pitchFamily="18" charset="0"/>
                <a:cs typeface="Times New Roman" pitchFamily="18" charset="0"/>
              </a:rPr>
              <a:t>n</a:t>
            </a:r>
            <a:r>
              <a:rPr lang="en-US" sz="3300" b="1" dirty="0">
                <a:latin typeface="Times New Roman" pitchFamily="18" charset="0"/>
                <a:cs typeface="Times New Roman" pitchFamily="18" charset="0"/>
              </a:rPr>
              <a:t>  </a:t>
            </a:r>
            <a:r>
              <a:rPr lang="en-US" sz="3300" dirty="0">
                <a:latin typeface="Times New Roman" pitchFamily="18" charset="0"/>
                <a:cs typeface="Times New Roman" pitchFamily="18" charset="0"/>
              </a:rPr>
              <a:t>+</a:t>
            </a:r>
            <a:r>
              <a:rPr lang="en-US" sz="3300" b="1" dirty="0">
                <a:latin typeface="Times New Roman" pitchFamily="18" charset="0"/>
                <a:cs typeface="Times New Roman" pitchFamily="18" charset="0"/>
              </a:rPr>
              <a:t> </a:t>
            </a:r>
            <a:r>
              <a:rPr lang="en-US" sz="3300" dirty="0" err="1">
                <a:latin typeface="Times New Roman" pitchFamily="18" charset="0"/>
                <a:cs typeface="Times New Roman" pitchFamily="18" charset="0"/>
              </a:rPr>
              <a:t>k</a:t>
            </a:r>
            <a:r>
              <a:rPr lang="en-US" sz="3500" baseline="-25000" dirty="0" err="1">
                <a:latin typeface="Times New Roman" pitchFamily="18" charset="0"/>
                <a:cs typeface="Times New Roman" pitchFamily="18" charset="0"/>
              </a:rPr>
              <a:t>s</a:t>
            </a:r>
            <a:r>
              <a:rPr lang="en-US" sz="3300" dirty="0">
                <a:latin typeface="Times New Roman" pitchFamily="18" charset="0"/>
                <a:cs typeface="Times New Roman" pitchFamily="18" charset="0"/>
              </a:rPr>
              <a:t> I</a:t>
            </a:r>
            <a:r>
              <a:rPr lang="en-US" sz="3500" baseline="-25000" dirty="0">
                <a:latin typeface="Times New Roman" pitchFamily="18" charset="0"/>
                <a:cs typeface="Times New Roman" pitchFamily="18" charset="0"/>
              </a:rPr>
              <a:t>s</a:t>
            </a:r>
            <a:r>
              <a:rPr lang="en-US" sz="3300" dirty="0">
                <a:latin typeface="Times New Roman" pitchFamily="18" charset="0"/>
                <a:cs typeface="Times New Roman" pitchFamily="18" charset="0"/>
              </a:rPr>
              <a:t> (</a:t>
            </a:r>
            <a:r>
              <a:rPr lang="en-US" sz="3500" b="1" dirty="0">
                <a:solidFill>
                  <a:srgbClr val="FF0000"/>
                </a:solidFill>
                <a:latin typeface="Times New Roman" pitchFamily="18" charset="0"/>
              </a:rPr>
              <a:t>v</a:t>
            </a:r>
            <a:r>
              <a:rPr lang="en-US" sz="3500" dirty="0">
                <a:solidFill>
                  <a:srgbClr val="FF0000"/>
                </a:solidFill>
              </a:rPr>
              <a:t> </a:t>
            </a:r>
            <a:r>
              <a:rPr lang="en-US" sz="3300" dirty="0">
                <a:solidFill>
                  <a:srgbClr val="FF0000"/>
                </a:solidFill>
                <a:latin typeface="Times New Roman" pitchFamily="18" charset="0"/>
                <a:cs typeface="Times New Roman" pitchFamily="18" charset="0"/>
              </a:rPr>
              <a:t>● </a:t>
            </a:r>
            <a:r>
              <a:rPr lang="en-US" sz="3300" b="1" dirty="0">
                <a:solidFill>
                  <a:srgbClr val="FF0000"/>
                </a:solidFill>
                <a:latin typeface="Times New Roman" pitchFamily="18" charset="0"/>
                <a:cs typeface="Times New Roman" pitchFamily="18" charset="0"/>
              </a:rPr>
              <a:t>r</a:t>
            </a:r>
            <a:r>
              <a:rPr lang="en-US" sz="3300" b="1" dirty="0">
                <a:latin typeface="Times New Roman" pitchFamily="18" charset="0"/>
                <a:cs typeface="Times New Roman" pitchFamily="18" charset="0"/>
              </a:rPr>
              <a:t> </a:t>
            </a:r>
            <a:r>
              <a:rPr lang="en-US" sz="3300" dirty="0">
                <a:latin typeface="Times New Roman" pitchFamily="18" charset="0"/>
                <a:cs typeface="Times New Roman" pitchFamily="18" charset="0"/>
              </a:rPr>
              <a:t>)</a:t>
            </a:r>
            <a:r>
              <a:rPr lang="en-US" sz="3300" baseline="30000" dirty="0">
                <a:latin typeface="Symbol" pitchFamily="18" charset="2"/>
                <a:cs typeface="Times New Roman" pitchFamily="18" charset="0"/>
              </a:rPr>
              <a:t>a </a:t>
            </a:r>
            <a:r>
              <a:rPr lang="en-US" sz="3300" dirty="0">
                <a:latin typeface="Times New Roman" pitchFamily="18" charset="0"/>
                <a:cs typeface="Times New Roman" pitchFamily="18" charset="0"/>
              </a:rPr>
              <a:t>+ </a:t>
            </a:r>
            <a:r>
              <a:rPr lang="en-US" sz="3300" dirty="0" err="1">
                <a:latin typeface="Times New Roman" pitchFamily="18" charset="0"/>
                <a:cs typeface="Times New Roman" pitchFamily="18" charset="0"/>
              </a:rPr>
              <a:t>k</a:t>
            </a:r>
            <a:r>
              <a:rPr lang="en-US" sz="3500" baseline="-25000" dirty="0" err="1">
                <a:latin typeface="Times New Roman" pitchFamily="18" charset="0"/>
                <a:cs typeface="Times New Roman" pitchFamily="18" charset="0"/>
              </a:rPr>
              <a:t>a</a:t>
            </a:r>
            <a:r>
              <a:rPr lang="en-US" sz="3300" dirty="0">
                <a:latin typeface="Times New Roman" pitchFamily="18" charset="0"/>
                <a:cs typeface="Times New Roman" pitchFamily="18" charset="0"/>
              </a:rPr>
              <a:t> </a:t>
            </a:r>
            <a:r>
              <a:rPr lang="en-US" sz="3300" dirty="0" err="1">
                <a:latin typeface="Times New Roman" pitchFamily="18" charset="0"/>
                <a:cs typeface="Times New Roman" pitchFamily="18" charset="0"/>
              </a:rPr>
              <a:t>I</a:t>
            </a:r>
            <a:r>
              <a:rPr lang="en-US" sz="3500" baseline="-25000" dirty="0" err="1">
                <a:latin typeface="Times New Roman" pitchFamily="18" charset="0"/>
                <a:cs typeface="Times New Roman" pitchFamily="18" charset="0"/>
              </a:rPr>
              <a:t>a</a:t>
            </a:r>
            <a:endParaRPr lang="en-US" sz="3500" baseline="-25000" dirty="0">
              <a:latin typeface="Times New Roman" pitchFamily="18" charset="0"/>
              <a:cs typeface="Times New Roman" pitchFamily="18" charset="0"/>
            </a:endParaRPr>
          </a:p>
          <a:p>
            <a:pPr>
              <a:lnSpc>
                <a:spcPct val="90000"/>
              </a:lnSpc>
              <a:buFontTx/>
              <a:buNone/>
              <a:defRPr/>
            </a:pPr>
            <a:endParaRPr lang="en-US" sz="3500" baseline="-25000" dirty="0">
              <a:cs typeface="Times New Roman" pitchFamily="18" charset="0"/>
            </a:endParaRPr>
          </a:p>
          <a:p>
            <a:pPr>
              <a:lnSpc>
                <a:spcPct val="90000"/>
              </a:lnSpc>
              <a:buFontTx/>
              <a:buNone/>
              <a:defRPr/>
            </a:pPr>
            <a:r>
              <a:rPr lang="en-US" sz="3200" b="1" dirty="0">
                <a:solidFill>
                  <a:srgbClr val="FF0000"/>
                </a:solidFill>
                <a:cs typeface="Times New Roman" pitchFamily="18" charset="0"/>
              </a:rPr>
              <a:t>For each </a:t>
            </a:r>
            <a:r>
              <a:rPr lang="en-US" sz="3200" b="1" dirty="0">
                <a:cs typeface="Times New Roman" pitchFamily="18" charset="0"/>
              </a:rPr>
              <a:t>color component</a:t>
            </a:r>
          </a:p>
          <a:p>
            <a:pPr>
              <a:lnSpc>
                <a:spcPct val="90000"/>
              </a:lnSpc>
              <a:buFontTx/>
              <a:buNone/>
              <a:defRPr/>
            </a:pPr>
            <a:r>
              <a:rPr lang="en-US" sz="3200" b="1" dirty="0">
                <a:solidFill>
                  <a:srgbClr val="FF0000"/>
                </a:solidFill>
                <a:cs typeface="Times New Roman" pitchFamily="18" charset="0"/>
              </a:rPr>
              <a:t>we add contributions from</a:t>
            </a:r>
          </a:p>
          <a:p>
            <a:pPr>
              <a:lnSpc>
                <a:spcPct val="90000"/>
              </a:lnSpc>
              <a:buFontTx/>
              <a:buNone/>
              <a:defRPr/>
            </a:pPr>
            <a:r>
              <a:rPr lang="en-US" sz="3200" b="1" dirty="0">
                <a:solidFill>
                  <a:schemeClr val="accent2"/>
                </a:solidFill>
                <a:cs typeface="Times New Roman" pitchFamily="18" charset="0"/>
              </a:rPr>
              <a:t>all sources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8" presetClass="entr" presetSubtype="16" fill="hold" nodeType="clickEffect">
                                  <p:stCondLst>
                                    <p:cond delay="0"/>
                                  </p:stCondLst>
                                  <p:childTnLst>
                                    <p:set>
                                      <p:cBhvr>
                                        <p:cTn id="6" dur="1" fill="hold">
                                          <p:stCondLst>
                                            <p:cond delay="0"/>
                                          </p:stCondLst>
                                        </p:cTn>
                                        <p:tgtEl>
                                          <p:spTgt spid="235526">
                                            <p:txEl>
                                              <p:pRg st="4" end="4"/>
                                            </p:txEl>
                                          </p:spTgt>
                                        </p:tgtEl>
                                        <p:attrNameLst>
                                          <p:attrName>style.visibility</p:attrName>
                                        </p:attrNameLst>
                                      </p:cBhvr>
                                      <p:to>
                                        <p:strVal val="visible"/>
                                      </p:to>
                                    </p:set>
                                    <p:animEffect transition="in" filter="diamond(in)">
                                      <p:cBhvr>
                                        <p:cTn id="7" dur="2000"/>
                                        <p:tgtEl>
                                          <p:spTgt spid="235526">
                                            <p:txEl>
                                              <p:pRg st="4" end="4"/>
                                            </p:txEl>
                                          </p:spTgt>
                                        </p:tgtEl>
                                      </p:cBhvr>
                                    </p:animEffect>
                                  </p:childTnLst>
                                </p:cTn>
                              </p:par>
                              <p:par>
                                <p:cTn id="8" presetID="8" presetClass="entr" presetSubtype="16" fill="hold" nodeType="withEffect">
                                  <p:stCondLst>
                                    <p:cond delay="0"/>
                                  </p:stCondLst>
                                  <p:childTnLst>
                                    <p:set>
                                      <p:cBhvr>
                                        <p:cTn id="9" dur="1" fill="hold">
                                          <p:stCondLst>
                                            <p:cond delay="0"/>
                                          </p:stCondLst>
                                        </p:cTn>
                                        <p:tgtEl>
                                          <p:spTgt spid="235526">
                                            <p:txEl>
                                              <p:pRg st="5" end="5"/>
                                            </p:txEl>
                                          </p:spTgt>
                                        </p:tgtEl>
                                        <p:attrNameLst>
                                          <p:attrName>style.visibility</p:attrName>
                                        </p:attrNameLst>
                                      </p:cBhvr>
                                      <p:to>
                                        <p:strVal val="visible"/>
                                      </p:to>
                                    </p:set>
                                    <p:animEffect transition="in" filter="diamond(in)">
                                      <p:cBhvr>
                                        <p:cTn id="10" dur="2000"/>
                                        <p:tgtEl>
                                          <p:spTgt spid="235526">
                                            <p:txEl>
                                              <p:pRg st="5" end="5"/>
                                            </p:txEl>
                                          </p:spTgt>
                                        </p:tgtEl>
                                      </p:cBhvr>
                                    </p:animEffect>
                                  </p:childTnLst>
                                </p:cTn>
                              </p:par>
                              <p:par>
                                <p:cTn id="11" presetID="8" presetClass="entr" presetSubtype="16" fill="hold" nodeType="withEffect">
                                  <p:stCondLst>
                                    <p:cond delay="0"/>
                                  </p:stCondLst>
                                  <p:childTnLst>
                                    <p:set>
                                      <p:cBhvr>
                                        <p:cTn id="12" dur="1" fill="hold">
                                          <p:stCondLst>
                                            <p:cond delay="0"/>
                                          </p:stCondLst>
                                        </p:cTn>
                                        <p:tgtEl>
                                          <p:spTgt spid="235526">
                                            <p:txEl>
                                              <p:pRg st="6" end="6"/>
                                            </p:txEl>
                                          </p:spTgt>
                                        </p:tgtEl>
                                        <p:attrNameLst>
                                          <p:attrName>style.visibility</p:attrName>
                                        </p:attrNameLst>
                                      </p:cBhvr>
                                      <p:to>
                                        <p:strVal val="visible"/>
                                      </p:to>
                                    </p:set>
                                    <p:animEffect transition="in" filter="diamond(in)">
                                      <p:cBhvr>
                                        <p:cTn id="13" dur="2000"/>
                                        <p:tgtEl>
                                          <p:spTgt spid="23552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Slide Number Placeholder 3">
            <a:extLst>
              <a:ext uri="{FF2B5EF4-FFF2-40B4-BE49-F238E27FC236}">
                <a16:creationId xmlns:a16="http://schemas.microsoft.com/office/drawing/2014/main" id="{5E0D2D34-0373-5191-EF83-C2F2928DBD83}"/>
              </a:ext>
            </a:extLst>
          </p:cNvPr>
          <p:cNvSpPr txBox="1">
            <a:spLocks noGrp="1"/>
          </p:cNvSpPr>
          <p:nvPr/>
        </p:nvSpPr>
        <p:spPr bwMode="auto">
          <a:xfrm>
            <a:off x="8077200" y="6324600"/>
            <a:ext cx="381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marL="342900" indent="-342900">
              <a:defRPr sz="2400">
                <a:solidFill>
                  <a:schemeClr val="tx1"/>
                </a:solidFill>
                <a:latin typeface="Times New Roman" panose="02020603050405020304" pitchFamily="18" charset="0"/>
                <a:ea typeface="ＭＳ Ｐゴシック" panose="020B0600070205080204" pitchFamily="34" charset="-128"/>
              </a:defRPr>
            </a:lvl1pPr>
            <a:lvl2pPr>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lvl="1" algn="r"/>
            <a:fld id="{6650E82A-C6D7-4041-B7D6-300E79C3D4E7}" type="slidenum">
              <a:rPr lang="es-ES" altLang="en-US" sz="1000">
                <a:latin typeface="Arial" panose="020B0604020202020204" pitchFamily="34" charset="0"/>
              </a:rPr>
              <a:pPr lvl="1" algn="r"/>
              <a:t>75</a:t>
            </a:fld>
            <a:endParaRPr lang="es-ES" altLang="en-US" sz="1000">
              <a:latin typeface="Arial" panose="020B0604020202020204" pitchFamily="34" charset="0"/>
            </a:endParaRPr>
          </a:p>
        </p:txBody>
      </p:sp>
      <p:sp>
        <p:nvSpPr>
          <p:cNvPr id="236548" name="Rectangle 2">
            <a:extLst>
              <a:ext uri="{FF2B5EF4-FFF2-40B4-BE49-F238E27FC236}">
                <a16:creationId xmlns:a16="http://schemas.microsoft.com/office/drawing/2014/main" id="{7376FAB5-E031-013B-E1F0-40C24F7F838B}"/>
              </a:ext>
            </a:extLst>
          </p:cNvPr>
          <p:cNvSpPr>
            <a:spLocks noGrp="1" noChangeArrowheads="1"/>
          </p:cNvSpPr>
          <p:nvPr>
            <p:ph type="title" idx="4294967295"/>
          </p:nvPr>
        </p:nvSpPr>
        <p:spPr/>
        <p:txBody>
          <a:bodyPr/>
          <a:lstStyle/>
          <a:p>
            <a:r>
              <a:rPr lang="en-US" altLang="en-US">
                <a:solidFill>
                  <a:srgbClr val="FF33CC"/>
                </a:solidFill>
                <a:ea typeface="ＭＳ Ｐゴシック" panose="020B0600070205080204" pitchFamily="34" charset="-128"/>
                <a:cs typeface="Times New Roman" panose="02020603050405020304" pitchFamily="18" charset="0"/>
              </a:rPr>
              <a:t>Modified Phong</a:t>
            </a:r>
            <a:r>
              <a:rPr lang="en-US" altLang="en-US">
                <a:ea typeface="ＭＳ Ｐゴシック" panose="020B0600070205080204" pitchFamily="34" charset="-128"/>
                <a:cs typeface="Times New Roman" panose="02020603050405020304" pitchFamily="18" charset="0"/>
              </a:rPr>
              <a:t> Model</a:t>
            </a:r>
          </a:p>
        </p:txBody>
      </p:sp>
      <p:sp>
        <p:nvSpPr>
          <p:cNvPr id="236549" name="Rectangle 3">
            <a:extLst>
              <a:ext uri="{FF2B5EF4-FFF2-40B4-BE49-F238E27FC236}">
                <a16:creationId xmlns:a16="http://schemas.microsoft.com/office/drawing/2014/main" id="{6222269A-459C-13E7-396E-F5793CBD8E50}"/>
              </a:ext>
            </a:extLst>
          </p:cNvPr>
          <p:cNvSpPr>
            <a:spLocks noGrp="1" noChangeArrowheads="1"/>
          </p:cNvSpPr>
          <p:nvPr>
            <p:ph type="body" idx="4294967295"/>
          </p:nvPr>
        </p:nvSpPr>
        <p:spPr>
          <a:xfrm>
            <a:off x="-304800" y="1600200"/>
            <a:ext cx="9753600" cy="5257800"/>
          </a:xfrm>
        </p:spPr>
        <p:txBody>
          <a:bodyPr/>
          <a:lstStyle/>
          <a:p>
            <a:pPr>
              <a:lnSpc>
                <a:spcPct val="90000"/>
              </a:lnSpc>
            </a:pPr>
            <a:r>
              <a:rPr lang="en-US" altLang="en-US">
                <a:ea typeface="ＭＳ Ｐゴシック" panose="020B0600070205080204" pitchFamily="34" charset="-128"/>
              </a:rPr>
              <a:t>The </a:t>
            </a:r>
            <a:r>
              <a:rPr lang="en-US" altLang="en-US" b="1">
                <a:solidFill>
                  <a:schemeClr val="accent2"/>
                </a:solidFill>
                <a:ea typeface="ＭＳ Ｐゴシック" panose="020B0600070205080204" pitchFamily="34" charset="-128"/>
              </a:rPr>
              <a:t>specular</a:t>
            </a:r>
            <a:r>
              <a:rPr lang="en-US" altLang="en-US">
                <a:ea typeface="ＭＳ Ｐゴシック" panose="020B0600070205080204" pitchFamily="34" charset="-128"/>
              </a:rPr>
              <a:t> term in the </a:t>
            </a:r>
            <a:r>
              <a:rPr lang="en-US" altLang="en-US" b="1">
                <a:solidFill>
                  <a:srgbClr val="FF33CC"/>
                </a:solidFill>
                <a:ea typeface="ＭＳ Ｐゴシック" panose="020B0600070205080204" pitchFamily="34" charset="-128"/>
              </a:rPr>
              <a:t>Phong model</a:t>
            </a:r>
            <a:r>
              <a:rPr lang="en-US" altLang="en-US">
                <a:ea typeface="ＭＳ Ｐゴシック" panose="020B0600070205080204" pitchFamily="34" charset="-128"/>
              </a:rPr>
              <a:t> is problematic because it requires the calculation of a </a:t>
            </a:r>
            <a:r>
              <a:rPr lang="en-US" altLang="en-US" b="1">
                <a:solidFill>
                  <a:srgbClr val="FF0000"/>
                </a:solidFill>
                <a:ea typeface="ＭＳ Ｐゴシック" panose="020B0600070205080204" pitchFamily="34" charset="-128"/>
              </a:rPr>
              <a:t>new reflection vector r</a:t>
            </a:r>
            <a:r>
              <a:rPr lang="en-US" altLang="en-US">
                <a:ea typeface="ＭＳ Ｐゴシック" panose="020B0600070205080204" pitchFamily="34" charset="-128"/>
              </a:rPr>
              <a:t> and </a:t>
            </a:r>
            <a:r>
              <a:rPr lang="en-US" altLang="en-US" b="1">
                <a:solidFill>
                  <a:srgbClr val="FF0000"/>
                </a:solidFill>
                <a:ea typeface="ＭＳ Ｐゴシック" panose="020B0600070205080204" pitchFamily="34" charset="-128"/>
              </a:rPr>
              <a:t>view vector v</a:t>
            </a:r>
            <a:r>
              <a:rPr lang="en-US" altLang="en-US">
                <a:ea typeface="ＭＳ Ｐゴシック" panose="020B0600070205080204" pitchFamily="34" charset="-128"/>
              </a:rPr>
              <a:t> for </a:t>
            </a:r>
            <a:r>
              <a:rPr lang="en-US" altLang="en-US" b="1">
                <a:solidFill>
                  <a:schemeClr val="accent2"/>
                </a:solidFill>
                <a:ea typeface="ＭＳ Ｐゴシック" panose="020B0600070205080204" pitchFamily="34" charset="-128"/>
              </a:rPr>
              <a:t>each vertex</a:t>
            </a:r>
          </a:p>
          <a:p>
            <a:pPr>
              <a:lnSpc>
                <a:spcPct val="90000"/>
              </a:lnSpc>
            </a:pPr>
            <a:endParaRPr lang="en-US" altLang="en-US" b="1">
              <a:solidFill>
                <a:schemeClr val="accent2"/>
              </a:solidFill>
              <a:ea typeface="ＭＳ Ｐゴシック" panose="020B0600070205080204" pitchFamily="34" charset="-128"/>
            </a:endParaRPr>
          </a:p>
          <a:p>
            <a:pPr>
              <a:lnSpc>
                <a:spcPct val="90000"/>
              </a:lnSpc>
            </a:pPr>
            <a:endParaRPr lang="en-US" altLang="en-US" b="1">
              <a:solidFill>
                <a:schemeClr val="accent2"/>
              </a:solidFill>
              <a:ea typeface="ＭＳ Ｐゴシック" panose="020B0600070205080204" pitchFamily="34" charset="-128"/>
            </a:endParaRPr>
          </a:p>
          <a:p>
            <a:pPr>
              <a:lnSpc>
                <a:spcPct val="90000"/>
              </a:lnSpc>
            </a:pPr>
            <a:endParaRPr lang="en-US" altLang="en-US" b="1">
              <a:solidFill>
                <a:schemeClr val="accent2"/>
              </a:solidFill>
              <a:ea typeface="ＭＳ Ｐゴシック" panose="020B0600070205080204" pitchFamily="34" charset="-128"/>
            </a:endParaRPr>
          </a:p>
          <a:p>
            <a:pPr>
              <a:lnSpc>
                <a:spcPct val="90000"/>
              </a:lnSpc>
            </a:pPr>
            <a:endParaRPr lang="en-US" altLang="en-US" b="1">
              <a:solidFill>
                <a:schemeClr val="accent2"/>
              </a:solidFill>
              <a:ea typeface="ＭＳ Ｐゴシック" panose="020B0600070205080204" pitchFamily="34" charset="-128"/>
            </a:endParaRPr>
          </a:p>
          <a:p>
            <a:pPr>
              <a:lnSpc>
                <a:spcPct val="90000"/>
              </a:lnSpc>
            </a:pPr>
            <a:r>
              <a:rPr lang="en-US" altLang="en-US" b="1">
                <a:solidFill>
                  <a:srgbClr val="FF33CC"/>
                </a:solidFill>
                <a:ea typeface="ＭＳ Ｐゴシック" panose="020B0600070205080204" pitchFamily="34" charset="-128"/>
              </a:rPr>
              <a:t>Blinn suggested</a:t>
            </a:r>
            <a:r>
              <a:rPr lang="en-US" altLang="en-US">
                <a:ea typeface="ＭＳ Ｐゴシック" panose="020B0600070205080204" pitchFamily="34" charset="-128"/>
              </a:rPr>
              <a:t> an approximation using the </a:t>
            </a:r>
            <a:r>
              <a:rPr lang="en-US" altLang="en-US" b="1">
                <a:solidFill>
                  <a:srgbClr val="FF0000"/>
                </a:solidFill>
                <a:ea typeface="ＭＳ Ｐゴシック" panose="020B0600070205080204" pitchFamily="34" charset="-128"/>
              </a:rPr>
              <a:t>halfway vector</a:t>
            </a:r>
            <a:r>
              <a:rPr lang="en-US" altLang="en-US">
                <a:ea typeface="ＭＳ Ｐゴシック" panose="020B0600070205080204" pitchFamily="34" charset="-128"/>
              </a:rPr>
              <a:t> that is more efficient</a:t>
            </a:r>
          </a:p>
        </p:txBody>
      </p:sp>
      <p:pic>
        <p:nvPicPr>
          <p:cNvPr id="68613" name="Picture 4" descr="AN06F13">
            <a:extLst>
              <a:ext uri="{FF2B5EF4-FFF2-40B4-BE49-F238E27FC236}">
                <a16:creationId xmlns:a16="http://schemas.microsoft.com/office/drawing/2014/main" id="{81A10C5C-DDDE-C8EC-EED3-6B59616E57C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5000" y="3067050"/>
            <a:ext cx="2971800" cy="1998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614" name="Picture 6">
            <a:extLst>
              <a:ext uri="{FF2B5EF4-FFF2-40B4-BE49-F238E27FC236}">
                <a16:creationId xmlns:a16="http://schemas.microsoft.com/office/drawing/2014/main" id="{0861A176-FECE-96C2-09B3-2FF4DC4DAC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63" y="3503613"/>
            <a:ext cx="5983287" cy="836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a:extLst>
              <a:ext uri="{FF2B5EF4-FFF2-40B4-BE49-F238E27FC236}">
                <a16:creationId xmlns:a16="http://schemas.microsoft.com/office/drawing/2014/main" id="{3D22642F-E164-DEF2-9EFC-B082BC6F85FD}"/>
              </a:ext>
            </a:extLst>
          </p:cNvPr>
          <p:cNvSpPr>
            <a:spLocks noChangeArrowheads="1"/>
          </p:cNvSpPr>
          <p:nvPr/>
        </p:nvSpPr>
        <p:spPr bwMode="auto">
          <a:xfrm>
            <a:off x="2819400" y="3503613"/>
            <a:ext cx="2133600" cy="687387"/>
          </a:xfrm>
          <a:prstGeom prst="rect">
            <a:avLst/>
          </a:prstGeom>
          <a:noFill/>
          <a:ln w="34925" algn="ctr">
            <a:solidFill>
              <a:schemeClr val="accent2"/>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nchor="ctr" anchorCtr="1"/>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5" presetClass="entr" presetSubtype="0" fill="hold" nodeType="clickEffect">
                                  <p:stCondLst>
                                    <p:cond delay="0"/>
                                  </p:stCondLst>
                                  <p:childTnLst>
                                    <p:set>
                                      <p:cBhvr>
                                        <p:cTn id="6" dur="1" fill="hold">
                                          <p:stCondLst>
                                            <p:cond delay="0"/>
                                          </p:stCondLst>
                                        </p:cTn>
                                        <p:tgtEl>
                                          <p:spTgt spid="236548"/>
                                        </p:tgtEl>
                                        <p:attrNameLst>
                                          <p:attrName>style.visibility</p:attrName>
                                        </p:attrNameLst>
                                      </p:cBhvr>
                                      <p:to>
                                        <p:strVal val="visible"/>
                                      </p:to>
                                    </p:set>
                                    <p:animEffect transition="in" filter="fade">
                                      <p:cBhvr>
                                        <p:cTn id="7" dur="2000"/>
                                        <p:tgtEl>
                                          <p:spTgt spid="236548"/>
                                        </p:tgtEl>
                                      </p:cBhvr>
                                    </p:animEffect>
                                    <p:anim calcmode="lin" valueType="num">
                                      <p:cBhvr>
                                        <p:cTn id="8" dur="2000" fill="hold"/>
                                        <p:tgtEl>
                                          <p:spTgt spid="236548"/>
                                        </p:tgtEl>
                                        <p:attrNameLst>
                                          <p:attrName>ppt_w</p:attrName>
                                        </p:attrNameLst>
                                      </p:cBhvr>
                                      <p:tavLst>
                                        <p:tav tm="0" fmla="#ppt_w*sin(2.5*pi*$)">
                                          <p:val>
                                            <p:fltVal val="0"/>
                                          </p:val>
                                        </p:tav>
                                        <p:tav tm="100000">
                                          <p:val>
                                            <p:fltVal val="1"/>
                                          </p:val>
                                        </p:tav>
                                      </p:tavLst>
                                    </p:anim>
                                    <p:anim calcmode="lin" valueType="num">
                                      <p:cBhvr>
                                        <p:cTn id="9" dur="2000" fill="hold"/>
                                        <p:tgtEl>
                                          <p:spTgt spid="236548"/>
                                        </p:tgtEl>
                                        <p:attrNameLst>
                                          <p:attrName>ppt_h</p:attrName>
                                        </p:attrNameLst>
                                      </p:cBhvr>
                                      <p:tavLst>
                                        <p:tav tm="0">
                                          <p:val>
                                            <p:strVal val="#ppt_h"/>
                                          </p:val>
                                        </p:tav>
                                        <p:tav tm="100000">
                                          <p:val>
                                            <p:strVal val="#ppt_h"/>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45" presetClass="entr" presetSubtype="0" fill="hold"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2000"/>
                                        <p:tgtEl>
                                          <p:spTgt spid="2"/>
                                        </p:tgtEl>
                                      </p:cBhvr>
                                    </p:animEffect>
                                    <p:anim calcmode="lin" valueType="num">
                                      <p:cBhvr>
                                        <p:cTn id="15" dur="2000" fill="hold"/>
                                        <p:tgtEl>
                                          <p:spTgt spid="2"/>
                                        </p:tgtEl>
                                        <p:attrNameLst>
                                          <p:attrName>ppt_w</p:attrName>
                                        </p:attrNameLst>
                                      </p:cBhvr>
                                      <p:tavLst>
                                        <p:tav tm="0" fmla="#ppt_w*sin(2.5*pi*$)">
                                          <p:val>
                                            <p:fltVal val="0"/>
                                          </p:val>
                                        </p:tav>
                                        <p:tav tm="100000">
                                          <p:val>
                                            <p:fltVal val="1"/>
                                          </p:val>
                                        </p:tav>
                                      </p:tavLst>
                                    </p:anim>
                                    <p:anim calcmode="lin" valueType="num">
                                      <p:cBhvr>
                                        <p:cTn id="16" dur="2000" fill="hold"/>
                                        <p:tgtEl>
                                          <p:spTgt spid="2"/>
                                        </p:tgtEl>
                                        <p:attrNameLst>
                                          <p:attrName>ppt_h</p:attrName>
                                        </p:attrNameLst>
                                      </p:cBhvr>
                                      <p:tavLst>
                                        <p:tav tm="0">
                                          <p:val>
                                            <p:strVal val="#ppt_h"/>
                                          </p:val>
                                        </p:tav>
                                        <p:tav tm="100000">
                                          <p:val>
                                            <p:strVal val="#ppt_h"/>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6" presetClass="emph" presetSubtype="0" fill="hold" nodeType="clickEffect">
                                  <p:stCondLst>
                                    <p:cond delay="0"/>
                                  </p:stCondLst>
                                  <p:childTnLst>
                                    <p:animScale>
                                      <p:cBhvr>
                                        <p:cTn id="20" dur="2000" fill="hold"/>
                                        <p:tgtEl>
                                          <p:spTgt spid="236548"/>
                                        </p:tgtEl>
                                      </p:cBhvr>
                                      <p:by x="100000" y="150000"/>
                                    </p:animScale>
                                  </p:childTnLst>
                                </p:cTn>
                              </p:par>
                            </p:childTnLst>
                          </p:cTn>
                        </p:par>
                      </p:childTnLst>
                    </p:cTn>
                  </p:par>
                  <p:par>
                    <p:cTn id="21" fill="hold" nodeType="clickPar">
                      <p:stCondLst>
                        <p:cond delay="indefinite"/>
                      </p:stCondLst>
                      <p:childTnLst>
                        <p:par>
                          <p:cTn id="22" fill="hold" nodeType="withGroup">
                            <p:stCondLst>
                              <p:cond delay="0"/>
                            </p:stCondLst>
                            <p:childTnLst>
                              <p:par>
                                <p:cTn id="23" presetID="6" presetClass="emph" presetSubtype="0" fill="hold" nodeType="clickEffect">
                                  <p:stCondLst>
                                    <p:cond delay="0"/>
                                  </p:stCondLst>
                                  <p:childTnLst>
                                    <p:animScale>
                                      <p:cBhvr>
                                        <p:cTn id="24" dur="2000" fill="hold"/>
                                        <p:tgtEl>
                                          <p:spTgt spid="236549">
                                            <p:txEl>
                                              <p:pRg st="0" end="0"/>
                                            </p:txEl>
                                          </p:spTgt>
                                        </p:tgtEl>
                                      </p:cBhvr>
                                      <p:by x="100000" y="150000"/>
                                    </p:animScale>
                                  </p:childTnLst>
                                </p:cTn>
                              </p:par>
                            </p:childTnLst>
                          </p:cTn>
                        </p:par>
                      </p:childTnLst>
                    </p:cTn>
                  </p:par>
                  <p:par>
                    <p:cTn id="25" fill="hold" nodeType="clickPar">
                      <p:stCondLst>
                        <p:cond delay="indefinite"/>
                      </p:stCondLst>
                      <p:childTnLst>
                        <p:par>
                          <p:cTn id="26" fill="hold" nodeType="withGroup">
                            <p:stCondLst>
                              <p:cond delay="0"/>
                            </p:stCondLst>
                            <p:childTnLst>
                              <p:par>
                                <p:cTn id="27" presetID="26" presetClass="entr" presetSubtype="0" fill="hold" nodeType="clickEffect">
                                  <p:stCondLst>
                                    <p:cond delay="0"/>
                                  </p:stCondLst>
                                  <p:childTnLst>
                                    <p:set>
                                      <p:cBhvr>
                                        <p:cTn id="28" dur="1" fill="hold">
                                          <p:stCondLst>
                                            <p:cond delay="0"/>
                                          </p:stCondLst>
                                        </p:cTn>
                                        <p:tgtEl>
                                          <p:spTgt spid="236549">
                                            <p:txEl>
                                              <p:pRg st="5" end="5"/>
                                            </p:txEl>
                                          </p:spTgt>
                                        </p:tgtEl>
                                        <p:attrNameLst>
                                          <p:attrName>style.visibility</p:attrName>
                                        </p:attrNameLst>
                                      </p:cBhvr>
                                      <p:to>
                                        <p:strVal val="visible"/>
                                      </p:to>
                                    </p:set>
                                    <p:animEffect transition="in" filter="wipe(down)">
                                      <p:cBhvr>
                                        <p:cTn id="29" dur="580">
                                          <p:stCondLst>
                                            <p:cond delay="0"/>
                                          </p:stCondLst>
                                        </p:cTn>
                                        <p:tgtEl>
                                          <p:spTgt spid="236549">
                                            <p:txEl>
                                              <p:pRg st="5" end="5"/>
                                            </p:txEl>
                                          </p:spTgt>
                                        </p:tgtEl>
                                      </p:cBhvr>
                                    </p:animEffect>
                                    <p:anim calcmode="lin" valueType="num">
                                      <p:cBhvr>
                                        <p:cTn id="30" dur="1822" tmFilter="0,0; 0.14,0.36; 0.43,0.73; 0.71,0.91; 1.0,1.0">
                                          <p:stCondLst>
                                            <p:cond delay="0"/>
                                          </p:stCondLst>
                                        </p:cTn>
                                        <p:tgtEl>
                                          <p:spTgt spid="236549">
                                            <p:txEl>
                                              <p:pRg st="5" end="5"/>
                                            </p:txEl>
                                          </p:spTgt>
                                        </p:tgtEl>
                                        <p:attrNameLst>
                                          <p:attrName>ppt_x</p:attrName>
                                        </p:attrNameLst>
                                      </p:cBhvr>
                                      <p:tavLst>
                                        <p:tav tm="0">
                                          <p:val>
                                            <p:strVal val="#ppt_x-0.25"/>
                                          </p:val>
                                        </p:tav>
                                        <p:tav tm="100000">
                                          <p:val>
                                            <p:strVal val="#ppt_x"/>
                                          </p:val>
                                        </p:tav>
                                      </p:tavLst>
                                    </p:anim>
                                    <p:anim calcmode="lin" valueType="num">
                                      <p:cBhvr>
                                        <p:cTn id="31" dur="664" tmFilter="0.0,0.0; 0.25,0.07; 0.50,0.2; 0.75,0.467; 1.0,1.0">
                                          <p:stCondLst>
                                            <p:cond delay="0"/>
                                          </p:stCondLst>
                                        </p:cTn>
                                        <p:tgtEl>
                                          <p:spTgt spid="236549">
                                            <p:txEl>
                                              <p:pRg st="5" end="5"/>
                                            </p:txEl>
                                          </p:spTgt>
                                        </p:tgtEl>
                                        <p:attrNameLst>
                                          <p:attrName>ppt_y</p:attrName>
                                        </p:attrNameLst>
                                      </p:cBhvr>
                                      <p:tavLst>
                                        <p:tav tm="0" fmla="#ppt_y-sin(pi*$)/3">
                                          <p:val>
                                            <p:fltVal val="0.5"/>
                                          </p:val>
                                        </p:tav>
                                        <p:tav tm="100000">
                                          <p:val>
                                            <p:fltVal val="1"/>
                                          </p:val>
                                        </p:tav>
                                      </p:tavLst>
                                    </p:anim>
                                    <p:anim calcmode="lin" valueType="num">
                                      <p:cBhvr>
                                        <p:cTn id="32" dur="664" tmFilter="0, 0; 0.125,0.2665; 0.25,0.4; 0.375,0.465; 0.5,0.5;  0.625,0.535; 0.75,0.6; 0.875,0.7335; 1,1">
                                          <p:stCondLst>
                                            <p:cond delay="664"/>
                                          </p:stCondLst>
                                        </p:cTn>
                                        <p:tgtEl>
                                          <p:spTgt spid="236549">
                                            <p:txEl>
                                              <p:pRg st="5" end="5"/>
                                            </p:txEl>
                                          </p:spTgt>
                                        </p:tgtEl>
                                        <p:attrNameLst>
                                          <p:attrName>ppt_y</p:attrName>
                                        </p:attrNameLst>
                                      </p:cBhvr>
                                      <p:tavLst>
                                        <p:tav tm="0" fmla="#ppt_y-sin(pi*$)/9">
                                          <p:val>
                                            <p:fltVal val="0"/>
                                          </p:val>
                                        </p:tav>
                                        <p:tav tm="100000">
                                          <p:val>
                                            <p:fltVal val="1"/>
                                          </p:val>
                                        </p:tav>
                                      </p:tavLst>
                                    </p:anim>
                                    <p:anim calcmode="lin" valueType="num">
                                      <p:cBhvr>
                                        <p:cTn id="33" dur="332" tmFilter="0, 0; 0.125,0.2665; 0.25,0.4; 0.375,0.465; 0.5,0.5;  0.625,0.535; 0.75,0.6; 0.875,0.7335; 1,1">
                                          <p:stCondLst>
                                            <p:cond delay="1324"/>
                                          </p:stCondLst>
                                        </p:cTn>
                                        <p:tgtEl>
                                          <p:spTgt spid="236549">
                                            <p:txEl>
                                              <p:pRg st="5" end="5"/>
                                            </p:txEl>
                                          </p:spTgt>
                                        </p:tgtEl>
                                        <p:attrNameLst>
                                          <p:attrName>ppt_y</p:attrName>
                                        </p:attrNameLst>
                                      </p:cBhvr>
                                      <p:tavLst>
                                        <p:tav tm="0" fmla="#ppt_y-sin(pi*$)/27">
                                          <p:val>
                                            <p:fltVal val="0"/>
                                          </p:val>
                                        </p:tav>
                                        <p:tav tm="100000">
                                          <p:val>
                                            <p:fltVal val="1"/>
                                          </p:val>
                                        </p:tav>
                                      </p:tavLst>
                                    </p:anim>
                                    <p:anim calcmode="lin" valueType="num">
                                      <p:cBhvr>
                                        <p:cTn id="34" dur="164" tmFilter="0, 0; 0.125,0.2665; 0.25,0.4; 0.375,0.465; 0.5,0.5;  0.625,0.535; 0.75,0.6; 0.875,0.7335; 1,1">
                                          <p:stCondLst>
                                            <p:cond delay="1656"/>
                                          </p:stCondLst>
                                        </p:cTn>
                                        <p:tgtEl>
                                          <p:spTgt spid="236549">
                                            <p:txEl>
                                              <p:pRg st="5" end="5"/>
                                            </p:txEl>
                                          </p:spTgt>
                                        </p:tgtEl>
                                        <p:attrNameLst>
                                          <p:attrName>ppt_y</p:attrName>
                                        </p:attrNameLst>
                                      </p:cBhvr>
                                      <p:tavLst>
                                        <p:tav tm="0" fmla="#ppt_y-sin(pi*$)/81">
                                          <p:val>
                                            <p:fltVal val="0"/>
                                          </p:val>
                                        </p:tav>
                                        <p:tav tm="100000">
                                          <p:val>
                                            <p:fltVal val="1"/>
                                          </p:val>
                                        </p:tav>
                                      </p:tavLst>
                                    </p:anim>
                                    <p:animScale>
                                      <p:cBhvr>
                                        <p:cTn id="35" dur="26">
                                          <p:stCondLst>
                                            <p:cond delay="650"/>
                                          </p:stCondLst>
                                        </p:cTn>
                                        <p:tgtEl>
                                          <p:spTgt spid="236549">
                                            <p:txEl>
                                              <p:pRg st="5" end="5"/>
                                            </p:txEl>
                                          </p:spTgt>
                                        </p:tgtEl>
                                      </p:cBhvr>
                                      <p:to x="100000" y="60000"/>
                                    </p:animScale>
                                    <p:animScale>
                                      <p:cBhvr>
                                        <p:cTn id="36" dur="166" decel="50000">
                                          <p:stCondLst>
                                            <p:cond delay="676"/>
                                          </p:stCondLst>
                                        </p:cTn>
                                        <p:tgtEl>
                                          <p:spTgt spid="236549">
                                            <p:txEl>
                                              <p:pRg st="5" end="5"/>
                                            </p:txEl>
                                          </p:spTgt>
                                        </p:tgtEl>
                                      </p:cBhvr>
                                      <p:to x="100000" y="100000"/>
                                    </p:animScale>
                                    <p:animScale>
                                      <p:cBhvr>
                                        <p:cTn id="37" dur="26">
                                          <p:stCondLst>
                                            <p:cond delay="1312"/>
                                          </p:stCondLst>
                                        </p:cTn>
                                        <p:tgtEl>
                                          <p:spTgt spid="236549">
                                            <p:txEl>
                                              <p:pRg st="5" end="5"/>
                                            </p:txEl>
                                          </p:spTgt>
                                        </p:tgtEl>
                                      </p:cBhvr>
                                      <p:to x="100000" y="80000"/>
                                    </p:animScale>
                                    <p:animScale>
                                      <p:cBhvr>
                                        <p:cTn id="38" dur="166" decel="50000">
                                          <p:stCondLst>
                                            <p:cond delay="1338"/>
                                          </p:stCondLst>
                                        </p:cTn>
                                        <p:tgtEl>
                                          <p:spTgt spid="236549">
                                            <p:txEl>
                                              <p:pRg st="5" end="5"/>
                                            </p:txEl>
                                          </p:spTgt>
                                        </p:tgtEl>
                                      </p:cBhvr>
                                      <p:to x="100000" y="100000"/>
                                    </p:animScale>
                                    <p:animScale>
                                      <p:cBhvr>
                                        <p:cTn id="39" dur="26">
                                          <p:stCondLst>
                                            <p:cond delay="1642"/>
                                          </p:stCondLst>
                                        </p:cTn>
                                        <p:tgtEl>
                                          <p:spTgt spid="236549">
                                            <p:txEl>
                                              <p:pRg st="5" end="5"/>
                                            </p:txEl>
                                          </p:spTgt>
                                        </p:tgtEl>
                                      </p:cBhvr>
                                      <p:to x="100000" y="90000"/>
                                    </p:animScale>
                                    <p:animScale>
                                      <p:cBhvr>
                                        <p:cTn id="40" dur="166" decel="50000">
                                          <p:stCondLst>
                                            <p:cond delay="1668"/>
                                          </p:stCondLst>
                                        </p:cTn>
                                        <p:tgtEl>
                                          <p:spTgt spid="236549">
                                            <p:txEl>
                                              <p:pRg st="5" end="5"/>
                                            </p:txEl>
                                          </p:spTgt>
                                        </p:tgtEl>
                                      </p:cBhvr>
                                      <p:to x="100000" y="100000"/>
                                    </p:animScale>
                                    <p:animScale>
                                      <p:cBhvr>
                                        <p:cTn id="41" dur="26">
                                          <p:stCondLst>
                                            <p:cond delay="1808"/>
                                          </p:stCondLst>
                                        </p:cTn>
                                        <p:tgtEl>
                                          <p:spTgt spid="236549">
                                            <p:txEl>
                                              <p:pRg st="5" end="5"/>
                                            </p:txEl>
                                          </p:spTgt>
                                        </p:tgtEl>
                                      </p:cBhvr>
                                      <p:to x="100000" y="95000"/>
                                    </p:animScale>
                                    <p:animScale>
                                      <p:cBhvr>
                                        <p:cTn id="42" dur="166" decel="50000">
                                          <p:stCondLst>
                                            <p:cond delay="1834"/>
                                          </p:stCondLst>
                                        </p:cTn>
                                        <p:tgtEl>
                                          <p:spTgt spid="236549">
                                            <p:txEl>
                                              <p:pRg st="5" end="5"/>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6548" grpId="0"/>
      <p:bldP spid="236548" grpId="1"/>
      <p:bldP spid="2"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Slide Number Placeholder 3">
            <a:extLst>
              <a:ext uri="{FF2B5EF4-FFF2-40B4-BE49-F238E27FC236}">
                <a16:creationId xmlns:a16="http://schemas.microsoft.com/office/drawing/2014/main" id="{BA546F3E-A455-B892-40B6-BA4093A89FAC}"/>
              </a:ext>
            </a:extLst>
          </p:cNvPr>
          <p:cNvSpPr txBox="1">
            <a:spLocks noGrp="1"/>
          </p:cNvSpPr>
          <p:nvPr/>
        </p:nvSpPr>
        <p:spPr bwMode="auto">
          <a:xfrm>
            <a:off x="8077200" y="6324600"/>
            <a:ext cx="381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marL="342900" indent="-342900">
              <a:defRPr sz="2400">
                <a:solidFill>
                  <a:schemeClr val="tx1"/>
                </a:solidFill>
                <a:latin typeface="Times New Roman" panose="02020603050405020304" pitchFamily="18" charset="0"/>
                <a:ea typeface="ＭＳ Ｐゴシック" panose="020B0600070205080204" pitchFamily="34" charset="-128"/>
              </a:defRPr>
            </a:lvl1pPr>
            <a:lvl2pPr>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lvl="1" algn="r"/>
            <a:fld id="{2C2A1812-15A9-489B-B8BC-2574FB5AB460}" type="slidenum">
              <a:rPr lang="es-ES" altLang="en-US" sz="1000">
                <a:latin typeface="Arial" panose="020B0604020202020204" pitchFamily="34" charset="0"/>
              </a:rPr>
              <a:pPr lvl="1" algn="r"/>
              <a:t>76</a:t>
            </a:fld>
            <a:endParaRPr lang="es-ES" altLang="en-US" sz="1000">
              <a:latin typeface="Arial" panose="020B0604020202020204" pitchFamily="34" charset="0"/>
            </a:endParaRPr>
          </a:p>
        </p:txBody>
      </p:sp>
      <p:sp>
        <p:nvSpPr>
          <p:cNvPr id="237572" name="Rectangle 2">
            <a:extLst>
              <a:ext uri="{FF2B5EF4-FFF2-40B4-BE49-F238E27FC236}">
                <a16:creationId xmlns:a16="http://schemas.microsoft.com/office/drawing/2014/main" id="{56C01728-5F4E-62B5-B1B4-9E25E346F15F}"/>
              </a:ext>
            </a:extLst>
          </p:cNvPr>
          <p:cNvSpPr>
            <a:spLocks noGrp="1" noChangeArrowheads="1"/>
          </p:cNvSpPr>
          <p:nvPr>
            <p:ph type="title" idx="4294967295"/>
          </p:nvPr>
        </p:nvSpPr>
        <p:spPr/>
        <p:txBody>
          <a:bodyPr/>
          <a:lstStyle/>
          <a:p>
            <a:r>
              <a:rPr lang="en-US" altLang="en-US">
                <a:ea typeface="ＭＳ Ｐゴシック" panose="020B0600070205080204" pitchFamily="34" charset="-128"/>
              </a:rPr>
              <a:t>The Halfway Vector h</a:t>
            </a:r>
          </a:p>
        </p:txBody>
      </p:sp>
      <p:sp>
        <p:nvSpPr>
          <p:cNvPr id="237573" name="Rectangle 3">
            <a:extLst>
              <a:ext uri="{FF2B5EF4-FFF2-40B4-BE49-F238E27FC236}">
                <a16:creationId xmlns:a16="http://schemas.microsoft.com/office/drawing/2014/main" id="{224EF908-AB8B-41C8-1CC8-D04105951754}"/>
              </a:ext>
            </a:extLst>
          </p:cNvPr>
          <p:cNvSpPr>
            <a:spLocks noGrp="1" noChangeArrowheads="1"/>
          </p:cNvSpPr>
          <p:nvPr>
            <p:ph type="body" idx="4294967295"/>
          </p:nvPr>
        </p:nvSpPr>
        <p:spPr>
          <a:xfrm>
            <a:off x="228600" y="1524000"/>
            <a:ext cx="8915400" cy="4724400"/>
          </a:xfrm>
        </p:spPr>
        <p:txBody>
          <a:bodyPr/>
          <a:lstStyle/>
          <a:p>
            <a:pPr marL="0" indent="0">
              <a:buFontTx/>
              <a:buNone/>
              <a:defRPr/>
            </a:pPr>
            <a:r>
              <a:rPr lang="en-US" b="1" dirty="0">
                <a:solidFill>
                  <a:schemeClr val="accent6"/>
                </a:solidFill>
                <a:latin typeface="Times New Roman" pitchFamily="18" charset="0"/>
              </a:rPr>
              <a:t>h</a:t>
            </a:r>
            <a:r>
              <a:rPr lang="en-US" dirty="0"/>
              <a:t> is </a:t>
            </a:r>
            <a:r>
              <a:rPr lang="en-US" b="1" dirty="0">
                <a:solidFill>
                  <a:schemeClr val="accent1"/>
                </a:solidFill>
              </a:rPr>
              <a:t>normalized vector</a:t>
            </a:r>
            <a:r>
              <a:rPr lang="en-US" dirty="0"/>
              <a:t> halfway between </a:t>
            </a:r>
            <a:r>
              <a:rPr lang="en-US" b="1" dirty="0">
                <a:solidFill>
                  <a:srgbClr val="FF0000"/>
                </a:solidFill>
                <a:latin typeface="Times New Roman" pitchFamily="18" charset="0"/>
              </a:rPr>
              <a:t>l</a:t>
            </a:r>
            <a:r>
              <a:rPr lang="en-US" dirty="0">
                <a:solidFill>
                  <a:srgbClr val="FF0000"/>
                </a:solidFill>
              </a:rPr>
              <a:t> </a:t>
            </a:r>
            <a:r>
              <a:rPr lang="en-US" dirty="0"/>
              <a:t>and </a:t>
            </a:r>
            <a:r>
              <a:rPr lang="en-US" b="1" dirty="0">
                <a:solidFill>
                  <a:srgbClr val="FF0000"/>
                </a:solidFill>
                <a:latin typeface="Times New Roman" pitchFamily="18" charset="0"/>
              </a:rPr>
              <a:t>v</a:t>
            </a:r>
          </a:p>
        </p:txBody>
      </p:sp>
      <p:pic>
        <p:nvPicPr>
          <p:cNvPr id="69637" name="Picture 4">
            <a:extLst>
              <a:ext uri="{FF2B5EF4-FFF2-40B4-BE49-F238E27FC236}">
                <a16:creationId xmlns:a16="http://schemas.microsoft.com/office/drawing/2014/main" id="{13A3B78D-F4D1-7EB2-786F-A1749A1AB9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19400" y="3429000"/>
            <a:ext cx="3294063" cy="267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sp>
        <p:nvSpPr>
          <p:cNvPr id="237575" name="Text Box 6">
            <a:extLst>
              <a:ext uri="{FF2B5EF4-FFF2-40B4-BE49-F238E27FC236}">
                <a16:creationId xmlns:a16="http://schemas.microsoft.com/office/drawing/2014/main" id="{FEBC418E-2C7A-4B2A-B34B-F4EB066636BB}"/>
              </a:ext>
            </a:extLst>
          </p:cNvPr>
          <p:cNvSpPr txBox="1">
            <a:spLocks noChangeArrowheads="1"/>
          </p:cNvSpPr>
          <p:nvPr/>
        </p:nvSpPr>
        <p:spPr bwMode="auto">
          <a:xfrm>
            <a:off x="2282825" y="2708275"/>
            <a:ext cx="25987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1">
            <a:spAutoFit/>
          </a:bodyPr>
          <a:lstStyle>
            <a:lvl1pPr>
              <a:defRPr sz="2400">
                <a:solidFill>
                  <a:schemeClr val="tx1"/>
                </a:solidFill>
                <a:latin typeface="Times New Roman" pitchFamily="18" charset="0"/>
                <a:ea typeface="ＭＳ Ｐゴシック" charset="-128"/>
              </a:defRPr>
            </a:lvl1pPr>
            <a:lvl2pPr marL="37931725" indent="-37474525">
              <a:defRPr sz="2400">
                <a:solidFill>
                  <a:schemeClr val="tx1"/>
                </a:solidFill>
                <a:latin typeface="Times New Roman" pitchFamily="18" charset="0"/>
                <a:ea typeface="ＭＳ Ｐゴシック" charset="-128"/>
              </a:defRPr>
            </a:lvl2pPr>
            <a:lvl3pPr>
              <a:defRPr sz="2400">
                <a:solidFill>
                  <a:schemeClr val="tx1"/>
                </a:solidFill>
                <a:latin typeface="Times New Roman" pitchFamily="18" charset="0"/>
                <a:ea typeface="ＭＳ Ｐゴシック" charset="-128"/>
              </a:defRPr>
            </a:lvl3pPr>
            <a:lvl4pPr>
              <a:defRPr sz="2400">
                <a:solidFill>
                  <a:schemeClr val="tx1"/>
                </a:solidFill>
                <a:latin typeface="Times New Roman" pitchFamily="18" charset="0"/>
                <a:ea typeface="ＭＳ Ｐゴシック" charset="-128"/>
              </a:defRPr>
            </a:lvl4pPr>
            <a:lvl5pPr>
              <a:defRPr sz="2400">
                <a:solidFill>
                  <a:schemeClr val="tx1"/>
                </a:solidFill>
                <a:latin typeface="Times New Roman" pitchFamily="18" charset="0"/>
                <a:ea typeface="ＭＳ Ｐゴシック" charset="-128"/>
              </a:defRPr>
            </a:lvl5pPr>
            <a:lvl6pPr marL="457200" eaLnBrk="0" fontAlgn="base" hangingPunct="0">
              <a:spcBef>
                <a:spcPct val="0"/>
              </a:spcBef>
              <a:spcAft>
                <a:spcPct val="0"/>
              </a:spcAft>
              <a:defRPr sz="2400">
                <a:solidFill>
                  <a:schemeClr val="tx1"/>
                </a:solidFill>
                <a:latin typeface="Times New Roman" pitchFamily="18" charset="0"/>
                <a:ea typeface="ＭＳ Ｐゴシック" charset="-128"/>
              </a:defRPr>
            </a:lvl6pPr>
            <a:lvl7pPr marL="914400" eaLnBrk="0" fontAlgn="base" hangingPunct="0">
              <a:spcBef>
                <a:spcPct val="0"/>
              </a:spcBef>
              <a:spcAft>
                <a:spcPct val="0"/>
              </a:spcAft>
              <a:defRPr sz="2400">
                <a:solidFill>
                  <a:schemeClr val="tx1"/>
                </a:solidFill>
                <a:latin typeface="Times New Roman" pitchFamily="18" charset="0"/>
                <a:ea typeface="ＭＳ Ｐゴシック" charset="-128"/>
              </a:defRPr>
            </a:lvl7pPr>
            <a:lvl8pPr marL="1371600" eaLnBrk="0" fontAlgn="base" hangingPunct="0">
              <a:spcBef>
                <a:spcPct val="0"/>
              </a:spcBef>
              <a:spcAft>
                <a:spcPct val="0"/>
              </a:spcAft>
              <a:defRPr sz="2400">
                <a:solidFill>
                  <a:schemeClr val="tx1"/>
                </a:solidFill>
                <a:latin typeface="Times New Roman" pitchFamily="18" charset="0"/>
                <a:ea typeface="ＭＳ Ｐゴシック" charset="-128"/>
              </a:defRPr>
            </a:lvl8pPr>
            <a:lvl9pPr marL="1828800" eaLnBrk="0" fontAlgn="base" hangingPunct="0">
              <a:spcBef>
                <a:spcPct val="0"/>
              </a:spcBef>
              <a:spcAft>
                <a:spcPct val="0"/>
              </a:spcAft>
              <a:defRPr sz="2400">
                <a:solidFill>
                  <a:schemeClr val="tx1"/>
                </a:solidFill>
                <a:latin typeface="Times New Roman" pitchFamily="18" charset="0"/>
                <a:ea typeface="ＭＳ Ｐゴシック" charset="-128"/>
              </a:defRPr>
            </a:lvl9pPr>
          </a:lstStyle>
          <a:p>
            <a:pPr>
              <a:defRPr/>
            </a:pPr>
            <a:r>
              <a:rPr lang="en-US" b="1" dirty="0">
                <a:solidFill>
                  <a:schemeClr val="accent6"/>
                </a:solidFill>
              </a:rPr>
              <a:t>h</a:t>
            </a:r>
            <a:r>
              <a:rPr lang="en-US" b="1" dirty="0"/>
              <a:t> = ( </a:t>
            </a:r>
            <a:r>
              <a:rPr lang="en-US" b="1" dirty="0">
                <a:solidFill>
                  <a:srgbClr val="FF0000"/>
                </a:solidFill>
              </a:rPr>
              <a:t>l</a:t>
            </a:r>
            <a:r>
              <a:rPr lang="en-US" b="1" dirty="0"/>
              <a:t> + </a:t>
            </a:r>
            <a:r>
              <a:rPr lang="en-US" b="1" dirty="0">
                <a:solidFill>
                  <a:srgbClr val="C00000"/>
                </a:solidFill>
              </a:rPr>
              <a:t>v </a:t>
            </a:r>
            <a:r>
              <a:rPr lang="en-US" b="1" dirty="0"/>
              <a:t>)</a:t>
            </a:r>
            <a:r>
              <a:rPr lang="en-US" dirty="0">
                <a:solidFill>
                  <a:schemeClr val="accent2"/>
                </a:solidFill>
              </a:rPr>
              <a:t>/</a:t>
            </a:r>
            <a:r>
              <a:rPr lang="en-US" b="1" dirty="0"/>
              <a:t> </a:t>
            </a:r>
            <a:r>
              <a:rPr lang="en-US" dirty="0">
                <a:solidFill>
                  <a:schemeClr val="accent2"/>
                </a:solidFill>
              </a:rPr>
              <a:t>|</a:t>
            </a:r>
            <a:r>
              <a:rPr lang="en-US" b="1" dirty="0"/>
              <a:t> </a:t>
            </a:r>
            <a:r>
              <a:rPr lang="en-US" b="1" dirty="0">
                <a:solidFill>
                  <a:srgbClr val="FF0000"/>
                </a:solidFill>
              </a:rPr>
              <a:t>l + </a:t>
            </a:r>
            <a:r>
              <a:rPr lang="en-US" b="1" dirty="0">
                <a:solidFill>
                  <a:srgbClr val="C00000"/>
                </a:solidFill>
              </a:rPr>
              <a:t>v</a:t>
            </a:r>
            <a:r>
              <a:rPr lang="en-US" dirty="0"/>
              <a:t> </a:t>
            </a:r>
            <a:r>
              <a:rPr lang="en-US" b="1" dirty="0">
                <a:solidFill>
                  <a:schemeClr val="accent2"/>
                </a:solidFill>
              </a:rPr>
              <a:t>|</a:t>
            </a:r>
          </a:p>
        </p:txBody>
      </p:sp>
      <p:sp>
        <p:nvSpPr>
          <p:cNvPr id="2" name="Rectangle 1">
            <a:extLst>
              <a:ext uri="{FF2B5EF4-FFF2-40B4-BE49-F238E27FC236}">
                <a16:creationId xmlns:a16="http://schemas.microsoft.com/office/drawing/2014/main" id="{134ADAFF-1113-0932-6338-8DADCE98AB0F}"/>
              </a:ext>
            </a:extLst>
          </p:cNvPr>
          <p:cNvSpPr>
            <a:spLocks noChangeArrowheads="1"/>
          </p:cNvSpPr>
          <p:nvPr/>
        </p:nvSpPr>
        <p:spPr bwMode="auto">
          <a:xfrm>
            <a:off x="2684463" y="4291013"/>
            <a:ext cx="269875" cy="4603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b="1">
                <a:solidFill>
                  <a:srgbClr val="FF0000"/>
                </a:solidFill>
              </a:rPr>
              <a:t>l</a:t>
            </a:r>
            <a:endParaRPr lang="en-US" altLang="en-US"/>
          </a:p>
        </p:txBody>
      </p:sp>
      <p:sp>
        <p:nvSpPr>
          <p:cNvPr id="9" name="Rectangle 8">
            <a:extLst>
              <a:ext uri="{FF2B5EF4-FFF2-40B4-BE49-F238E27FC236}">
                <a16:creationId xmlns:a16="http://schemas.microsoft.com/office/drawing/2014/main" id="{4F5B1CB4-410B-92EE-4855-EF4C4540DA24}"/>
              </a:ext>
            </a:extLst>
          </p:cNvPr>
          <p:cNvSpPr>
            <a:spLocks noChangeArrowheads="1"/>
          </p:cNvSpPr>
          <p:nvPr/>
        </p:nvSpPr>
        <p:spPr bwMode="auto">
          <a:xfrm>
            <a:off x="5940425" y="4370388"/>
            <a:ext cx="390525" cy="58578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sz="3200" b="1">
                <a:solidFill>
                  <a:srgbClr val="C00000"/>
                </a:solidFill>
              </a:rPr>
              <a:t>v</a:t>
            </a:r>
            <a:endParaRPr lang="en-US" altLang="en-US" sz="3200">
              <a:solidFill>
                <a:srgbClr val="C00000"/>
              </a:solidFill>
            </a:endParaRPr>
          </a:p>
        </p:txBody>
      </p:sp>
      <p:sp>
        <p:nvSpPr>
          <p:cNvPr id="11" name="Rectangle 10">
            <a:extLst>
              <a:ext uri="{FF2B5EF4-FFF2-40B4-BE49-F238E27FC236}">
                <a16:creationId xmlns:a16="http://schemas.microsoft.com/office/drawing/2014/main" id="{254AF2A9-4CF7-8D13-E500-92063FD9841C}"/>
              </a:ext>
            </a:extLst>
          </p:cNvPr>
          <p:cNvSpPr/>
          <p:nvPr/>
        </p:nvSpPr>
        <p:spPr>
          <a:xfrm>
            <a:off x="4900613" y="3257550"/>
            <a:ext cx="412750" cy="584200"/>
          </a:xfrm>
          <a:prstGeom prst="rect">
            <a:avLst/>
          </a:prstGeom>
          <a:solidFill>
            <a:schemeClr val="bg1"/>
          </a:solidFill>
        </p:spPr>
        <p:txBody>
          <a:bodyPr wrap="none">
            <a:spAutoFit/>
          </a:bodyPr>
          <a:lstStyle/>
          <a:p>
            <a:pPr>
              <a:defRPr/>
            </a:pPr>
            <a:r>
              <a:rPr lang="en-US" sz="3200" b="1" dirty="0">
                <a:solidFill>
                  <a:schemeClr val="accent6"/>
                </a:solidFill>
                <a:ea typeface="ＭＳ Ｐゴシック" charset="-128"/>
              </a:rPr>
              <a:t>h</a:t>
            </a:r>
            <a:endParaRPr lang="en-US" sz="3200" dirty="0">
              <a:solidFill>
                <a:schemeClr val="accent6"/>
              </a:solidFill>
              <a:ea typeface="ＭＳ Ｐゴシック" charset="-128"/>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6" presetClass="emph" presetSubtype="0" fill="hold" nodeType="clickEffect">
                                  <p:stCondLst>
                                    <p:cond delay="0"/>
                                  </p:stCondLst>
                                  <p:childTnLst>
                                    <p:animScale>
                                      <p:cBhvr>
                                        <p:cTn id="6" dur="2000" fill="hold"/>
                                        <p:tgtEl>
                                          <p:spTgt spid="237572"/>
                                        </p:tgtEl>
                                      </p:cBhvr>
                                      <p:by x="150000" y="150000"/>
                                    </p:animScale>
                                  </p:childTnLst>
                                </p:cTn>
                              </p:par>
                            </p:childTnLst>
                          </p:cTn>
                        </p:par>
                      </p:childTnLst>
                    </p:cTn>
                  </p:par>
                  <p:par>
                    <p:cTn id="7" fill="hold" nodeType="clickPar">
                      <p:stCondLst>
                        <p:cond delay="indefinite"/>
                      </p:stCondLst>
                      <p:childTnLst>
                        <p:par>
                          <p:cTn id="8" fill="hold" nodeType="withGroup">
                            <p:stCondLst>
                              <p:cond delay="0"/>
                            </p:stCondLst>
                            <p:childTnLst>
                              <p:par>
                                <p:cTn id="9" presetID="26"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down)">
                                      <p:cBhvr>
                                        <p:cTn id="11" dur="580">
                                          <p:stCondLst>
                                            <p:cond delay="0"/>
                                          </p:stCondLst>
                                        </p:cTn>
                                        <p:tgtEl>
                                          <p:spTgt spid="2"/>
                                        </p:tgtEl>
                                      </p:cBhvr>
                                    </p:animEffect>
                                    <p:anim calcmode="lin" valueType="num">
                                      <p:cBhvr>
                                        <p:cTn id="12"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13"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4"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5"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6"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7" dur="26">
                                          <p:stCondLst>
                                            <p:cond delay="650"/>
                                          </p:stCondLst>
                                        </p:cTn>
                                        <p:tgtEl>
                                          <p:spTgt spid="2"/>
                                        </p:tgtEl>
                                      </p:cBhvr>
                                      <p:to x="100000" y="60000"/>
                                    </p:animScale>
                                    <p:animScale>
                                      <p:cBhvr>
                                        <p:cTn id="18" dur="166" decel="50000">
                                          <p:stCondLst>
                                            <p:cond delay="676"/>
                                          </p:stCondLst>
                                        </p:cTn>
                                        <p:tgtEl>
                                          <p:spTgt spid="2"/>
                                        </p:tgtEl>
                                      </p:cBhvr>
                                      <p:to x="100000" y="100000"/>
                                    </p:animScale>
                                    <p:animScale>
                                      <p:cBhvr>
                                        <p:cTn id="19" dur="26">
                                          <p:stCondLst>
                                            <p:cond delay="1312"/>
                                          </p:stCondLst>
                                        </p:cTn>
                                        <p:tgtEl>
                                          <p:spTgt spid="2"/>
                                        </p:tgtEl>
                                      </p:cBhvr>
                                      <p:to x="100000" y="80000"/>
                                    </p:animScale>
                                    <p:animScale>
                                      <p:cBhvr>
                                        <p:cTn id="20" dur="166" decel="50000">
                                          <p:stCondLst>
                                            <p:cond delay="1338"/>
                                          </p:stCondLst>
                                        </p:cTn>
                                        <p:tgtEl>
                                          <p:spTgt spid="2"/>
                                        </p:tgtEl>
                                      </p:cBhvr>
                                      <p:to x="100000" y="100000"/>
                                    </p:animScale>
                                    <p:animScale>
                                      <p:cBhvr>
                                        <p:cTn id="21" dur="26">
                                          <p:stCondLst>
                                            <p:cond delay="1642"/>
                                          </p:stCondLst>
                                        </p:cTn>
                                        <p:tgtEl>
                                          <p:spTgt spid="2"/>
                                        </p:tgtEl>
                                      </p:cBhvr>
                                      <p:to x="100000" y="90000"/>
                                    </p:animScale>
                                    <p:animScale>
                                      <p:cBhvr>
                                        <p:cTn id="22" dur="166" decel="50000">
                                          <p:stCondLst>
                                            <p:cond delay="1668"/>
                                          </p:stCondLst>
                                        </p:cTn>
                                        <p:tgtEl>
                                          <p:spTgt spid="2"/>
                                        </p:tgtEl>
                                      </p:cBhvr>
                                      <p:to x="100000" y="100000"/>
                                    </p:animScale>
                                    <p:animScale>
                                      <p:cBhvr>
                                        <p:cTn id="23" dur="26">
                                          <p:stCondLst>
                                            <p:cond delay="1808"/>
                                          </p:stCondLst>
                                        </p:cTn>
                                        <p:tgtEl>
                                          <p:spTgt spid="2"/>
                                        </p:tgtEl>
                                      </p:cBhvr>
                                      <p:to x="100000" y="95000"/>
                                    </p:animScale>
                                    <p:animScale>
                                      <p:cBhvr>
                                        <p:cTn id="24" dur="166" decel="50000">
                                          <p:stCondLst>
                                            <p:cond delay="1834"/>
                                          </p:stCondLst>
                                        </p:cTn>
                                        <p:tgtEl>
                                          <p:spTgt spid="2"/>
                                        </p:tgtEl>
                                      </p:cBhvr>
                                      <p:to x="100000" y="100000"/>
                                    </p:animScale>
                                  </p:childTnLst>
                                </p:cTn>
                              </p:par>
                            </p:childTnLst>
                          </p:cTn>
                        </p:par>
                      </p:childTnLst>
                    </p:cTn>
                  </p:par>
                  <p:par>
                    <p:cTn id="25" fill="hold" nodeType="clickPar">
                      <p:stCondLst>
                        <p:cond delay="indefinite"/>
                      </p:stCondLst>
                      <p:childTnLst>
                        <p:par>
                          <p:cTn id="26" fill="hold" nodeType="withGroup">
                            <p:stCondLst>
                              <p:cond delay="0"/>
                            </p:stCondLst>
                            <p:childTnLst>
                              <p:par>
                                <p:cTn id="27" presetID="26" presetClass="entr" presetSubtype="0" fill="hold" nodeType="click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wipe(down)">
                                      <p:cBhvr>
                                        <p:cTn id="29" dur="580">
                                          <p:stCondLst>
                                            <p:cond delay="0"/>
                                          </p:stCondLst>
                                        </p:cTn>
                                        <p:tgtEl>
                                          <p:spTgt spid="9"/>
                                        </p:tgtEl>
                                      </p:cBhvr>
                                    </p:animEffect>
                                    <p:anim calcmode="lin" valueType="num">
                                      <p:cBhvr>
                                        <p:cTn id="30" dur="1822" tmFilter="0,0; 0.14,0.36; 0.43,0.73; 0.71,0.91; 1.0,1.0">
                                          <p:stCondLst>
                                            <p:cond delay="0"/>
                                          </p:stCondLst>
                                        </p:cTn>
                                        <p:tgtEl>
                                          <p:spTgt spid="9"/>
                                        </p:tgtEl>
                                        <p:attrNameLst>
                                          <p:attrName>ppt_x</p:attrName>
                                        </p:attrNameLst>
                                      </p:cBhvr>
                                      <p:tavLst>
                                        <p:tav tm="0">
                                          <p:val>
                                            <p:strVal val="#ppt_x-0.25"/>
                                          </p:val>
                                        </p:tav>
                                        <p:tav tm="100000">
                                          <p:val>
                                            <p:strVal val="#ppt_x"/>
                                          </p:val>
                                        </p:tav>
                                      </p:tavLst>
                                    </p:anim>
                                    <p:anim calcmode="lin" valueType="num">
                                      <p:cBhvr>
                                        <p:cTn id="31" dur="664" tmFilter="0.0,0.0; 0.25,0.07; 0.50,0.2; 0.75,0.467; 1.0,1.0">
                                          <p:stCondLst>
                                            <p:cond delay="0"/>
                                          </p:stCondLst>
                                        </p:cTn>
                                        <p:tgtEl>
                                          <p:spTgt spid="9"/>
                                        </p:tgtEl>
                                        <p:attrNameLst>
                                          <p:attrName>ppt_y</p:attrName>
                                        </p:attrNameLst>
                                      </p:cBhvr>
                                      <p:tavLst>
                                        <p:tav tm="0" fmla="#ppt_y-sin(pi*$)/3">
                                          <p:val>
                                            <p:fltVal val="0.5"/>
                                          </p:val>
                                        </p:tav>
                                        <p:tav tm="100000">
                                          <p:val>
                                            <p:fltVal val="1"/>
                                          </p:val>
                                        </p:tav>
                                      </p:tavLst>
                                    </p:anim>
                                    <p:anim calcmode="lin" valueType="num">
                                      <p:cBhvr>
                                        <p:cTn id="32" dur="664" tmFilter="0, 0; 0.125,0.2665; 0.25,0.4; 0.375,0.465; 0.5,0.5;  0.625,0.535; 0.75,0.6; 0.875,0.7335; 1,1">
                                          <p:stCondLst>
                                            <p:cond delay="664"/>
                                          </p:stCondLst>
                                        </p:cTn>
                                        <p:tgtEl>
                                          <p:spTgt spid="9"/>
                                        </p:tgtEl>
                                        <p:attrNameLst>
                                          <p:attrName>ppt_y</p:attrName>
                                        </p:attrNameLst>
                                      </p:cBhvr>
                                      <p:tavLst>
                                        <p:tav tm="0" fmla="#ppt_y-sin(pi*$)/9">
                                          <p:val>
                                            <p:fltVal val="0"/>
                                          </p:val>
                                        </p:tav>
                                        <p:tav tm="100000">
                                          <p:val>
                                            <p:fltVal val="1"/>
                                          </p:val>
                                        </p:tav>
                                      </p:tavLst>
                                    </p:anim>
                                    <p:anim calcmode="lin" valueType="num">
                                      <p:cBhvr>
                                        <p:cTn id="33" dur="332" tmFilter="0, 0; 0.125,0.2665; 0.25,0.4; 0.375,0.465; 0.5,0.5;  0.625,0.535; 0.75,0.6; 0.875,0.7335; 1,1">
                                          <p:stCondLst>
                                            <p:cond delay="1324"/>
                                          </p:stCondLst>
                                        </p:cTn>
                                        <p:tgtEl>
                                          <p:spTgt spid="9"/>
                                        </p:tgtEl>
                                        <p:attrNameLst>
                                          <p:attrName>ppt_y</p:attrName>
                                        </p:attrNameLst>
                                      </p:cBhvr>
                                      <p:tavLst>
                                        <p:tav tm="0" fmla="#ppt_y-sin(pi*$)/27">
                                          <p:val>
                                            <p:fltVal val="0"/>
                                          </p:val>
                                        </p:tav>
                                        <p:tav tm="100000">
                                          <p:val>
                                            <p:fltVal val="1"/>
                                          </p:val>
                                        </p:tav>
                                      </p:tavLst>
                                    </p:anim>
                                    <p:anim calcmode="lin" valueType="num">
                                      <p:cBhvr>
                                        <p:cTn id="34" dur="164" tmFilter="0, 0; 0.125,0.2665; 0.25,0.4; 0.375,0.465; 0.5,0.5;  0.625,0.535; 0.75,0.6; 0.875,0.7335; 1,1">
                                          <p:stCondLst>
                                            <p:cond delay="1656"/>
                                          </p:stCondLst>
                                        </p:cTn>
                                        <p:tgtEl>
                                          <p:spTgt spid="9"/>
                                        </p:tgtEl>
                                        <p:attrNameLst>
                                          <p:attrName>ppt_y</p:attrName>
                                        </p:attrNameLst>
                                      </p:cBhvr>
                                      <p:tavLst>
                                        <p:tav tm="0" fmla="#ppt_y-sin(pi*$)/81">
                                          <p:val>
                                            <p:fltVal val="0"/>
                                          </p:val>
                                        </p:tav>
                                        <p:tav tm="100000">
                                          <p:val>
                                            <p:fltVal val="1"/>
                                          </p:val>
                                        </p:tav>
                                      </p:tavLst>
                                    </p:anim>
                                    <p:animScale>
                                      <p:cBhvr>
                                        <p:cTn id="35" dur="26">
                                          <p:stCondLst>
                                            <p:cond delay="650"/>
                                          </p:stCondLst>
                                        </p:cTn>
                                        <p:tgtEl>
                                          <p:spTgt spid="9"/>
                                        </p:tgtEl>
                                      </p:cBhvr>
                                      <p:to x="100000" y="60000"/>
                                    </p:animScale>
                                    <p:animScale>
                                      <p:cBhvr>
                                        <p:cTn id="36" dur="166" decel="50000">
                                          <p:stCondLst>
                                            <p:cond delay="676"/>
                                          </p:stCondLst>
                                        </p:cTn>
                                        <p:tgtEl>
                                          <p:spTgt spid="9"/>
                                        </p:tgtEl>
                                      </p:cBhvr>
                                      <p:to x="100000" y="100000"/>
                                    </p:animScale>
                                    <p:animScale>
                                      <p:cBhvr>
                                        <p:cTn id="37" dur="26">
                                          <p:stCondLst>
                                            <p:cond delay="1312"/>
                                          </p:stCondLst>
                                        </p:cTn>
                                        <p:tgtEl>
                                          <p:spTgt spid="9"/>
                                        </p:tgtEl>
                                      </p:cBhvr>
                                      <p:to x="100000" y="80000"/>
                                    </p:animScale>
                                    <p:animScale>
                                      <p:cBhvr>
                                        <p:cTn id="38" dur="166" decel="50000">
                                          <p:stCondLst>
                                            <p:cond delay="1338"/>
                                          </p:stCondLst>
                                        </p:cTn>
                                        <p:tgtEl>
                                          <p:spTgt spid="9"/>
                                        </p:tgtEl>
                                      </p:cBhvr>
                                      <p:to x="100000" y="100000"/>
                                    </p:animScale>
                                    <p:animScale>
                                      <p:cBhvr>
                                        <p:cTn id="39" dur="26">
                                          <p:stCondLst>
                                            <p:cond delay="1642"/>
                                          </p:stCondLst>
                                        </p:cTn>
                                        <p:tgtEl>
                                          <p:spTgt spid="9"/>
                                        </p:tgtEl>
                                      </p:cBhvr>
                                      <p:to x="100000" y="90000"/>
                                    </p:animScale>
                                    <p:animScale>
                                      <p:cBhvr>
                                        <p:cTn id="40" dur="166" decel="50000">
                                          <p:stCondLst>
                                            <p:cond delay="1668"/>
                                          </p:stCondLst>
                                        </p:cTn>
                                        <p:tgtEl>
                                          <p:spTgt spid="9"/>
                                        </p:tgtEl>
                                      </p:cBhvr>
                                      <p:to x="100000" y="100000"/>
                                    </p:animScale>
                                    <p:animScale>
                                      <p:cBhvr>
                                        <p:cTn id="41" dur="26">
                                          <p:stCondLst>
                                            <p:cond delay="1808"/>
                                          </p:stCondLst>
                                        </p:cTn>
                                        <p:tgtEl>
                                          <p:spTgt spid="9"/>
                                        </p:tgtEl>
                                      </p:cBhvr>
                                      <p:to x="100000" y="95000"/>
                                    </p:animScale>
                                    <p:animScale>
                                      <p:cBhvr>
                                        <p:cTn id="42" dur="166" decel="50000">
                                          <p:stCondLst>
                                            <p:cond delay="1834"/>
                                          </p:stCondLst>
                                        </p:cTn>
                                        <p:tgtEl>
                                          <p:spTgt spid="9"/>
                                        </p:tgtEl>
                                      </p:cBhvr>
                                      <p:to x="100000" y="100000"/>
                                    </p:animScale>
                                  </p:childTnLst>
                                </p:cTn>
                              </p:par>
                            </p:childTnLst>
                          </p:cTn>
                        </p:par>
                      </p:childTnLst>
                    </p:cTn>
                  </p:par>
                  <p:par>
                    <p:cTn id="43" fill="hold" nodeType="clickPar">
                      <p:stCondLst>
                        <p:cond delay="indefinite"/>
                      </p:stCondLst>
                      <p:childTnLst>
                        <p:par>
                          <p:cTn id="44" fill="hold" nodeType="withGroup">
                            <p:stCondLst>
                              <p:cond delay="0"/>
                            </p:stCondLst>
                            <p:childTnLst>
                              <p:par>
                                <p:cTn id="45" presetID="26" presetClass="entr" presetSubtype="0" fill="hold" nodeType="clickEffect">
                                  <p:stCondLst>
                                    <p:cond delay="0"/>
                                  </p:stCondLst>
                                  <p:childTnLst>
                                    <p:set>
                                      <p:cBhvr>
                                        <p:cTn id="46" dur="1" fill="hold">
                                          <p:stCondLst>
                                            <p:cond delay="0"/>
                                          </p:stCondLst>
                                        </p:cTn>
                                        <p:tgtEl>
                                          <p:spTgt spid="11"/>
                                        </p:tgtEl>
                                        <p:attrNameLst>
                                          <p:attrName>style.visibility</p:attrName>
                                        </p:attrNameLst>
                                      </p:cBhvr>
                                      <p:to>
                                        <p:strVal val="visible"/>
                                      </p:to>
                                    </p:set>
                                    <p:animEffect transition="in" filter="wipe(down)">
                                      <p:cBhvr>
                                        <p:cTn id="47" dur="580">
                                          <p:stCondLst>
                                            <p:cond delay="0"/>
                                          </p:stCondLst>
                                        </p:cTn>
                                        <p:tgtEl>
                                          <p:spTgt spid="11"/>
                                        </p:tgtEl>
                                      </p:cBhvr>
                                    </p:animEffect>
                                    <p:anim calcmode="lin" valueType="num">
                                      <p:cBhvr>
                                        <p:cTn id="48" dur="1822" tmFilter="0,0; 0.14,0.36; 0.43,0.73; 0.71,0.91; 1.0,1.0">
                                          <p:stCondLst>
                                            <p:cond delay="0"/>
                                          </p:stCondLst>
                                        </p:cTn>
                                        <p:tgtEl>
                                          <p:spTgt spid="11"/>
                                        </p:tgtEl>
                                        <p:attrNameLst>
                                          <p:attrName>ppt_x</p:attrName>
                                        </p:attrNameLst>
                                      </p:cBhvr>
                                      <p:tavLst>
                                        <p:tav tm="0">
                                          <p:val>
                                            <p:strVal val="#ppt_x-0.25"/>
                                          </p:val>
                                        </p:tav>
                                        <p:tav tm="100000">
                                          <p:val>
                                            <p:strVal val="#ppt_x"/>
                                          </p:val>
                                        </p:tav>
                                      </p:tavLst>
                                    </p:anim>
                                    <p:anim calcmode="lin" valueType="num">
                                      <p:cBhvr>
                                        <p:cTn id="49" dur="664" tmFilter="0.0,0.0; 0.25,0.07; 0.50,0.2; 0.75,0.467; 1.0,1.0">
                                          <p:stCondLst>
                                            <p:cond delay="0"/>
                                          </p:stCondLst>
                                        </p:cTn>
                                        <p:tgtEl>
                                          <p:spTgt spid="11"/>
                                        </p:tgtEl>
                                        <p:attrNameLst>
                                          <p:attrName>ppt_y</p:attrName>
                                        </p:attrNameLst>
                                      </p:cBhvr>
                                      <p:tavLst>
                                        <p:tav tm="0" fmla="#ppt_y-sin(pi*$)/3">
                                          <p:val>
                                            <p:fltVal val="0.5"/>
                                          </p:val>
                                        </p:tav>
                                        <p:tav tm="100000">
                                          <p:val>
                                            <p:fltVal val="1"/>
                                          </p:val>
                                        </p:tav>
                                      </p:tavLst>
                                    </p:anim>
                                    <p:anim calcmode="lin" valueType="num">
                                      <p:cBhvr>
                                        <p:cTn id="50" dur="664" tmFilter="0, 0; 0.125,0.2665; 0.25,0.4; 0.375,0.465; 0.5,0.5;  0.625,0.535; 0.75,0.6; 0.875,0.7335; 1,1">
                                          <p:stCondLst>
                                            <p:cond delay="664"/>
                                          </p:stCondLst>
                                        </p:cTn>
                                        <p:tgtEl>
                                          <p:spTgt spid="11"/>
                                        </p:tgtEl>
                                        <p:attrNameLst>
                                          <p:attrName>ppt_y</p:attrName>
                                        </p:attrNameLst>
                                      </p:cBhvr>
                                      <p:tavLst>
                                        <p:tav tm="0" fmla="#ppt_y-sin(pi*$)/9">
                                          <p:val>
                                            <p:fltVal val="0"/>
                                          </p:val>
                                        </p:tav>
                                        <p:tav tm="100000">
                                          <p:val>
                                            <p:fltVal val="1"/>
                                          </p:val>
                                        </p:tav>
                                      </p:tavLst>
                                    </p:anim>
                                    <p:anim calcmode="lin" valueType="num">
                                      <p:cBhvr>
                                        <p:cTn id="51" dur="332" tmFilter="0, 0; 0.125,0.2665; 0.25,0.4; 0.375,0.465; 0.5,0.5;  0.625,0.535; 0.75,0.6; 0.875,0.7335; 1,1">
                                          <p:stCondLst>
                                            <p:cond delay="1324"/>
                                          </p:stCondLst>
                                        </p:cTn>
                                        <p:tgtEl>
                                          <p:spTgt spid="11"/>
                                        </p:tgtEl>
                                        <p:attrNameLst>
                                          <p:attrName>ppt_y</p:attrName>
                                        </p:attrNameLst>
                                      </p:cBhvr>
                                      <p:tavLst>
                                        <p:tav tm="0" fmla="#ppt_y-sin(pi*$)/27">
                                          <p:val>
                                            <p:fltVal val="0"/>
                                          </p:val>
                                        </p:tav>
                                        <p:tav tm="100000">
                                          <p:val>
                                            <p:fltVal val="1"/>
                                          </p:val>
                                        </p:tav>
                                      </p:tavLst>
                                    </p:anim>
                                    <p:anim calcmode="lin" valueType="num">
                                      <p:cBhvr>
                                        <p:cTn id="52" dur="164" tmFilter="0, 0; 0.125,0.2665; 0.25,0.4; 0.375,0.465; 0.5,0.5;  0.625,0.535; 0.75,0.6; 0.875,0.7335; 1,1">
                                          <p:stCondLst>
                                            <p:cond delay="1656"/>
                                          </p:stCondLst>
                                        </p:cTn>
                                        <p:tgtEl>
                                          <p:spTgt spid="11"/>
                                        </p:tgtEl>
                                        <p:attrNameLst>
                                          <p:attrName>ppt_y</p:attrName>
                                        </p:attrNameLst>
                                      </p:cBhvr>
                                      <p:tavLst>
                                        <p:tav tm="0" fmla="#ppt_y-sin(pi*$)/81">
                                          <p:val>
                                            <p:fltVal val="0"/>
                                          </p:val>
                                        </p:tav>
                                        <p:tav tm="100000">
                                          <p:val>
                                            <p:fltVal val="1"/>
                                          </p:val>
                                        </p:tav>
                                      </p:tavLst>
                                    </p:anim>
                                    <p:animScale>
                                      <p:cBhvr>
                                        <p:cTn id="53" dur="26">
                                          <p:stCondLst>
                                            <p:cond delay="650"/>
                                          </p:stCondLst>
                                        </p:cTn>
                                        <p:tgtEl>
                                          <p:spTgt spid="11"/>
                                        </p:tgtEl>
                                      </p:cBhvr>
                                      <p:to x="100000" y="60000"/>
                                    </p:animScale>
                                    <p:animScale>
                                      <p:cBhvr>
                                        <p:cTn id="54" dur="166" decel="50000">
                                          <p:stCondLst>
                                            <p:cond delay="676"/>
                                          </p:stCondLst>
                                        </p:cTn>
                                        <p:tgtEl>
                                          <p:spTgt spid="11"/>
                                        </p:tgtEl>
                                      </p:cBhvr>
                                      <p:to x="100000" y="100000"/>
                                    </p:animScale>
                                    <p:animScale>
                                      <p:cBhvr>
                                        <p:cTn id="55" dur="26">
                                          <p:stCondLst>
                                            <p:cond delay="1312"/>
                                          </p:stCondLst>
                                        </p:cTn>
                                        <p:tgtEl>
                                          <p:spTgt spid="11"/>
                                        </p:tgtEl>
                                      </p:cBhvr>
                                      <p:to x="100000" y="80000"/>
                                    </p:animScale>
                                    <p:animScale>
                                      <p:cBhvr>
                                        <p:cTn id="56" dur="166" decel="50000">
                                          <p:stCondLst>
                                            <p:cond delay="1338"/>
                                          </p:stCondLst>
                                        </p:cTn>
                                        <p:tgtEl>
                                          <p:spTgt spid="11"/>
                                        </p:tgtEl>
                                      </p:cBhvr>
                                      <p:to x="100000" y="100000"/>
                                    </p:animScale>
                                    <p:animScale>
                                      <p:cBhvr>
                                        <p:cTn id="57" dur="26">
                                          <p:stCondLst>
                                            <p:cond delay="1642"/>
                                          </p:stCondLst>
                                        </p:cTn>
                                        <p:tgtEl>
                                          <p:spTgt spid="11"/>
                                        </p:tgtEl>
                                      </p:cBhvr>
                                      <p:to x="100000" y="90000"/>
                                    </p:animScale>
                                    <p:animScale>
                                      <p:cBhvr>
                                        <p:cTn id="58" dur="166" decel="50000">
                                          <p:stCondLst>
                                            <p:cond delay="1668"/>
                                          </p:stCondLst>
                                        </p:cTn>
                                        <p:tgtEl>
                                          <p:spTgt spid="11"/>
                                        </p:tgtEl>
                                      </p:cBhvr>
                                      <p:to x="100000" y="100000"/>
                                    </p:animScale>
                                    <p:animScale>
                                      <p:cBhvr>
                                        <p:cTn id="59" dur="26">
                                          <p:stCondLst>
                                            <p:cond delay="1808"/>
                                          </p:stCondLst>
                                        </p:cTn>
                                        <p:tgtEl>
                                          <p:spTgt spid="11"/>
                                        </p:tgtEl>
                                      </p:cBhvr>
                                      <p:to x="100000" y="95000"/>
                                    </p:animScale>
                                    <p:animScale>
                                      <p:cBhvr>
                                        <p:cTn id="60" dur="166" decel="50000">
                                          <p:stCondLst>
                                            <p:cond delay="1834"/>
                                          </p:stCondLst>
                                        </p:cTn>
                                        <p:tgtEl>
                                          <p:spTgt spid="11"/>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7572" grpId="0"/>
      <p:bldP spid="2" grpId="0" animBg="1"/>
      <p:bldP spid="9" grpId="0" animBg="1"/>
      <p:bldP spid="11"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Slide Number Placeholder 3">
            <a:extLst>
              <a:ext uri="{FF2B5EF4-FFF2-40B4-BE49-F238E27FC236}">
                <a16:creationId xmlns:a16="http://schemas.microsoft.com/office/drawing/2014/main" id="{F2AF5F15-4A02-FDF5-E1C5-2FACF34EB4A3}"/>
              </a:ext>
            </a:extLst>
          </p:cNvPr>
          <p:cNvSpPr txBox="1">
            <a:spLocks noGrp="1"/>
          </p:cNvSpPr>
          <p:nvPr/>
        </p:nvSpPr>
        <p:spPr bwMode="auto">
          <a:xfrm>
            <a:off x="8077200" y="6324600"/>
            <a:ext cx="381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marL="342900" indent="-342900">
              <a:defRPr sz="2400">
                <a:solidFill>
                  <a:schemeClr val="tx1"/>
                </a:solidFill>
                <a:latin typeface="Times New Roman" panose="02020603050405020304" pitchFamily="18" charset="0"/>
                <a:ea typeface="ＭＳ Ｐゴシック" panose="020B0600070205080204" pitchFamily="34" charset="-128"/>
              </a:defRPr>
            </a:lvl1pPr>
            <a:lvl2pPr>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lvl="1" algn="r"/>
            <a:fld id="{96426749-AD70-477F-9837-793B99ACD72B}" type="slidenum">
              <a:rPr lang="es-ES" altLang="en-US" sz="1000">
                <a:latin typeface="Arial" panose="020B0604020202020204" pitchFamily="34" charset="0"/>
              </a:rPr>
              <a:pPr lvl="1" algn="r"/>
              <a:t>77</a:t>
            </a:fld>
            <a:endParaRPr lang="es-ES" altLang="en-US" sz="1000">
              <a:latin typeface="Arial" panose="020B0604020202020204" pitchFamily="34" charset="0"/>
            </a:endParaRPr>
          </a:p>
        </p:txBody>
      </p:sp>
      <p:sp>
        <p:nvSpPr>
          <p:cNvPr id="70659" name="Rectangle 2">
            <a:extLst>
              <a:ext uri="{FF2B5EF4-FFF2-40B4-BE49-F238E27FC236}">
                <a16:creationId xmlns:a16="http://schemas.microsoft.com/office/drawing/2014/main" id="{19BE3E8F-E4C2-1A90-8472-9BC7F936E114}"/>
              </a:ext>
            </a:extLst>
          </p:cNvPr>
          <p:cNvSpPr>
            <a:spLocks noGrp="1" noChangeArrowheads="1"/>
          </p:cNvSpPr>
          <p:nvPr>
            <p:ph type="title" idx="4294967295"/>
          </p:nvPr>
        </p:nvSpPr>
        <p:spPr/>
        <p:txBody>
          <a:bodyPr/>
          <a:lstStyle/>
          <a:p>
            <a:r>
              <a:rPr lang="en-US" altLang="en-US">
                <a:ea typeface="ＭＳ Ｐゴシック" panose="020B0600070205080204" pitchFamily="34" charset="-128"/>
              </a:rPr>
              <a:t>Using the halfway vector h</a:t>
            </a:r>
          </a:p>
        </p:txBody>
      </p:sp>
      <p:sp>
        <p:nvSpPr>
          <p:cNvPr id="238597" name="Rectangle 3">
            <a:extLst>
              <a:ext uri="{FF2B5EF4-FFF2-40B4-BE49-F238E27FC236}">
                <a16:creationId xmlns:a16="http://schemas.microsoft.com/office/drawing/2014/main" id="{ABC54FE7-5AAF-4BE5-25F1-16A8E3A38E2B}"/>
              </a:ext>
            </a:extLst>
          </p:cNvPr>
          <p:cNvSpPr>
            <a:spLocks noGrp="1" noChangeArrowheads="1"/>
          </p:cNvSpPr>
          <p:nvPr>
            <p:ph type="body" idx="4294967295"/>
          </p:nvPr>
        </p:nvSpPr>
        <p:spPr>
          <a:xfrm>
            <a:off x="0" y="1371600"/>
            <a:ext cx="9372600" cy="5029200"/>
          </a:xfrm>
        </p:spPr>
        <p:txBody>
          <a:bodyPr/>
          <a:lstStyle/>
          <a:p>
            <a:r>
              <a:rPr lang="en-US" altLang="en-US">
                <a:ea typeface="ＭＳ Ｐゴシック" panose="020B0600070205080204" pitchFamily="34" charset="-128"/>
              </a:rPr>
              <a:t>Replace </a:t>
            </a:r>
            <a:r>
              <a:rPr lang="en-US" altLang="en-US" sz="3300">
                <a:latin typeface="Times New Roman" panose="02020603050405020304" pitchFamily="18" charset="0"/>
                <a:ea typeface="ＭＳ Ｐゴシック" panose="020B0600070205080204" pitchFamily="34" charset="-128"/>
                <a:cs typeface="Times New Roman" panose="02020603050405020304" pitchFamily="18" charset="0"/>
              </a:rPr>
              <a:t>(</a:t>
            </a:r>
            <a:r>
              <a:rPr lang="en-US" altLang="en-US" sz="3500" b="1">
                <a:solidFill>
                  <a:srgbClr val="FF0000"/>
                </a:solidFill>
                <a:latin typeface="Times New Roman" panose="02020603050405020304" pitchFamily="18" charset="0"/>
                <a:ea typeface="ＭＳ Ｐゴシック" panose="020B0600070205080204" pitchFamily="34" charset="-128"/>
              </a:rPr>
              <a:t>v</a:t>
            </a:r>
            <a:r>
              <a:rPr lang="en-US" altLang="en-US" sz="3500">
                <a:solidFill>
                  <a:srgbClr val="FF0000"/>
                </a:solidFill>
                <a:ea typeface="ＭＳ Ｐゴシック" panose="020B0600070205080204" pitchFamily="34" charset="-128"/>
              </a:rPr>
              <a:t> </a:t>
            </a:r>
            <a:r>
              <a:rPr lang="en-US" altLang="en-US" sz="4400" b="1">
                <a:solidFill>
                  <a:srgbClr val="C00000"/>
                </a:solidFill>
                <a:latin typeface="Times New Roman" panose="02020603050405020304" pitchFamily="18" charset="0"/>
                <a:ea typeface="ＭＳ Ｐゴシック" panose="020B0600070205080204" pitchFamily="34" charset="-128"/>
                <a:cs typeface="Times New Roman" panose="02020603050405020304" pitchFamily="18" charset="0"/>
              </a:rPr>
              <a:t>·</a:t>
            </a:r>
            <a:r>
              <a:rPr lang="en-US" altLang="en-US" sz="3300">
                <a:solidFill>
                  <a:srgbClr val="FF0000"/>
                </a:solidFill>
                <a:latin typeface="Times New Roman" panose="02020603050405020304" pitchFamily="18" charset="0"/>
                <a:ea typeface="ＭＳ Ｐゴシック" panose="020B0600070205080204" pitchFamily="34" charset="-128"/>
                <a:cs typeface="Times New Roman" panose="02020603050405020304" pitchFamily="18" charset="0"/>
              </a:rPr>
              <a:t> </a:t>
            </a:r>
            <a:r>
              <a:rPr lang="en-US" altLang="en-US" sz="3300" b="1">
                <a:solidFill>
                  <a:srgbClr val="FF0000"/>
                </a:solidFill>
                <a:latin typeface="Times New Roman" panose="02020603050405020304" pitchFamily="18" charset="0"/>
                <a:ea typeface="ＭＳ Ｐゴシック" panose="020B0600070205080204" pitchFamily="34" charset="-128"/>
                <a:cs typeface="Times New Roman" panose="02020603050405020304" pitchFamily="18" charset="0"/>
              </a:rPr>
              <a:t>r</a:t>
            </a:r>
            <a:r>
              <a:rPr lang="en-US" altLang="en-US" sz="3300" b="1">
                <a:latin typeface="Times New Roman" panose="02020603050405020304" pitchFamily="18" charset="0"/>
                <a:ea typeface="ＭＳ Ｐゴシック" panose="020B0600070205080204" pitchFamily="34" charset="-128"/>
                <a:cs typeface="Times New Roman" panose="02020603050405020304" pitchFamily="18" charset="0"/>
              </a:rPr>
              <a:t> </a:t>
            </a:r>
            <a:r>
              <a:rPr lang="en-US" altLang="en-US" sz="3300">
                <a:latin typeface="Times New Roman" panose="02020603050405020304" pitchFamily="18" charset="0"/>
                <a:ea typeface="ＭＳ Ｐゴシック" panose="020B0600070205080204" pitchFamily="34" charset="-128"/>
                <a:cs typeface="Times New Roman" panose="02020603050405020304" pitchFamily="18" charset="0"/>
              </a:rPr>
              <a:t>)</a:t>
            </a:r>
            <a:r>
              <a:rPr lang="en-US" altLang="en-US" sz="3300" b="1" baseline="30000">
                <a:solidFill>
                  <a:schemeClr val="accent2"/>
                </a:solidFill>
                <a:latin typeface="Symbol" panose="05050102010706020507" pitchFamily="18" charset="2"/>
                <a:ea typeface="ＭＳ Ｐゴシック" panose="020B0600070205080204" pitchFamily="34" charset="-128"/>
                <a:cs typeface="Times New Roman" panose="02020603050405020304" pitchFamily="18" charset="0"/>
              </a:rPr>
              <a:t>a </a:t>
            </a:r>
            <a:r>
              <a:rPr lang="en-US" altLang="en-US" sz="3300" baseline="30000">
                <a:latin typeface="Symbol" panose="05050102010706020507" pitchFamily="18" charset="2"/>
                <a:ea typeface="ＭＳ Ｐゴシック" panose="020B0600070205080204" pitchFamily="34" charset="-128"/>
                <a:cs typeface="Times New Roman" panose="02020603050405020304" pitchFamily="18" charset="0"/>
              </a:rPr>
              <a:t> </a:t>
            </a:r>
            <a:r>
              <a:rPr lang="en-US" altLang="en-US" sz="3300">
                <a:ea typeface="ＭＳ Ｐゴシック" panose="020B0600070205080204" pitchFamily="34" charset="-128"/>
                <a:cs typeface="Times New Roman" panose="02020603050405020304" pitchFamily="18" charset="0"/>
              </a:rPr>
              <a:t>by </a:t>
            </a:r>
            <a:r>
              <a:rPr lang="en-US" altLang="en-US" sz="3300">
                <a:latin typeface="Times New Roman" panose="02020603050405020304" pitchFamily="18" charset="0"/>
                <a:ea typeface="ＭＳ Ｐゴシック" panose="020B0600070205080204" pitchFamily="34" charset="-128"/>
                <a:cs typeface="Times New Roman" panose="02020603050405020304" pitchFamily="18" charset="0"/>
              </a:rPr>
              <a:t>(</a:t>
            </a:r>
            <a:r>
              <a:rPr lang="en-US" altLang="en-US" sz="3500" b="1">
                <a:solidFill>
                  <a:srgbClr val="FF0000"/>
                </a:solidFill>
                <a:latin typeface="Times New Roman" panose="02020603050405020304" pitchFamily="18" charset="0"/>
                <a:ea typeface="ＭＳ Ｐゴシック" panose="020B0600070205080204" pitchFamily="34" charset="-128"/>
              </a:rPr>
              <a:t>n</a:t>
            </a:r>
            <a:r>
              <a:rPr lang="en-US" altLang="en-US" sz="3500">
                <a:solidFill>
                  <a:srgbClr val="FF0000"/>
                </a:solidFill>
                <a:ea typeface="ＭＳ Ｐゴシック" panose="020B0600070205080204" pitchFamily="34" charset="-128"/>
              </a:rPr>
              <a:t> </a:t>
            </a:r>
            <a:r>
              <a:rPr lang="en-US" altLang="en-US" sz="3600" b="1">
                <a:solidFill>
                  <a:srgbClr val="C00000"/>
                </a:solidFill>
                <a:latin typeface="Times New Roman" panose="02020603050405020304" pitchFamily="18" charset="0"/>
                <a:ea typeface="ＭＳ Ｐゴシック" panose="020B0600070205080204" pitchFamily="34" charset="-128"/>
                <a:cs typeface="Times New Roman" panose="02020603050405020304" pitchFamily="18" charset="0"/>
              </a:rPr>
              <a:t>·</a:t>
            </a:r>
            <a:r>
              <a:rPr lang="en-US" altLang="en-US" sz="3300">
                <a:solidFill>
                  <a:srgbClr val="FF0000"/>
                </a:solidFill>
                <a:latin typeface="Times New Roman" panose="02020603050405020304" pitchFamily="18" charset="0"/>
                <a:ea typeface="ＭＳ Ｐゴシック" panose="020B0600070205080204" pitchFamily="34" charset="-128"/>
                <a:cs typeface="Times New Roman" panose="02020603050405020304" pitchFamily="18" charset="0"/>
              </a:rPr>
              <a:t> </a:t>
            </a:r>
            <a:r>
              <a:rPr lang="en-US" altLang="en-US" sz="3300" b="1">
                <a:solidFill>
                  <a:schemeClr val="accent2"/>
                </a:solidFill>
                <a:latin typeface="Times New Roman" panose="02020603050405020304" pitchFamily="18" charset="0"/>
                <a:ea typeface="ＭＳ Ｐゴシック" panose="020B0600070205080204" pitchFamily="34" charset="-128"/>
                <a:cs typeface="Times New Roman" panose="02020603050405020304" pitchFamily="18" charset="0"/>
              </a:rPr>
              <a:t>h</a:t>
            </a:r>
            <a:r>
              <a:rPr lang="en-US" altLang="en-US" sz="3300" b="1">
                <a:latin typeface="Times New Roman" panose="02020603050405020304" pitchFamily="18" charset="0"/>
                <a:ea typeface="ＭＳ Ｐゴシック" panose="020B0600070205080204" pitchFamily="34" charset="-128"/>
                <a:cs typeface="Times New Roman" panose="02020603050405020304" pitchFamily="18" charset="0"/>
              </a:rPr>
              <a:t> </a:t>
            </a:r>
            <a:r>
              <a:rPr lang="en-US" altLang="en-US" sz="3300">
                <a:latin typeface="Times New Roman" panose="02020603050405020304" pitchFamily="18" charset="0"/>
                <a:ea typeface="ＭＳ Ｐゴシック" panose="020B0600070205080204" pitchFamily="34" charset="-128"/>
                <a:cs typeface="Times New Roman" panose="02020603050405020304" pitchFamily="18" charset="0"/>
              </a:rPr>
              <a:t>)</a:t>
            </a:r>
            <a:r>
              <a:rPr lang="en-US" altLang="en-US" sz="3300" b="1" baseline="30000">
                <a:solidFill>
                  <a:schemeClr val="accent2"/>
                </a:solidFill>
                <a:latin typeface="Symbol" panose="05050102010706020507" pitchFamily="18" charset="2"/>
                <a:ea typeface="ＭＳ Ｐゴシック" panose="020B0600070205080204" pitchFamily="34" charset="-128"/>
                <a:cs typeface="Times New Roman" panose="02020603050405020304" pitchFamily="18" charset="0"/>
              </a:rPr>
              <a:t>b</a:t>
            </a:r>
          </a:p>
          <a:p>
            <a:r>
              <a:rPr lang="en-US" altLang="en-US" sz="3300" baseline="30000">
                <a:ea typeface="ＭＳ Ｐゴシック" panose="020B0600070205080204" pitchFamily="34" charset="-128"/>
                <a:cs typeface="Times New Roman" panose="02020603050405020304" pitchFamily="18" charset="0"/>
              </a:rPr>
              <a:t> </a:t>
            </a:r>
            <a:r>
              <a:rPr lang="en-US" altLang="en-US" sz="3300" b="1">
                <a:solidFill>
                  <a:schemeClr val="accent2"/>
                </a:solidFill>
                <a:latin typeface="Symbol" panose="05050102010706020507" pitchFamily="18" charset="2"/>
                <a:ea typeface="ＭＳ Ｐゴシック" panose="020B0600070205080204" pitchFamily="34" charset="-128"/>
                <a:cs typeface="Times New Roman" panose="02020603050405020304" pitchFamily="18" charset="0"/>
              </a:rPr>
              <a:t>b</a:t>
            </a:r>
            <a:r>
              <a:rPr lang="en-US" altLang="en-US" sz="3300" b="1">
                <a:solidFill>
                  <a:srgbClr val="FF33CC"/>
                </a:solidFill>
                <a:ea typeface="ＭＳ Ｐゴシック" panose="020B0600070205080204" pitchFamily="34" charset="-128"/>
                <a:cs typeface="Times New Roman" panose="02020603050405020304" pitchFamily="18" charset="0"/>
              </a:rPr>
              <a:t> </a:t>
            </a:r>
            <a:r>
              <a:rPr lang="en-US" altLang="en-US" b="1">
                <a:solidFill>
                  <a:srgbClr val="FF33CC"/>
                </a:solidFill>
                <a:ea typeface="ＭＳ Ｐゴシック" panose="020B0600070205080204" pitchFamily="34" charset="-128"/>
                <a:cs typeface="Times New Roman" panose="02020603050405020304" pitchFamily="18" charset="0"/>
              </a:rPr>
              <a:t>is chosen to match shininess</a:t>
            </a:r>
          </a:p>
          <a:p>
            <a:pPr>
              <a:buFontTx/>
              <a:buNone/>
            </a:pPr>
            <a:endParaRPr lang="en-US" altLang="en-US" b="1">
              <a:solidFill>
                <a:srgbClr val="FF33CC"/>
              </a:solidFill>
              <a:ea typeface="ＭＳ Ｐゴシック" panose="020B0600070205080204" pitchFamily="34" charset="-128"/>
              <a:cs typeface="Times New Roman" panose="02020603050405020304" pitchFamily="18" charset="0"/>
            </a:endParaRPr>
          </a:p>
          <a:p>
            <a:r>
              <a:rPr lang="en-US" altLang="en-US">
                <a:ea typeface="ＭＳ Ｐゴシック" panose="020B0600070205080204" pitchFamily="34" charset="-128"/>
                <a:cs typeface="Times New Roman" panose="02020603050405020304" pitchFamily="18" charset="0"/>
              </a:rPr>
              <a:t>Note that halfway angle is half of angle between </a:t>
            </a:r>
            <a:r>
              <a:rPr lang="en-US" altLang="en-US" b="1">
                <a:solidFill>
                  <a:srgbClr val="FF0000"/>
                </a:solidFill>
                <a:latin typeface="Times New Roman" panose="02020603050405020304" pitchFamily="18" charset="0"/>
                <a:ea typeface="ＭＳ Ｐゴシック" panose="020B0600070205080204" pitchFamily="34" charset="-128"/>
                <a:cs typeface="Times New Roman" panose="02020603050405020304" pitchFamily="18" charset="0"/>
              </a:rPr>
              <a:t>v</a:t>
            </a:r>
            <a:r>
              <a:rPr lang="en-US" altLang="en-US">
                <a:solidFill>
                  <a:srgbClr val="FF0000"/>
                </a:solidFill>
                <a:ea typeface="ＭＳ Ｐゴシック" panose="020B0600070205080204" pitchFamily="34" charset="-128"/>
                <a:cs typeface="Times New Roman" panose="02020603050405020304" pitchFamily="18" charset="0"/>
              </a:rPr>
              <a:t> </a:t>
            </a:r>
            <a:r>
              <a:rPr lang="en-US" altLang="en-US">
                <a:ea typeface="ＭＳ Ｐゴシック" panose="020B0600070205080204" pitchFamily="34" charset="-128"/>
                <a:cs typeface="Times New Roman" panose="02020603050405020304" pitchFamily="18" charset="0"/>
              </a:rPr>
              <a:t>and </a:t>
            </a:r>
            <a:r>
              <a:rPr lang="en-US" altLang="en-US" b="1">
                <a:solidFill>
                  <a:srgbClr val="FF0000"/>
                </a:solidFill>
                <a:latin typeface="Times New Roman" panose="02020603050405020304" pitchFamily="18" charset="0"/>
                <a:ea typeface="ＭＳ Ｐゴシック" panose="020B0600070205080204" pitchFamily="34" charset="-128"/>
                <a:cs typeface="Times New Roman" panose="02020603050405020304" pitchFamily="18" charset="0"/>
              </a:rPr>
              <a:t>r</a:t>
            </a:r>
            <a:r>
              <a:rPr lang="en-US" altLang="en-US">
                <a:ea typeface="ＭＳ Ｐゴシック" panose="020B0600070205080204" pitchFamily="34" charset="-128"/>
                <a:cs typeface="Times New Roman" panose="02020603050405020304" pitchFamily="18" charset="0"/>
              </a:rPr>
              <a:t> if vectors are </a:t>
            </a:r>
            <a:r>
              <a:rPr lang="en-US" altLang="en-US" b="1">
                <a:solidFill>
                  <a:srgbClr val="FF0000"/>
                </a:solidFill>
                <a:ea typeface="ＭＳ Ｐゴシック" panose="020B0600070205080204" pitchFamily="34" charset="-128"/>
                <a:cs typeface="Times New Roman" panose="02020603050405020304" pitchFamily="18" charset="0"/>
              </a:rPr>
              <a:t>coplanar</a:t>
            </a:r>
          </a:p>
          <a:p>
            <a:endParaRPr lang="en-US" altLang="en-US" b="1">
              <a:solidFill>
                <a:srgbClr val="FF0000"/>
              </a:solidFill>
              <a:ea typeface="ＭＳ Ｐゴシック" panose="020B0600070205080204" pitchFamily="34" charset="-128"/>
              <a:cs typeface="Times New Roman" panose="02020603050405020304" pitchFamily="18" charset="0"/>
            </a:endParaRPr>
          </a:p>
          <a:p>
            <a:r>
              <a:rPr lang="en-US" altLang="en-US">
                <a:ea typeface="ＭＳ Ｐゴシック" panose="020B0600070205080204" pitchFamily="34" charset="-128"/>
                <a:cs typeface="Times New Roman" panose="02020603050405020304" pitchFamily="18" charset="0"/>
              </a:rPr>
              <a:t>Resulting model is known as the </a:t>
            </a:r>
            <a:r>
              <a:rPr lang="en-US" altLang="en-US" b="1">
                <a:solidFill>
                  <a:srgbClr val="FF33CC"/>
                </a:solidFill>
                <a:ea typeface="ＭＳ Ｐゴシック" panose="020B0600070205080204" pitchFamily="34" charset="-128"/>
                <a:cs typeface="Times New Roman" panose="02020603050405020304" pitchFamily="18" charset="0"/>
              </a:rPr>
              <a:t>modified Phong </a:t>
            </a:r>
            <a:r>
              <a:rPr lang="en-US" altLang="en-US" b="1">
                <a:ea typeface="ＭＳ Ｐゴシック" panose="020B0600070205080204" pitchFamily="34" charset="-128"/>
                <a:cs typeface="Times New Roman" panose="02020603050405020304" pitchFamily="18" charset="0"/>
              </a:rPr>
              <a:t>or</a:t>
            </a:r>
            <a:r>
              <a:rPr lang="en-US" altLang="en-US" b="1">
                <a:solidFill>
                  <a:srgbClr val="FF33CC"/>
                </a:solidFill>
                <a:ea typeface="ＭＳ Ｐゴシック" panose="020B0600070205080204" pitchFamily="34" charset="-128"/>
                <a:cs typeface="Times New Roman" panose="02020603050405020304" pitchFamily="18" charset="0"/>
              </a:rPr>
              <a:t> Blinn lighting model</a:t>
            </a:r>
          </a:p>
          <a:p>
            <a:pPr lvl="1"/>
            <a:r>
              <a:rPr lang="en-US" altLang="en-US" sz="2800">
                <a:ea typeface="ＭＳ Ｐゴシック" panose="020B0600070205080204" pitchFamily="34" charset="-128"/>
                <a:cs typeface="Times New Roman" panose="02020603050405020304" pitchFamily="18" charset="0"/>
              </a:rPr>
              <a:t>Specified in </a:t>
            </a:r>
            <a:r>
              <a:rPr lang="en-US" altLang="en-US" sz="2800" b="1">
                <a:solidFill>
                  <a:srgbClr val="FF0000"/>
                </a:solidFill>
                <a:ea typeface="ＭＳ Ｐゴシック" panose="020B0600070205080204" pitchFamily="34" charset="-128"/>
                <a:cs typeface="Times New Roman" panose="02020603050405020304" pitchFamily="18" charset="0"/>
              </a:rPr>
              <a:t>OpenGL</a:t>
            </a:r>
            <a:r>
              <a:rPr lang="en-US" altLang="en-US" sz="2800">
                <a:ea typeface="ＭＳ Ｐゴシック" panose="020B0600070205080204" pitchFamily="34" charset="-128"/>
                <a:cs typeface="Times New Roman" panose="02020603050405020304" pitchFamily="18" charset="0"/>
              </a:rPr>
              <a:t> standard</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238597">
                                            <p:txEl>
                                              <p:pRg st="1" end="1"/>
                                            </p:txEl>
                                          </p:spTgt>
                                        </p:tgtEl>
                                        <p:attrNameLst>
                                          <p:attrName>style.visibility</p:attrName>
                                        </p:attrNameLst>
                                      </p:cBhvr>
                                      <p:to>
                                        <p:strVal val="visible"/>
                                      </p:to>
                                    </p:set>
                                    <p:animEffect transition="in" filter="checkerboard(across)">
                                      <p:cBhvr>
                                        <p:cTn id="7" dur="500"/>
                                        <p:tgtEl>
                                          <p:spTgt spid="238597">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10" fill="hold" nodeType="clickEffect">
                                  <p:stCondLst>
                                    <p:cond delay="0"/>
                                  </p:stCondLst>
                                  <p:childTnLst>
                                    <p:set>
                                      <p:cBhvr>
                                        <p:cTn id="11" dur="1" fill="hold">
                                          <p:stCondLst>
                                            <p:cond delay="0"/>
                                          </p:stCondLst>
                                        </p:cTn>
                                        <p:tgtEl>
                                          <p:spTgt spid="238597">
                                            <p:txEl>
                                              <p:pRg st="3" end="3"/>
                                            </p:txEl>
                                          </p:spTgt>
                                        </p:tgtEl>
                                        <p:attrNameLst>
                                          <p:attrName>style.visibility</p:attrName>
                                        </p:attrNameLst>
                                      </p:cBhvr>
                                      <p:to>
                                        <p:strVal val="visible"/>
                                      </p:to>
                                    </p:set>
                                    <p:animEffect transition="in" filter="checkerboard(across)">
                                      <p:cBhvr>
                                        <p:cTn id="12" dur="500"/>
                                        <p:tgtEl>
                                          <p:spTgt spid="23859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35874" name="Object 2">
            <a:extLst>
              <a:ext uri="{FF2B5EF4-FFF2-40B4-BE49-F238E27FC236}">
                <a16:creationId xmlns:a16="http://schemas.microsoft.com/office/drawing/2014/main" id="{E79FC504-C44E-7FD4-65EC-64BAD404B7DD}"/>
              </a:ext>
            </a:extLst>
          </p:cNvPr>
          <p:cNvGraphicFramePr>
            <a:graphicFrameLocks noChangeAspect="1"/>
          </p:cNvGraphicFramePr>
          <p:nvPr/>
        </p:nvGraphicFramePr>
        <p:xfrm>
          <a:off x="165100" y="4987925"/>
          <a:ext cx="8764588" cy="1341438"/>
        </p:xfrm>
        <a:graphic>
          <a:graphicData uri="http://schemas.openxmlformats.org/presentationml/2006/ole">
            <mc:AlternateContent xmlns:mc="http://schemas.openxmlformats.org/markup-compatibility/2006">
              <mc:Choice xmlns:v="urn:schemas-microsoft-com:vml" Requires="v">
                <p:oleObj name="Equation" r:id="rId2" imgW="2895600" imgH="444500" progId="Equation.DSMT4">
                  <p:embed/>
                </p:oleObj>
              </mc:Choice>
              <mc:Fallback>
                <p:oleObj name="Equation" r:id="rId2" imgW="2895600" imgH="444500" progId="Equation.DSMT4">
                  <p:embed/>
                  <p:pic>
                    <p:nvPicPr>
                      <p:cNvPr id="335874" name="Object 2">
                        <a:extLst>
                          <a:ext uri="{FF2B5EF4-FFF2-40B4-BE49-F238E27FC236}">
                            <a16:creationId xmlns:a16="http://schemas.microsoft.com/office/drawing/2014/main" id="{E79FC504-C44E-7FD4-65EC-64BAD404B7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5100" y="4987925"/>
                        <a:ext cx="8764588" cy="1341438"/>
                      </a:xfrm>
                      <a:prstGeom prst="rect">
                        <a:avLst/>
                      </a:prstGeom>
                      <a:solidFill>
                        <a:schemeClr val="bg1"/>
                      </a:solidFill>
                      <a:ln>
                        <a:noFill/>
                      </a:ln>
                      <a:effectLst/>
                      <a:extLst>
                        <a:ext uri="{91240B29-F687-4F45-9708-019B960494DF}">
                          <a14:hiddenLine xmlns:a14="http://schemas.microsoft.com/office/drawing/2010/main" w="38100" algn="ctr">
                            <a:solidFill>
                              <a:schemeClr val="accent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1683" name="Rectangle 3">
            <a:extLst>
              <a:ext uri="{FF2B5EF4-FFF2-40B4-BE49-F238E27FC236}">
                <a16:creationId xmlns:a16="http://schemas.microsoft.com/office/drawing/2014/main" id="{25046D3A-DBCC-8BD7-65C6-0E8D1066CB86}"/>
              </a:ext>
            </a:extLst>
          </p:cNvPr>
          <p:cNvSpPr>
            <a:spLocks noGrp="1" noChangeArrowheads="1"/>
          </p:cNvSpPr>
          <p:nvPr>
            <p:ph type="title"/>
          </p:nvPr>
        </p:nvSpPr>
        <p:spPr>
          <a:xfrm>
            <a:off x="1373188" y="228600"/>
            <a:ext cx="6246812" cy="1066800"/>
          </a:xfrm>
        </p:spPr>
        <p:txBody>
          <a:bodyPr/>
          <a:lstStyle/>
          <a:p>
            <a:r>
              <a:rPr lang="en-US" altLang="en-US">
                <a:ea typeface="ＭＳ Ｐゴシック" panose="020B0600070205080204" pitchFamily="34" charset="-128"/>
              </a:rPr>
              <a:t>Reflection Equations</a:t>
            </a:r>
          </a:p>
        </p:txBody>
      </p:sp>
      <p:sp>
        <p:nvSpPr>
          <p:cNvPr id="71684" name="Rectangle 4">
            <a:extLst>
              <a:ext uri="{FF2B5EF4-FFF2-40B4-BE49-F238E27FC236}">
                <a16:creationId xmlns:a16="http://schemas.microsoft.com/office/drawing/2014/main" id="{75DCCA1D-B69B-2C05-B4D2-551EC18D0934}"/>
              </a:ext>
            </a:extLst>
          </p:cNvPr>
          <p:cNvSpPr>
            <a:spLocks noGrp="1" noChangeArrowheads="1"/>
          </p:cNvSpPr>
          <p:nvPr>
            <p:ph type="body" idx="1"/>
          </p:nvPr>
        </p:nvSpPr>
        <p:spPr>
          <a:xfrm>
            <a:off x="457200" y="1473200"/>
            <a:ext cx="8686800" cy="4525963"/>
          </a:xfrm>
        </p:spPr>
        <p:txBody>
          <a:bodyPr/>
          <a:lstStyle/>
          <a:p>
            <a:pPr marL="0" indent="0">
              <a:buFontTx/>
              <a:buNone/>
            </a:pPr>
            <a:r>
              <a:rPr lang="en-US" altLang="en-US" sz="2700" b="1">
                <a:solidFill>
                  <a:srgbClr val="FF33CC"/>
                </a:solidFill>
                <a:ea typeface="ＭＳ Ｐゴシック" panose="020B0600070205080204" pitchFamily="34" charset="-128"/>
              </a:rPr>
              <a:t>Blinn improvement</a:t>
            </a:r>
          </a:p>
          <a:p>
            <a:pPr marL="0" indent="0"/>
            <a:endParaRPr lang="en-US" altLang="en-US" sz="2700">
              <a:ea typeface="ＭＳ Ｐゴシック" panose="020B0600070205080204" pitchFamily="34" charset="-128"/>
            </a:endParaRPr>
          </a:p>
          <a:p>
            <a:pPr marL="0" indent="0"/>
            <a:endParaRPr lang="en-US" altLang="en-US" sz="2700">
              <a:ea typeface="ＭＳ Ｐゴシック" panose="020B0600070205080204" pitchFamily="34" charset="-128"/>
            </a:endParaRPr>
          </a:p>
          <a:p>
            <a:pPr marL="0" indent="0"/>
            <a:endParaRPr lang="en-US" altLang="en-US" sz="2700">
              <a:ea typeface="ＭＳ Ｐゴシック" panose="020B0600070205080204" pitchFamily="34" charset="-128"/>
            </a:endParaRPr>
          </a:p>
          <a:p>
            <a:pPr marL="0" indent="0"/>
            <a:endParaRPr lang="en-US" altLang="en-US" sz="2700">
              <a:ea typeface="ＭＳ Ｐゴシック" panose="020B0600070205080204" pitchFamily="34" charset="-128"/>
            </a:endParaRPr>
          </a:p>
          <a:p>
            <a:pPr marL="0" indent="0">
              <a:buFontTx/>
              <a:buNone/>
            </a:pPr>
            <a:r>
              <a:rPr lang="en-US" altLang="en-US" sz="2700" b="1">
                <a:solidFill>
                  <a:srgbClr val="FF33CC"/>
                </a:solidFill>
                <a:ea typeface="ＭＳ Ｐゴシック" panose="020B0600070205080204" pitchFamily="34" charset="-128"/>
              </a:rPr>
              <a:t>full Phong lighting model</a:t>
            </a:r>
          </a:p>
          <a:p>
            <a:pPr marL="457200" lvl="1" indent="-342900"/>
            <a:r>
              <a:rPr lang="en-US" altLang="en-US" sz="2200">
                <a:ea typeface="ＭＳ Ｐゴシック" panose="020B0600070205080204" pitchFamily="34" charset="-128"/>
              </a:rPr>
              <a:t>combine ambient, diffuse, specular components</a:t>
            </a:r>
          </a:p>
          <a:p>
            <a:pPr marL="0" indent="0"/>
            <a:endParaRPr lang="en-US" altLang="en-US" sz="2700">
              <a:ea typeface="ＭＳ Ｐゴシック" panose="020B0600070205080204" pitchFamily="34" charset="-128"/>
            </a:endParaRPr>
          </a:p>
          <a:p>
            <a:pPr marL="0" indent="0">
              <a:buFontTx/>
              <a:buNone/>
            </a:pPr>
            <a:endParaRPr lang="en-US" altLang="en-US" sz="2700">
              <a:ea typeface="ＭＳ Ｐゴシック" panose="020B0600070205080204" pitchFamily="34" charset="-128"/>
            </a:endParaRPr>
          </a:p>
        </p:txBody>
      </p:sp>
      <p:graphicFrame>
        <p:nvGraphicFramePr>
          <p:cNvPr id="71685" name="Object 5">
            <a:extLst>
              <a:ext uri="{FF2B5EF4-FFF2-40B4-BE49-F238E27FC236}">
                <a16:creationId xmlns:a16="http://schemas.microsoft.com/office/drawing/2014/main" id="{11E9E495-D9AC-A479-3E1E-8AA24F0529A0}"/>
              </a:ext>
            </a:extLst>
          </p:cNvPr>
          <p:cNvGraphicFramePr>
            <a:graphicFrameLocks noChangeAspect="1"/>
          </p:cNvGraphicFramePr>
          <p:nvPr/>
        </p:nvGraphicFramePr>
        <p:xfrm>
          <a:off x="493713" y="1889125"/>
          <a:ext cx="5273675" cy="1349375"/>
        </p:xfrm>
        <a:graphic>
          <a:graphicData uri="http://schemas.openxmlformats.org/presentationml/2006/ole">
            <mc:AlternateContent xmlns:mc="http://schemas.openxmlformats.org/markup-compatibility/2006">
              <mc:Choice xmlns:v="urn:schemas-microsoft-com:vml" Requires="v">
                <p:oleObj name="Equation" r:id="rId4" imgW="1857248" imgH="447582" progId="Equation.DSMT4">
                  <p:embed/>
                </p:oleObj>
              </mc:Choice>
              <mc:Fallback>
                <p:oleObj name="Equation" r:id="rId4" imgW="1857248" imgH="447582" progId="Equation.DSMT4">
                  <p:embed/>
                  <p:pic>
                    <p:nvPicPr>
                      <p:cNvPr id="71685" name="Object 5">
                        <a:extLst>
                          <a:ext uri="{FF2B5EF4-FFF2-40B4-BE49-F238E27FC236}">
                            <a16:creationId xmlns:a16="http://schemas.microsoft.com/office/drawing/2014/main" id="{11E9E495-D9AC-A479-3E1E-8AA24F0529A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3713" y="1889125"/>
                        <a:ext cx="5273675" cy="1349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71686" name="Group 6">
            <a:extLst>
              <a:ext uri="{FF2B5EF4-FFF2-40B4-BE49-F238E27FC236}">
                <a16:creationId xmlns:a16="http://schemas.microsoft.com/office/drawing/2014/main" id="{1B9B31A2-474D-4B7A-019B-D1D395DAC245}"/>
              </a:ext>
            </a:extLst>
          </p:cNvPr>
          <p:cNvGrpSpPr>
            <a:grpSpLocks/>
          </p:cNvGrpSpPr>
          <p:nvPr/>
        </p:nvGrpSpPr>
        <p:grpSpPr bwMode="auto">
          <a:xfrm>
            <a:off x="5291138" y="1228725"/>
            <a:ext cx="3852862" cy="1619250"/>
            <a:chOff x="952" y="2702"/>
            <a:chExt cx="3128" cy="1314"/>
          </a:xfrm>
        </p:grpSpPr>
        <p:sp>
          <p:nvSpPr>
            <p:cNvPr id="71687" name="Line 7">
              <a:extLst>
                <a:ext uri="{FF2B5EF4-FFF2-40B4-BE49-F238E27FC236}">
                  <a16:creationId xmlns:a16="http://schemas.microsoft.com/office/drawing/2014/main" id="{0F37F2D2-EF19-CBD4-F616-EBE474856164}"/>
                </a:ext>
              </a:extLst>
            </p:cNvPr>
            <p:cNvSpPr>
              <a:spLocks noChangeShapeType="1"/>
            </p:cNvSpPr>
            <p:nvPr/>
          </p:nvSpPr>
          <p:spPr bwMode="auto">
            <a:xfrm>
              <a:off x="1416" y="4016"/>
              <a:ext cx="2664" cy="0"/>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1688" name="Line 8">
              <a:extLst>
                <a:ext uri="{FF2B5EF4-FFF2-40B4-BE49-F238E27FC236}">
                  <a16:creationId xmlns:a16="http://schemas.microsoft.com/office/drawing/2014/main" id="{450847DE-D3AC-F8DE-CF40-C5553782E40C}"/>
                </a:ext>
              </a:extLst>
            </p:cNvPr>
            <p:cNvSpPr>
              <a:spLocks noChangeShapeType="1"/>
            </p:cNvSpPr>
            <p:nvPr/>
          </p:nvSpPr>
          <p:spPr bwMode="auto">
            <a:xfrm flipH="1" flipV="1">
              <a:off x="2736" y="2912"/>
              <a:ext cx="0" cy="1096"/>
            </a:xfrm>
            <a:prstGeom prst="line">
              <a:avLst/>
            </a:prstGeom>
            <a:noFill/>
            <a:ln w="19050">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1689" name="Line 9">
              <a:extLst>
                <a:ext uri="{FF2B5EF4-FFF2-40B4-BE49-F238E27FC236}">
                  <a16:creationId xmlns:a16="http://schemas.microsoft.com/office/drawing/2014/main" id="{9AEE00CF-C621-3B27-00F5-E91C2C467A52}"/>
                </a:ext>
              </a:extLst>
            </p:cNvPr>
            <p:cNvSpPr>
              <a:spLocks noChangeShapeType="1"/>
            </p:cNvSpPr>
            <p:nvPr/>
          </p:nvSpPr>
          <p:spPr bwMode="auto">
            <a:xfrm flipH="1" flipV="1">
              <a:off x="1776" y="3424"/>
              <a:ext cx="960" cy="592"/>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35882" name="Rectangle 10">
              <a:extLst>
                <a:ext uri="{FF2B5EF4-FFF2-40B4-BE49-F238E27FC236}">
                  <a16:creationId xmlns:a16="http://schemas.microsoft.com/office/drawing/2014/main" id="{926EB374-A34B-9EF8-1517-FE8301530C1F}"/>
                </a:ext>
              </a:extLst>
            </p:cNvPr>
            <p:cNvSpPr>
              <a:spLocks noChangeArrowheads="1"/>
            </p:cNvSpPr>
            <p:nvPr/>
          </p:nvSpPr>
          <p:spPr bwMode="auto">
            <a:xfrm>
              <a:off x="1602" y="3382"/>
              <a:ext cx="238" cy="459"/>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defRPr/>
              </a:pPr>
              <a:r>
                <a:rPr lang="en-US" sz="3100" b="1">
                  <a:solidFill>
                    <a:srgbClr val="FF0000"/>
                  </a:solidFill>
                  <a:effectLst>
                    <a:outerShdw blurRad="38100" dist="38100" dir="2700000" algn="tl">
                      <a:srgbClr val="C0C0C0"/>
                    </a:outerShdw>
                  </a:effectLst>
                  <a:ea typeface="ＭＳ Ｐゴシック" charset="-128"/>
                </a:rPr>
                <a:t>l</a:t>
              </a:r>
            </a:p>
          </p:txBody>
        </p:sp>
        <p:grpSp>
          <p:nvGrpSpPr>
            <p:cNvPr id="71691" name="Group 11">
              <a:extLst>
                <a:ext uri="{FF2B5EF4-FFF2-40B4-BE49-F238E27FC236}">
                  <a16:creationId xmlns:a16="http://schemas.microsoft.com/office/drawing/2014/main" id="{32FE639D-8D19-5EC0-A937-EC2CCA80C941}"/>
                </a:ext>
              </a:extLst>
            </p:cNvPr>
            <p:cNvGrpSpPr>
              <a:grpSpLocks/>
            </p:cNvGrpSpPr>
            <p:nvPr/>
          </p:nvGrpSpPr>
          <p:grpSpPr bwMode="auto">
            <a:xfrm rot="395573">
              <a:off x="952" y="2869"/>
              <a:ext cx="400" cy="400"/>
              <a:chOff x="3216" y="2925"/>
              <a:chExt cx="400" cy="400"/>
            </a:xfrm>
          </p:grpSpPr>
          <p:sp>
            <p:nvSpPr>
              <p:cNvPr id="71697" name="Line 12">
                <a:extLst>
                  <a:ext uri="{FF2B5EF4-FFF2-40B4-BE49-F238E27FC236}">
                    <a16:creationId xmlns:a16="http://schemas.microsoft.com/office/drawing/2014/main" id="{20412EF4-55C6-ABA6-6725-944713685EC8}"/>
                  </a:ext>
                </a:extLst>
              </p:cNvPr>
              <p:cNvSpPr>
                <a:spLocks noChangeShapeType="1"/>
              </p:cNvSpPr>
              <p:nvPr/>
            </p:nvSpPr>
            <p:spPr bwMode="auto">
              <a:xfrm rot="-259">
                <a:off x="3216" y="3124"/>
                <a:ext cx="400" cy="1"/>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1698" name="Line 13">
                <a:extLst>
                  <a:ext uri="{FF2B5EF4-FFF2-40B4-BE49-F238E27FC236}">
                    <a16:creationId xmlns:a16="http://schemas.microsoft.com/office/drawing/2014/main" id="{0AD6F0AC-21C2-0A58-C2E4-BDC16BA82328}"/>
                  </a:ext>
                </a:extLst>
              </p:cNvPr>
              <p:cNvSpPr>
                <a:spLocks noChangeShapeType="1"/>
              </p:cNvSpPr>
              <p:nvPr/>
            </p:nvSpPr>
            <p:spPr bwMode="auto">
              <a:xfrm rot="-259">
                <a:off x="3216" y="3124"/>
                <a:ext cx="400" cy="1"/>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1699" name="Line 14">
                <a:extLst>
                  <a:ext uri="{FF2B5EF4-FFF2-40B4-BE49-F238E27FC236}">
                    <a16:creationId xmlns:a16="http://schemas.microsoft.com/office/drawing/2014/main" id="{405A9602-E209-4D91-A729-DCE053577458}"/>
                  </a:ext>
                </a:extLst>
              </p:cNvPr>
              <p:cNvSpPr>
                <a:spLocks noChangeShapeType="1"/>
              </p:cNvSpPr>
              <p:nvPr/>
            </p:nvSpPr>
            <p:spPr bwMode="auto">
              <a:xfrm rot="-259">
                <a:off x="3216" y="3124"/>
                <a:ext cx="400" cy="1"/>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1700" name="Line 15">
                <a:extLst>
                  <a:ext uri="{FF2B5EF4-FFF2-40B4-BE49-F238E27FC236}">
                    <a16:creationId xmlns:a16="http://schemas.microsoft.com/office/drawing/2014/main" id="{1981BA9A-294A-F41D-208C-BE642192ECDC}"/>
                  </a:ext>
                </a:extLst>
              </p:cNvPr>
              <p:cNvSpPr>
                <a:spLocks noChangeShapeType="1"/>
              </p:cNvSpPr>
              <p:nvPr/>
            </p:nvSpPr>
            <p:spPr bwMode="auto">
              <a:xfrm rot="-259">
                <a:off x="3216" y="3124"/>
                <a:ext cx="400" cy="1"/>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1701" name="Line 16">
                <a:extLst>
                  <a:ext uri="{FF2B5EF4-FFF2-40B4-BE49-F238E27FC236}">
                    <a16:creationId xmlns:a16="http://schemas.microsoft.com/office/drawing/2014/main" id="{8A68589F-A6A9-1188-9A67-C66B8A874098}"/>
                  </a:ext>
                </a:extLst>
              </p:cNvPr>
              <p:cNvSpPr>
                <a:spLocks noChangeShapeType="1"/>
              </p:cNvSpPr>
              <p:nvPr/>
            </p:nvSpPr>
            <p:spPr bwMode="auto">
              <a:xfrm rot="1416518">
                <a:off x="3216" y="3124"/>
                <a:ext cx="400" cy="1"/>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1702" name="Line 17">
                <a:extLst>
                  <a:ext uri="{FF2B5EF4-FFF2-40B4-BE49-F238E27FC236}">
                    <a16:creationId xmlns:a16="http://schemas.microsoft.com/office/drawing/2014/main" id="{FDB91967-88C9-8622-0247-B88FE7B676AB}"/>
                  </a:ext>
                </a:extLst>
              </p:cNvPr>
              <p:cNvSpPr>
                <a:spLocks noChangeShapeType="1"/>
              </p:cNvSpPr>
              <p:nvPr/>
            </p:nvSpPr>
            <p:spPr bwMode="auto">
              <a:xfrm rot="2956177">
                <a:off x="3216" y="3124"/>
                <a:ext cx="400" cy="1"/>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1703" name="Line 18">
                <a:extLst>
                  <a:ext uri="{FF2B5EF4-FFF2-40B4-BE49-F238E27FC236}">
                    <a16:creationId xmlns:a16="http://schemas.microsoft.com/office/drawing/2014/main" id="{9C9C42DD-8F8D-8612-A36B-8A47866E9B57}"/>
                  </a:ext>
                </a:extLst>
              </p:cNvPr>
              <p:cNvSpPr>
                <a:spLocks noChangeShapeType="1"/>
              </p:cNvSpPr>
              <p:nvPr/>
            </p:nvSpPr>
            <p:spPr bwMode="auto">
              <a:xfrm rot="4146168">
                <a:off x="3216" y="3124"/>
                <a:ext cx="400" cy="1"/>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1704" name="Line 19">
                <a:extLst>
                  <a:ext uri="{FF2B5EF4-FFF2-40B4-BE49-F238E27FC236}">
                    <a16:creationId xmlns:a16="http://schemas.microsoft.com/office/drawing/2014/main" id="{9E473810-03D0-A894-B6E4-01D0E15774D0}"/>
                  </a:ext>
                </a:extLst>
              </p:cNvPr>
              <p:cNvSpPr>
                <a:spLocks noChangeShapeType="1"/>
              </p:cNvSpPr>
              <p:nvPr/>
            </p:nvSpPr>
            <p:spPr bwMode="auto">
              <a:xfrm rot="-1455494">
                <a:off x="3216" y="3124"/>
                <a:ext cx="400" cy="1"/>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1705" name="Line 20">
                <a:extLst>
                  <a:ext uri="{FF2B5EF4-FFF2-40B4-BE49-F238E27FC236}">
                    <a16:creationId xmlns:a16="http://schemas.microsoft.com/office/drawing/2014/main" id="{7F23BE2C-92FE-4E46-6C49-DB77A6BFD13C}"/>
                  </a:ext>
                </a:extLst>
              </p:cNvPr>
              <p:cNvSpPr>
                <a:spLocks noChangeShapeType="1"/>
              </p:cNvSpPr>
              <p:nvPr/>
            </p:nvSpPr>
            <p:spPr bwMode="auto">
              <a:xfrm rot="-2651500">
                <a:off x="3216" y="3124"/>
                <a:ext cx="400" cy="1"/>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1706" name="Line 21">
                <a:extLst>
                  <a:ext uri="{FF2B5EF4-FFF2-40B4-BE49-F238E27FC236}">
                    <a16:creationId xmlns:a16="http://schemas.microsoft.com/office/drawing/2014/main" id="{DF4C1C3B-E86F-CD46-D018-39B210E08C62}"/>
                  </a:ext>
                </a:extLst>
              </p:cNvPr>
              <p:cNvSpPr>
                <a:spLocks noChangeShapeType="1"/>
              </p:cNvSpPr>
              <p:nvPr/>
            </p:nvSpPr>
            <p:spPr bwMode="auto">
              <a:xfrm rot="-3760317">
                <a:off x="3216" y="3124"/>
                <a:ext cx="400" cy="1"/>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1707" name="Line 22">
                <a:extLst>
                  <a:ext uri="{FF2B5EF4-FFF2-40B4-BE49-F238E27FC236}">
                    <a16:creationId xmlns:a16="http://schemas.microsoft.com/office/drawing/2014/main" id="{F5A2918C-8BFA-31AC-FD7B-B3A05BA39761}"/>
                  </a:ext>
                </a:extLst>
              </p:cNvPr>
              <p:cNvSpPr>
                <a:spLocks noChangeShapeType="1"/>
              </p:cNvSpPr>
              <p:nvPr/>
            </p:nvSpPr>
            <p:spPr bwMode="auto">
              <a:xfrm rot="-5400259">
                <a:off x="3216" y="3124"/>
                <a:ext cx="400" cy="1"/>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1708" name="Oval 23">
                <a:extLst>
                  <a:ext uri="{FF2B5EF4-FFF2-40B4-BE49-F238E27FC236}">
                    <a16:creationId xmlns:a16="http://schemas.microsoft.com/office/drawing/2014/main" id="{BDE5DD3F-3376-A58D-B0CA-1541D024CE82}"/>
                  </a:ext>
                </a:extLst>
              </p:cNvPr>
              <p:cNvSpPr>
                <a:spLocks noChangeArrowheads="1"/>
              </p:cNvSpPr>
              <p:nvPr/>
            </p:nvSpPr>
            <p:spPr bwMode="auto">
              <a:xfrm>
                <a:off x="3384" y="3096"/>
                <a:ext cx="56" cy="56"/>
              </a:xfrm>
              <a:prstGeom prst="ellipse">
                <a:avLst/>
              </a:prstGeom>
              <a:solidFill>
                <a:srgbClr val="FF0000"/>
              </a:solidFill>
              <a:ln w="19050">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335896" name="Rectangle 24">
              <a:extLst>
                <a:ext uri="{FF2B5EF4-FFF2-40B4-BE49-F238E27FC236}">
                  <a16:creationId xmlns:a16="http://schemas.microsoft.com/office/drawing/2014/main" id="{FDB0195D-4C00-8B9A-D9A0-A208E730DB79}"/>
                </a:ext>
              </a:extLst>
            </p:cNvPr>
            <p:cNvSpPr>
              <a:spLocks noChangeArrowheads="1"/>
            </p:cNvSpPr>
            <p:nvPr/>
          </p:nvSpPr>
          <p:spPr bwMode="auto">
            <a:xfrm>
              <a:off x="2733" y="2702"/>
              <a:ext cx="309" cy="459"/>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defRPr/>
              </a:pPr>
              <a:r>
                <a:rPr lang="en-US" sz="3100">
                  <a:solidFill>
                    <a:schemeClr val="tx2"/>
                  </a:solidFill>
                  <a:effectLst>
                    <a:outerShdw blurRad="38100" dist="38100" dir="2700000" algn="tl">
                      <a:srgbClr val="C0C0C0"/>
                    </a:outerShdw>
                  </a:effectLst>
                  <a:ea typeface="ＭＳ Ｐゴシック" charset="-128"/>
                </a:rPr>
                <a:t>n</a:t>
              </a:r>
              <a:endParaRPr lang="en-US" sz="3100" baseline="-25000">
                <a:solidFill>
                  <a:schemeClr val="tx2"/>
                </a:solidFill>
                <a:effectLst>
                  <a:outerShdw blurRad="38100" dist="38100" dir="2700000" algn="tl">
                    <a:srgbClr val="C0C0C0"/>
                  </a:outerShdw>
                </a:effectLst>
                <a:ea typeface="ＭＳ Ｐゴシック" charset="-128"/>
              </a:endParaRPr>
            </a:p>
          </p:txBody>
        </p:sp>
        <p:sp>
          <p:nvSpPr>
            <p:cNvPr id="71693" name="Line 25">
              <a:extLst>
                <a:ext uri="{FF2B5EF4-FFF2-40B4-BE49-F238E27FC236}">
                  <a16:creationId xmlns:a16="http://schemas.microsoft.com/office/drawing/2014/main" id="{5BFDEA62-6723-1DB2-68AB-74EDBAC4058E}"/>
                </a:ext>
              </a:extLst>
            </p:cNvPr>
            <p:cNvSpPr>
              <a:spLocks noChangeShapeType="1"/>
            </p:cNvSpPr>
            <p:nvPr/>
          </p:nvSpPr>
          <p:spPr bwMode="auto">
            <a:xfrm rot="20051381" flipV="1">
              <a:off x="2568" y="3264"/>
              <a:ext cx="920" cy="576"/>
            </a:xfrm>
            <a:prstGeom prst="line">
              <a:avLst/>
            </a:prstGeom>
            <a:noFill/>
            <a:ln w="19050">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35898" name="Rectangle 26">
              <a:extLst>
                <a:ext uri="{FF2B5EF4-FFF2-40B4-BE49-F238E27FC236}">
                  <a16:creationId xmlns:a16="http://schemas.microsoft.com/office/drawing/2014/main" id="{BCD81C95-EE4A-39BE-0DBF-D5B4507E3158}"/>
                </a:ext>
              </a:extLst>
            </p:cNvPr>
            <p:cNvSpPr>
              <a:spLocks noChangeArrowheads="1"/>
            </p:cNvSpPr>
            <p:nvPr/>
          </p:nvSpPr>
          <p:spPr bwMode="auto">
            <a:xfrm>
              <a:off x="3293" y="2949"/>
              <a:ext cx="309" cy="459"/>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defRPr/>
              </a:pPr>
              <a:r>
                <a:rPr lang="en-US" sz="3100">
                  <a:solidFill>
                    <a:schemeClr val="tx2"/>
                  </a:solidFill>
                  <a:effectLst>
                    <a:outerShdw blurRad="38100" dist="38100" dir="2700000" algn="tl">
                      <a:srgbClr val="C0C0C0"/>
                    </a:outerShdw>
                  </a:effectLst>
                  <a:ea typeface="ＭＳ Ｐゴシック" charset="-128"/>
                </a:rPr>
                <a:t>v</a:t>
              </a:r>
              <a:endParaRPr lang="en-US" sz="3100" baseline="-25000">
                <a:solidFill>
                  <a:schemeClr val="tx2"/>
                </a:solidFill>
                <a:effectLst>
                  <a:outerShdw blurRad="38100" dist="38100" dir="2700000" algn="tl">
                    <a:srgbClr val="C0C0C0"/>
                  </a:outerShdw>
                </a:effectLst>
                <a:ea typeface="ＭＳ Ｐゴシック" charset="-128"/>
              </a:endParaRPr>
            </a:p>
          </p:txBody>
        </p:sp>
        <p:sp>
          <p:nvSpPr>
            <p:cNvPr id="71695" name="Line 27">
              <a:extLst>
                <a:ext uri="{FF2B5EF4-FFF2-40B4-BE49-F238E27FC236}">
                  <a16:creationId xmlns:a16="http://schemas.microsoft.com/office/drawing/2014/main" id="{99C0CED6-F0BF-4AB7-E98F-AE6CCC50730C}"/>
                </a:ext>
              </a:extLst>
            </p:cNvPr>
            <p:cNvSpPr>
              <a:spLocks noChangeShapeType="1"/>
            </p:cNvSpPr>
            <p:nvPr/>
          </p:nvSpPr>
          <p:spPr bwMode="auto">
            <a:xfrm rot="17432653" flipV="1">
              <a:off x="2168" y="3192"/>
              <a:ext cx="920" cy="576"/>
            </a:xfrm>
            <a:prstGeom prst="line">
              <a:avLst/>
            </a:prstGeom>
            <a:noFill/>
            <a:ln w="19050">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35900" name="Rectangle 28">
              <a:extLst>
                <a:ext uri="{FF2B5EF4-FFF2-40B4-BE49-F238E27FC236}">
                  <a16:creationId xmlns:a16="http://schemas.microsoft.com/office/drawing/2014/main" id="{084B52C1-A3B6-AD3A-B6FA-E6C24B3531D7}"/>
                </a:ext>
              </a:extLst>
            </p:cNvPr>
            <p:cNvSpPr>
              <a:spLocks noChangeArrowheads="1"/>
            </p:cNvSpPr>
            <p:nvPr/>
          </p:nvSpPr>
          <p:spPr bwMode="auto">
            <a:xfrm>
              <a:off x="2231" y="2808"/>
              <a:ext cx="309" cy="460"/>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defRPr/>
              </a:pPr>
              <a:r>
                <a:rPr lang="en-US" sz="3100">
                  <a:solidFill>
                    <a:schemeClr val="tx2"/>
                  </a:solidFill>
                  <a:effectLst>
                    <a:outerShdw blurRad="38100" dist="38100" dir="2700000" algn="tl">
                      <a:srgbClr val="C0C0C0"/>
                    </a:outerShdw>
                  </a:effectLst>
                  <a:ea typeface="ＭＳ Ｐゴシック" charset="-128"/>
                </a:rPr>
                <a:t>h</a:t>
              </a:r>
              <a:endParaRPr lang="en-US" sz="3100" baseline="-25000">
                <a:solidFill>
                  <a:schemeClr val="tx2"/>
                </a:solidFill>
                <a:effectLst>
                  <a:outerShdw blurRad="38100" dist="38100" dir="2700000" algn="tl">
                    <a:srgbClr val="C0C0C0"/>
                  </a:outerShdw>
                </a:effectLst>
                <a:ea typeface="ＭＳ Ｐゴシック" charset="-128"/>
              </a:endParaRP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3358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Slide Number Placeholder 3">
            <a:extLst>
              <a:ext uri="{FF2B5EF4-FFF2-40B4-BE49-F238E27FC236}">
                <a16:creationId xmlns:a16="http://schemas.microsoft.com/office/drawing/2014/main" id="{1AA2A4F2-6F4F-21EF-F287-905CAC1AEE38}"/>
              </a:ext>
            </a:extLst>
          </p:cNvPr>
          <p:cNvSpPr txBox="1">
            <a:spLocks noGrp="1"/>
          </p:cNvSpPr>
          <p:nvPr/>
        </p:nvSpPr>
        <p:spPr bwMode="auto">
          <a:xfrm>
            <a:off x="8077200" y="6324600"/>
            <a:ext cx="381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marL="342900" indent="-342900">
              <a:defRPr sz="2400">
                <a:solidFill>
                  <a:schemeClr val="tx1"/>
                </a:solidFill>
                <a:latin typeface="Times New Roman" panose="02020603050405020304" pitchFamily="18" charset="0"/>
                <a:ea typeface="ＭＳ Ｐゴシック" panose="020B0600070205080204" pitchFamily="34" charset="-128"/>
              </a:defRPr>
            </a:lvl1pPr>
            <a:lvl2pPr>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lvl="1" algn="r"/>
            <a:fld id="{401AFE05-1166-49F4-9C03-797DB8618352}" type="slidenum">
              <a:rPr lang="es-ES" altLang="en-US" sz="1000">
                <a:latin typeface="Arial" panose="020B0604020202020204" pitchFamily="34" charset="0"/>
              </a:rPr>
              <a:pPr lvl="1" algn="r"/>
              <a:t>79</a:t>
            </a:fld>
            <a:endParaRPr lang="es-ES" altLang="en-US" sz="1000">
              <a:latin typeface="Arial" panose="020B0604020202020204" pitchFamily="34" charset="0"/>
            </a:endParaRPr>
          </a:p>
        </p:txBody>
      </p:sp>
      <p:sp>
        <p:nvSpPr>
          <p:cNvPr id="72707" name="Rectangle 2">
            <a:extLst>
              <a:ext uri="{FF2B5EF4-FFF2-40B4-BE49-F238E27FC236}">
                <a16:creationId xmlns:a16="http://schemas.microsoft.com/office/drawing/2014/main" id="{58D2F801-75A3-824C-B2E2-01579B551803}"/>
              </a:ext>
            </a:extLst>
          </p:cNvPr>
          <p:cNvSpPr>
            <a:spLocks noGrp="1" noChangeArrowheads="1"/>
          </p:cNvSpPr>
          <p:nvPr>
            <p:ph type="title" idx="4294967295"/>
          </p:nvPr>
        </p:nvSpPr>
        <p:spPr/>
        <p:txBody>
          <a:bodyPr/>
          <a:lstStyle/>
          <a:p>
            <a:r>
              <a:rPr lang="en-US" altLang="en-US" sz="3300">
                <a:ea typeface="ＭＳ Ｐゴシック" panose="020B0600070205080204" pitchFamily="34" charset="-128"/>
                <a:cs typeface="Times New Roman" panose="02020603050405020304" pitchFamily="18" charset="0"/>
              </a:rPr>
              <a:t>Example</a:t>
            </a:r>
          </a:p>
        </p:txBody>
      </p:sp>
      <p:pic>
        <p:nvPicPr>
          <p:cNvPr id="72708" name="Picture 4">
            <a:extLst>
              <a:ext uri="{FF2B5EF4-FFF2-40B4-BE49-F238E27FC236}">
                <a16:creationId xmlns:a16="http://schemas.microsoft.com/office/drawing/2014/main" id="{69AF1C0C-B1A9-7B2C-B1EF-A1111E5CCA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3903"/>
          <a:stretch>
            <a:fillRect/>
          </a:stretch>
        </p:blipFill>
        <p:spPr bwMode="auto">
          <a:xfrm>
            <a:off x="3276600" y="1219200"/>
            <a:ext cx="5607050" cy="563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sp>
        <p:nvSpPr>
          <p:cNvPr id="72709" name="Text Box 5">
            <a:extLst>
              <a:ext uri="{FF2B5EF4-FFF2-40B4-BE49-F238E27FC236}">
                <a16:creationId xmlns:a16="http://schemas.microsoft.com/office/drawing/2014/main" id="{250566D2-0AB9-3918-7923-A9BE46F7892A}"/>
              </a:ext>
            </a:extLst>
          </p:cNvPr>
          <p:cNvSpPr txBox="1">
            <a:spLocks noChangeArrowheads="1"/>
          </p:cNvSpPr>
          <p:nvPr/>
        </p:nvSpPr>
        <p:spPr bwMode="auto">
          <a:xfrm>
            <a:off x="0" y="2971800"/>
            <a:ext cx="2814638" cy="1938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1">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a:latin typeface="Arial" panose="020B0604020202020204" pitchFamily="34" charset="0"/>
              </a:rPr>
              <a:t>Only differences in </a:t>
            </a:r>
          </a:p>
          <a:p>
            <a:r>
              <a:rPr lang="en-US" altLang="en-US">
                <a:latin typeface="Arial" panose="020B0604020202020204" pitchFamily="34" charset="0"/>
              </a:rPr>
              <a:t>these teapots are </a:t>
            </a:r>
          </a:p>
          <a:p>
            <a:r>
              <a:rPr lang="en-US" altLang="en-US">
                <a:latin typeface="Arial" panose="020B0604020202020204" pitchFamily="34" charset="0"/>
              </a:rPr>
              <a:t>the </a:t>
            </a:r>
            <a:r>
              <a:rPr lang="en-US" altLang="en-US" b="1">
                <a:solidFill>
                  <a:srgbClr val="FF0000"/>
                </a:solidFill>
                <a:latin typeface="Arial" panose="020B0604020202020204" pitchFamily="34" charset="0"/>
              </a:rPr>
              <a:t>parameters</a:t>
            </a:r>
          </a:p>
          <a:p>
            <a:r>
              <a:rPr lang="en-US" altLang="en-US">
                <a:latin typeface="Arial" panose="020B0604020202020204" pitchFamily="34" charset="0"/>
              </a:rPr>
              <a:t>in the </a:t>
            </a:r>
            <a:r>
              <a:rPr lang="en-US" altLang="en-US" b="1">
                <a:solidFill>
                  <a:srgbClr val="FF33CC"/>
                </a:solidFill>
                <a:latin typeface="Arial" panose="020B0604020202020204" pitchFamily="34" charset="0"/>
              </a:rPr>
              <a:t>modified</a:t>
            </a:r>
          </a:p>
          <a:p>
            <a:r>
              <a:rPr lang="en-US" altLang="en-US" b="1">
                <a:solidFill>
                  <a:srgbClr val="FF33CC"/>
                </a:solidFill>
                <a:latin typeface="Arial" panose="020B0604020202020204" pitchFamily="34" charset="0"/>
              </a:rPr>
              <a:t>Phong model</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530" name="Rectangle 2">
            <a:extLst>
              <a:ext uri="{FF2B5EF4-FFF2-40B4-BE49-F238E27FC236}">
                <a16:creationId xmlns:a16="http://schemas.microsoft.com/office/drawing/2014/main" id="{78814584-8BB4-390E-6DB7-712B16F17DF4}"/>
              </a:ext>
            </a:extLst>
          </p:cNvPr>
          <p:cNvSpPr>
            <a:spLocks noGrp="1" noChangeArrowheads="1"/>
          </p:cNvSpPr>
          <p:nvPr>
            <p:ph type="title"/>
          </p:nvPr>
        </p:nvSpPr>
        <p:spPr>
          <a:xfrm>
            <a:off x="0" y="228600"/>
            <a:ext cx="7772400" cy="1066800"/>
          </a:xfrm>
          <a:solidFill>
            <a:schemeClr val="bg1"/>
          </a:solidFill>
        </p:spPr>
        <p:txBody>
          <a:bodyPr/>
          <a:lstStyle/>
          <a:p>
            <a:r>
              <a:rPr lang="en-US" altLang="en-US" sz="3300">
                <a:solidFill>
                  <a:srgbClr val="FF33CC"/>
                </a:solidFill>
                <a:ea typeface="ＭＳ Ｐゴシック" panose="020B0600070205080204" pitchFamily="34" charset="-128"/>
              </a:rPr>
              <a:t>Per-Polygon</a:t>
            </a:r>
            <a:r>
              <a:rPr lang="en-US" altLang="en-US" sz="3300">
                <a:solidFill>
                  <a:srgbClr val="FF0000"/>
                </a:solidFill>
                <a:ea typeface="ＭＳ Ｐゴシック" panose="020B0600070205080204" pitchFamily="34" charset="-128"/>
              </a:rPr>
              <a:t> (</a:t>
            </a:r>
            <a:r>
              <a:rPr lang="en-US" altLang="en-US" sz="3300">
                <a:solidFill>
                  <a:srgbClr val="FF33CC"/>
                </a:solidFill>
                <a:ea typeface="ＭＳ Ｐゴシック" panose="020B0600070205080204" pitchFamily="34" charset="-128"/>
              </a:rPr>
              <a:t>Faceted</a:t>
            </a:r>
            <a:r>
              <a:rPr lang="en-US" altLang="en-US" sz="3300">
                <a:solidFill>
                  <a:srgbClr val="FF0000"/>
                </a:solidFill>
                <a:ea typeface="ＭＳ Ｐゴシック" panose="020B0600070205080204" pitchFamily="34" charset="-128"/>
              </a:rPr>
              <a:t>, </a:t>
            </a:r>
            <a:r>
              <a:rPr lang="en-US" altLang="en-US" sz="3300">
                <a:solidFill>
                  <a:srgbClr val="FF33CC"/>
                </a:solidFill>
                <a:ea typeface="ＭＳ Ｐゴシック" panose="020B0600070205080204" pitchFamily="34" charset="-128"/>
              </a:rPr>
              <a:t>Flat</a:t>
            </a:r>
            <a:r>
              <a:rPr lang="en-US" altLang="en-US" sz="3300">
                <a:solidFill>
                  <a:srgbClr val="FF0000"/>
                </a:solidFill>
                <a:ea typeface="ＭＳ Ｐゴシック" panose="020B0600070205080204" pitchFamily="34" charset="-128"/>
              </a:rPr>
              <a:t>) Shading</a:t>
            </a:r>
            <a:br>
              <a:rPr lang="en-US" altLang="en-US" sz="3300">
                <a:solidFill>
                  <a:srgbClr val="FF0000"/>
                </a:solidFill>
                <a:ea typeface="ＭＳ Ｐゴシック" panose="020B0600070205080204" pitchFamily="34" charset="-128"/>
              </a:rPr>
            </a:br>
            <a:endParaRPr lang="en-US" altLang="en-US" sz="3300">
              <a:solidFill>
                <a:srgbClr val="FF0000"/>
              </a:solidFill>
              <a:ea typeface="ＭＳ Ｐゴシック" panose="020B0600070205080204" pitchFamily="34" charset="-128"/>
            </a:endParaRPr>
          </a:p>
        </p:txBody>
      </p:sp>
      <p:pic>
        <p:nvPicPr>
          <p:cNvPr id="4099" name="Picture 3" descr="shutbug64">
            <a:extLst>
              <a:ext uri="{FF2B5EF4-FFF2-40B4-BE49-F238E27FC236}">
                <a16:creationId xmlns:a16="http://schemas.microsoft.com/office/drawing/2014/main" id="{ED7F8D17-8F8E-4B2B-D37E-892033FDEFBE}"/>
              </a:ext>
            </a:extLst>
          </p:cNvPr>
          <p:cNvPicPr>
            <a:picLocks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312863" y="1576388"/>
            <a:ext cx="6516687" cy="4618037"/>
          </a:xfrm>
          <a:noFill/>
          <a:extLs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78533" name="Line 5">
            <a:extLst>
              <a:ext uri="{FF2B5EF4-FFF2-40B4-BE49-F238E27FC236}">
                <a16:creationId xmlns:a16="http://schemas.microsoft.com/office/drawing/2014/main" id="{0A0D02DE-D021-5306-48F4-D19F9E6D03EC}"/>
              </a:ext>
            </a:extLst>
          </p:cNvPr>
          <p:cNvSpPr>
            <a:spLocks noChangeShapeType="1"/>
          </p:cNvSpPr>
          <p:nvPr/>
        </p:nvSpPr>
        <p:spPr bwMode="auto">
          <a:xfrm flipH="1">
            <a:off x="5715000" y="5562600"/>
            <a:ext cx="228600" cy="457200"/>
          </a:xfrm>
          <a:prstGeom prst="line">
            <a:avLst/>
          </a:prstGeom>
          <a:noFill/>
          <a:ln w="12700">
            <a:solidFill>
              <a:schemeClr val="bg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lstStyle/>
          <a:p>
            <a:endParaRPr lang="en-US"/>
          </a:p>
        </p:txBody>
      </p:sp>
      <p:sp>
        <p:nvSpPr>
          <p:cNvPr id="278534" name="Line 6">
            <a:extLst>
              <a:ext uri="{FF2B5EF4-FFF2-40B4-BE49-F238E27FC236}">
                <a16:creationId xmlns:a16="http://schemas.microsoft.com/office/drawing/2014/main" id="{791D14C0-BFE4-6ECF-7F35-9BBABBABF1C2}"/>
              </a:ext>
            </a:extLst>
          </p:cNvPr>
          <p:cNvSpPr>
            <a:spLocks noChangeShapeType="1"/>
          </p:cNvSpPr>
          <p:nvPr/>
        </p:nvSpPr>
        <p:spPr bwMode="auto">
          <a:xfrm>
            <a:off x="5943600" y="5562600"/>
            <a:ext cx="76200" cy="457200"/>
          </a:xfrm>
          <a:prstGeom prst="line">
            <a:avLst/>
          </a:prstGeom>
          <a:noFill/>
          <a:ln w="12700">
            <a:solidFill>
              <a:schemeClr val="bg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lstStyle/>
          <a:p>
            <a:endParaRPr lang="en-US"/>
          </a:p>
        </p:txBody>
      </p:sp>
      <p:sp>
        <p:nvSpPr>
          <p:cNvPr id="278535" name="Line 7">
            <a:extLst>
              <a:ext uri="{FF2B5EF4-FFF2-40B4-BE49-F238E27FC236}">
                <a16:creationId xmlns:a16="http://schemas.microsoft.com/office/drawing/2014/main" id="{35A7121F-F97F-2CA4-A619-BB3964F23ECB}"/>
              </a:ext>
            </a:extLst>
          </p:cNvPr>
          <p:cNvSpPr>
            <a:spLocks noChangeShapeType="1"/>
          </p:cNvSpPr>
          <p:nvPr/>
        </p:nvSpPr>
        <p:spPr bwMode="auto">
          <a:xfrm>
            <a:off x="5715000" y="6019800"/>
            <a:ext cx="304800" cy="0"/>
          </a:xfrm>
          <a:prstGeom prst="line">
            <a:avLst/>
          </a:prstGeom>
          <a:noFill/>
          <a:ln w="12700">
            <a:solidFill>
              <a:schemeClr val="bg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lstStyle/>
          <a:p>
            <a:endParaRPr lang="en-US"/>
          </a:p>
        </p:txBody>
      </p:sp>
      <p:sp>
        <p:nvSpPr>
          <p:cNvPr id="2" name="TextBox 1">
            <a:extLst>
              <a:ext uri="{FF2B5EF4-FFF2-40B4-BE49-F238E27FC236}">
                <a16:creationId xmlns:a16="http://schemas.microsoft.com/office/drawing/2014/main" id="{F7AB06AC-96F8-8F8D-CB07-7E0183EA080B}"/>
              </a:ext>
            </a:extLst>
          </p:cNvPr>
          <p:cNvSpPr txBox="1">
            <a:spLocks noChangeArrowheads="1"/>
          </p:cNvSpPr>
          <p:nvPr/>
        </p:nvSpPr>
        <p:spPr bwMode="auto">
          <a:xfrm>
            <a:off x="1249363" y="6227763"/>
            <a:ext cx="6675437" cy="584200"/>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sz="3200" b="1"/>
              <a:t>Guess </a:t>
            </a:r>
            <a:r>
              <a:rPr lang="en-US" altLang="en-US">
                <a:solidFill>
                  <a:srgbClr val="FF0000"/>
                </a:solidFill>
                <a:latin typeface="Stencil" panose="040409050D0802020404" pitchFamily="82" charset="0"/>
              </a:rPr>
              <a:t>PER POLYGON</a:t>
            </a:r>
            <a:r>
              <a:rPr lang="en-US" altLang="en-US">
                <a:latin typeface="Rockwell Extra Bold" panose="02060903040505020403" pitchFamily="18" charset="0"/>
              </a:rPr>
              <a:t> ?</a:t>
            </a:r>
            <a:r>
              <a:rPr lang="en-US" altLang="en-US">
                <a:solidFill>
                  <a:srgbClr val="FF0000"/>
                </a:solidFill>
                <a:latin typeface="Stencil" panose="040409050D0802020404" pitchFamily="82" charset="0"/>
              </a:rPr>
              <a:t>     </a:t>
            </a:r>
            <a:r>
              <a:rPr lang="en-US" altLang="en-US">
                <a:solidFill>
                  <a:srgbClr val="FF0000"/>
                </a:solidFill>
                <a:latin typeface="Rockwell Extra Bold" panose="02060903040505020403" pitchFamily="18" charset="0"/>
              </a:rPr>
              <a:t>FLAT </a:t>
            </a:r>
            <a:r>
              <a:rPr lang="en-US" altLang="en-US">
                <a:latin typeface="Rockwell Extra Bold" panose="02060903040505020403" pitchFamily="18" charset="0"/>
              </a:rPr>
              <a:t>/</a:t>
            </a:r>
            <a:r>
              <a:rPr lang="en-US" altLang="en-US">
                <a:solidFill>
                  <a:srgbClr val="FF0000"/>
                </a:solidFill>
                <a:latin typeface="Rockwell Extra Bold" panose="02060903040505020403" pitchFamily="18" charset="0"/>
              </a:rPr>
              <a:t> </a:t>
            </a:r>
            <a:r>
              <a:rPr lang="en-US" altLang="en-US" b="1">
                <a:solidFill>
                  <a:srgbClr val="FF0000"/>
                </a:solidFill>
                <a:latin typeface="Showcard Gothic" panose="04020904020102020604" pitchFamily="82" charset="0"/>
              </a:rPr>
              <a:t>SMOOTH </a:t>
            </a:r>
            <a:r>
              <a:rPr lang="en-US" altLang="en-US" sz="2800">
                <a:latin typeface="Rockwell Extra Bold" panose="02060903040505020403" pitchFamily="18" charset="0"/>
              </a:rPr>
              <a:t>?</a:t>
            </a:r>
            <a:endParaRPr lang="en-US" altLang="en-US" sz="2800" b="1">
              <a:solidFill>
                <a:srgbClr val="FF0000"/>
              </a:solidFill>
              <a:latin typeface="Showcard Gothic" panose="04020904020102020604" pitchFamily="82"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6"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childTnLst>
                          </p:cTn>
                        </p:par>
                      </p:childTnLst>
                    </p:cTn>
                  </p:par>
                  <p:par>
                    <p:cTn id="21" fill="hold" nodeType="clickPar">
                      <p:stCondLst>
                        <p:cond delay="indefinite"/>
                      </p:stCondLst>
                      <p:childTnLst>
                        <p:par>
                          <p:cTn id="22" fill="hold" nodeType="withGroup">
                            <p:stCondLst>
                              <p:cond delay="0"/>
                            </p:stCondLst>
                            <p:childTnLst>
                              <p:par>
                                <p:cTn id="23" presetID="5" presetClass="entr" presetSubtype="10" fill="hold" nodeType="clickEffect">
                                  <p:stCondLst>
                                    <p:cond delay="0"/>
                                  </p:stCondLst>
                                  <p:childTnLst>
                                    <p:set>
                                      <p:cBhvr>
                                        <p:cTn id="24" dur="1" fill="hold">
                                          <p:stCondLst>
                                            <p:cond delay="0"/>
                                          </p:stCondLst>
                                        </p:cTn>
                                        <p:tgtEl>
                                          <p:spTgt spid="278530"/>
                                        </p:tgtEl>
                                        <p:attrNameLst>
                                          <p:attrName>style.visibility</p:attrName>
                                        </p:attrNameLst>
                                      </p:cBhvr>
                                      <p:to>
                                        <p:strVal val="visible"/>
                                      </p:to>
                                    </p:set>
                                    <p:animEffect transition="in" filter="checkerboard(across)">
                                      <p:cBhvr>
                                        <p:cTn id="25" dur="500"/>
                                        <p:tgtEl>
                                          <p:spTgt spid="278530"/>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5" presetClass="entr" presetSubtype="10" fill="hold" nodeType="clickEffect">
                                  <p:stCondLst>
                                    <p:cond delay="0"/>
                                  </p:stCondLst>
                                  <p:childTnLst>
                                    <p:set>
                                      <p:cBhvr>
                                        <p:cTn id="29" dur="1" fill="hold">
                                          <p:stCondLst>
                                            <p:cond delay="0"/>
                                          </p:stCondLst>
                                        </p:cTn>
                                        <p:tgtEl>
                                          <p:spTgt spid="278533"/>
                                        </p:tgtEl>
                                        <p:attrNameLst>
                                          <p:attrName>style.visibility</p:attrName>
                                        </p:attrNameLst>
                                      </p:cBhvr>
                                      <p:to>
                                        <p:strVal val="visible"/>
                                      </p:to>
                                    </p:set>
                                    <p:animEffect transition="in" filter="checkerboard(across)">
                                      <p:cBhvr>
                                        <p:cTn id="30" dur="500"/>
                                        <p:tgtEl>
                                          <p:spTgt spid="278533"/>
                                        </p:tgtEl>
                                      </p:cBhvr>
                                    </p:animEffect>
                                  </p:childTnLst>
                                </p:cTn>
                              </p:par>
                              <p:par>
                                <p:cTn id="31" presetID="5" presetClass="entr" presetSubtype="10" fill="hold" nodeType="withEffect">
                                  <p:stCondLst>
                                    <p:cond delay="0"/>
                                  </p:stCondLst>
                                  <p:childTnLst>
                                    <p:set>
                                      <p:cBhvr>
                                        <p:cTn id="32" dur="1" fill="hold">
                                          <p:stCondLst>
                                            <p:cond delay="0"/>
                                          </p:stCondLst>
                                        </p:cTn>
                                        <p:tgtEl>
                                          <p:spTgt spid="278534"/>
                                        </p:tgtEl>
                                        <p:attrNameLst>
                                          <p:attrName>style.visibility</p:attrName>
                                        </p:attrNameLst>
                                      </p:cBhvr>
                                      <p:to>
                                        <p:strVal val="visible"/>
                                      </p:to>
                                    </p:set>
                                    <p:animEffect transition="in" filter="checkerboard(across)">
                                      <p:cBhvr>
                                        <p:cTn id="33" dur="500"/>
                                        <p:tgtEl>
                                          <p:spTgt spid="278534"/>
                                        </p:tgtEl>
                                      </p:cBhvr>
                                    </p:animEffect>
                                  </p:childTnLst>
                                </p:cTn>
                              </p:par>
                              <p:par>
                                <p:cTn id="34" presetID="5" presetClass="entr" presetSubtype="10" fill="hold" nodeType="withEffect">
                                  <p:stCondLst>
                                    <p:cond delay="0"/>
                                  </p:stCondLst>
                                  <p:childTnLst>
                                    <p:set>
                                      <p:cBhvr>
                                        <p:cTn id="35" dur="1" fill="hold">
                                          <p:stCondLst>
                                            <p:cond delay="0"/>
                                          </p:stCondLst>
                                        </p:cTn>
                                        <p:tgtEl>
                                          <p:spTgt spid="278535"/>
                                        </p:tgtEl>
                                        <p:attrNameLst>
                                          <p:attrName>style.visibility</p:attrName>
                                        </p:attrNameLst>
                                      </p:cBhvr>
                                      <p:to>
                                        <p:strVal val="visible"/>
                                      </p:to>
                                    </p:set>
                                    <p:animEffect transition="in" filter="checkerboard(across)">
                                      <p:cBhvr>
                                        <p:cTn id="36" dur="500"/>
                                        <p:tgtEl>
                                          <p:spTgt spid="278535"/>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3" presetClass="exit" presetSubtype="10" fill="hold" nodeType="clickEffect">
                                  <p:stCondLst>
                                    <p:cond delay="0"/>
                                  </p:stCondLst>
                                  <p:childTnLst>
                                    <p:animEffect transition="out" filter="blinds(horizontal)">
                                      <p:cBhvr>
                                        <p:cTn id="40" dur="500"/>
                                        <p:tgtEl>
                                          <p:spTgt spid="278533"/>
                                        </p:tgtEl>
                                      </p:cBhvr>
                                    </p:animEffect>
                                    <p:set>
                                      <p:cBhvr>
                                        <p:cTn id="41" dur="1" fill="hold">
                                          <p:stCondLst>
                                            <p:cond delay="499"/>
                                          </p:stCondLst>
                                        </p:cTn>
                                        <p:tgtEl>
                                          <p:spTgt spid="278533"/>
                                        </p:tgtEl>
                                        <p:attrNameLst>
                                          <p:attrName>style.visibility</p:attrName>
                                        </p:attrNameLst>
                                      </p:cBhvr>
                                      <p:to>
                                        <p:strVal val="hidden"/>
                                      </p:to>
                                    </p:set>
                                  </p:childTnLst>
                                </p:cTn>
                              </p:par>
                              <p:par>
                                <p:cTn id="42" presetID="3" presetClass="exit" presetSubtype="10" fill="hold" nodeType="withEffect">
                                  <p:stCondLst>
                                    <p:cond delay="0"/>
                                  </p:stCondLst>
                                  <p:childTnLst>
                                    <p:animEffect transition="out" filter="blinds(horizontal)">
                                      <p:cBhvr>
                                        <p:cTn id="43" dur="500"/>
                                        <p:tgtEl>
                                          <p:spTgt spid="278534"/>
                                        </p:tgtEl>
                                      </p:cBhvr>
                                    </p:animEffect>
                                    <p:set>
                                      <p:cBhvr>
                                        <p:cTn id="44" dur="1" fill="hold">
                                          <p:stCondLst>
                                            <p:cond delay="499"/>
                                          </p:stCondLst>
                                        </p:cTn>
                                        <p:tgtEl>
                                          <p:spTgt spid="278534"/>
                                        </p:tgtEl>
                                        <p:attrNameLst>
                                          <p:attrName>style.visibility</p:attrName>
                                        </p:attrNameLst>
                                      </p:cBhvr>
                                      <p:to>
                                        <p:strVal val="hidden"/>
                                      </p:to>
                                    </p:set>
                                  </p:childTnLst>
                                </p:cTn>
                              </p:par>
                              <p:par>
                                <p:cTn id="45" presetID="3" presetClass="exit" presetSubtype="10" fill="hold" nodeType="withEffect">
                                  <p:stCondLst>
                                    <p:cond delay="0"/>
                                  </p:stCondLst>
                                  <p:childTnLst>
                                    <p:animEffect transition="out" filter="blinds(horizontal)">
                                      <p:cBhvr>
                                        <p:cTn id="46" dur="500"/>
                                        <p:tgtEl>
                                          <p:spTgt spid="278535"/>
                                        </p:tgtEl>
                                      </p:cBhvr>
                                    </p:animEffect>
                                    <p:set>
                                      <p:cBhvr>
                                        <p:cTn id="47" dur="1" fill="hold">
                                          <p:stCondLst>
                                            <p:cond delay="499"/>
                                          </p:stCondLst>
                                        </p:cTn>
                                        <p:tgtEl>
                                          <p:spTgt spid="27853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8530" grpId="0" animBg="1"/>
      <p:bldP spid="2"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Number Placeholder 3">
            <a:extLst>
              <a:ext uri="{FF2B5EF4-FFF2-40B4-BE49-F238E27FC236}">
                <a16:creationId xmlns:a16="http://schemas.microsoft.com/office/drawing/2014/main" id="{55C9B7FE-6A5B-0E2C-8DFD-F1F678ADB3BD}"/>
              </a:ext>
            </a:extLst>
          </p:cNvPr>
          <p:cNvSpPr txBox="1">
            <a:spLocks noGrp="1"/>
          </p:cNvSpPr>
          <p:nvPr/>
        </p:nvSpPr>
        <p:spPr bwMode="auto">
          <a:xfrm>
            <a:off x="8077200" y="6324600"/>
            <a:ext cx="381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marL="342900" indent="-342900">
              <a:defRPr sz="2400">
                <a:solidFill>
                  <a:schemeClr val="tx1"/>
                </a:solidFill>
                <a:latin typeface="Times New Roman" panose="02020603050405020304" pitchFamily="18" charset="0"/>
                <a:ea typeface="ＭＳ Ｐゴシック" panose="020B0600070205080204" pitchFamily="34" charset="-128"/>
              </a:defRPr>
            </a:lvl1pPr>
            <a:lvl2pPr>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lvl="1" algn="r"/>
            <a:fld id="{FE848614-0FCC-4979-B48F-646BABF0516F}" type="slidenum">
              <a:rPr lang="es-ES" altLang="en-US" sz="1000">
                <a:latin typeface="Arial" panose="020B0604020202020204" pitchFamily="34" charset="0"/>
              </a:rPr>
              <a:pPr lvl="1" algn="r"/>
              <a:t>80</a:t>
            </a:fld>
            <a:endParaRPr lang="es-ES" altLang="en-US" sz="1000">
              <a:latin typeface="Arial" panose="020B0604020202020204" pitchFamily="34" charset="0"/>
            </a:endParaRPr>
          </a:p>
        </p:txBody>
      </p:sp>
      <p:sp>
        <p:nvSpPr>
          <p:cNvPr id="240644" name="Rectangle 2">
            <a:extLst>
              <a:ext uri="{FF2B5EF4-FFF2-40B4-BE49-F238E27FC236}">
                <a16:creationId xmlns:a16="http://schemas.microsoft.com/office/drawing/2014/main" id="{33CF037B-B6E2-D272-CEBC-A736F62BFBA8}"/>
              </a:ext>
            </a:extLst>
          </p:cNvPr>
          <p:cNvSpPr>
            <a:spLocks noGrp="1" noChangeArrowheads="1"/>
          </p:cNvSpPr>
          <p:nvPr>
            <p:ph type="title" idx="4294967295"/>
          </p:nvPr>
        </p:nvSpPr>
        <p:spPr/>
        <p:txBody>
          <a:bodyPr/>
          <a:lstStyle/>
          <a:p>
            <a:r>
              <a:rPr lang="en-US" altLang="en-US" sz="3800">
                <a:ea typeface="ＭＳ Ｐゴシック" panose="020B0600070205080204" pitchFamily="34" charset="-128"/>
                <a:cs typeface="Times New Roman" panose="02020603050405020304" pitchFamily="18" charset="0"/>
              </a:rPr>
              <a:t>Computation of </a:t>
            </a:r>
            <a:r>
              <a:rPr lang="en-US" altLang="en-US" sz="3800">
                <a:solidFill>
                  <a:srgbClr val="FF0000"/>
                </a:solidFill>
                <a:ea typeface="ＭＳ Ｐゴシック" panose="020B0600070205080204" pitchFamily="34" charset="-128"/>
                <a:cs typeface="Times New Roman" panose="02020603050405020304" pitchFamily="18" charset="0"/>
              </a:rPr>
              <a:t>Vectors</a:t>
            </a:r>
          </a:p>
        </p:txBody>
      </p:sp>
      <p:sp>
        <p:nvSpPr>
          <p:cNvPr id="240645" name="Rectangle 3">
            <a:extLst>
              <a:ext uri="{FF2B5EF4-FFF2-40B4-BE49-F238E27FC236}">
                <a16:creationId xmlns:a16="http://schemas.microsoft.com/office/drawing/2014/main" id="{233652C3-3941-8AFF-B2DE-B5EDD87CCB91}"/>
              </a:ext>
            </a:extLst>
          </p:cNvPr>
          <p:cNvSpPr>
            <a:spLocks noGrp="1" noChangeArrowheads="1"/>
          </p:cNvSpPr>
          <p:nvPr>
            <p:ph type="body" idx="4294967295"/>
          </p:nvPr>
        </p:nvSpPr>
        <p:spPr>
          <a:xfrm>
            <a:off x="-190500" y="1447800"/>
            <a:ext cx="9867900" cy="4724400"/>
          </a:xfrm>
        </p:spPr>
        <p:txBody>
          <a:bodyPr/>
          <a:lstStyle/>
          <a:p>
            <a:pPr>
              <a:lnSpc>
                <a:spcPct val="80000"/>
              </a:lnSpc>
            </a:pPr>
            <a:r>
              <a:rPr lang="en-US" altLang="en-US" sz="2800">
                <a:ea typeface="ＭＳ Ｐゴシック" panose="020B0600070205080204" pitchFamily="34" charset="-128"/>
                <a:cs typeface="Times New Roman" panose="02020603050405020304" pitchFamily="18" charset="0"/>
              </a:rPr>
              <a:t> </a:t>
            </a:r>
            <a:r>
              <a:rPr lang="en-US" altLang="en-US" sz="2800" b="1">
                <a:solidFill>
                  <a:srgbClr val="FF0000"/>
                </a:solidFill>
                <a:latin typeface="Times New Roman" panose="02020603050405020304" pitchFamily="18" charset="0"/>
                <a:ea typeface="ＭＳ Ｐゴシック" panose="020B0600070205080204" pitchFamily="34" charset="-128"/>
                <a:cs typeface="Times New Roman" panose="02020603050405020304" pitchFamily="18" charset="0"/>
              </a:rPr>
              <a:t>l</a:t>
            </a:r>
            <a:r>
              <a:rPr lang="en-US" altLang="en-US" sz="2800">
                <a:solidFill>
                  <a:srgbClr val="FF0000"/>
                </a:solidFill>
                <a:ea typeface="ＭＳ Ｐゴシック" panose="020B0600070205080204" pitchFamily="34" charset="-128"/>
                <a:cs typeface="Times New Roman" panose="02020603050405020304" pitchFamily="18" charset="0"/>
              </a:rPr>
              <a:t> </a:t>
            </a:r>
            <a:r>
              <a:rPr lang="en-US" altLang="en-US" sz="2800">
                <a:ea typeface="ＭＳ Ｐゴシック" panose="020B0600070205080204" pitchFamily="34" charset="-128"/>
                <a:cs typeface="Times New Roman" panose="02020603050405020304" pitchFamily="18" charset="0"/>
              </a:rPr>
              <a:t>and </a:t>
            </a:r>
            <a:r>
              <a:rPr lang="en-US" altLang="en-US" sz="2800" b="1">
                <a:solidFill>
                  <a:srgbClr val="FF0000"/>
                </a:solidFill>
                <a:latin typeface="Times New Roman" panose="02020603050405020304" pitchFamily="18" charset="0"/>
                <a:ea typeface="ＭＳ Ｐゴシック" panose="020B0600070205080204" pitchFamily="34" charset="-128"/>
                <a:cs typeface="Times New Roman" panose="02020603050405020304" pitchFamily="18" charset="0"/>
              </a:rPr>
              <a:t>v</a:t>
            </a:r>
            <a:r>
              <a:rPr lang="en-US" altLang="en-US" sz="2800">
                <a:ea typeface="ＭＳ Ｐゴシック" panose="020B0600070205080204" pitchFamily="34" charset="-128"/>
                <a:cs typeface="Times New Roman" panose="02020603050405020304" pitchFamily="18" charset="0"/>
              </a:rPr>
              <a:t> are </a:t>
            </a:r>
            <a:r>
              <a:rPr lang="en-US" altLang="en-US" sz="2800">
                <a:solidFill>
                  <a:schemeClr val="accent2"/>
                </a:solidFill>
                <a:ea typeface="ＭＳ Ｐゴシック" panose="020B0600070205080204" pitchFamily="34" charset="-128"/>
                <a:cs typeface="Times New Roman" panose="02020603050405020304" pitchFamily="18" charset="0"/>
              </a:rPr>
              <a:t>specified by the </a:t>
            </a:r>
            <a:r>
              <a:rPr lang="en-US" altLang="en-US" sz="2800" b="1">
                <a:solidFill>
                  <a:schemeClr val="accent2"/>
                </a:solidFill>
                <a:ea typeface="ＭＳ Ｐゴシック" panose="020B0600070205080204" pitchFamily="34" charset="-128"/>
                <a:cs typeface="Times New Roman" panose="02020603050405020304" pitchFamily="18" charset="0"/>
              </a:rPr>
              <a:t>application</a:t>
            </a:r>
          </a:p>
          <a:p>
            <a:pPr>
              <a:lnSpc>
                <a:spcPct val="80000"/>
              </a:lnSpc>
              <a:buFontTx/>
              <a:buNone/>
            </a:pPr>
            <a:endParaRPr lang="en-US" altLang="en-US" sz="2800" b="1">
              <a:solidFill>
                <a:schemeClr val="accent2"/>
              </a:solidFill>
              <a:ea typeface="ＭＳ Ｐゴシック" panose="020B0600070205080204" pitchFamily="34" charset="-128"/>
              <a:cs typeface="Times New Roman" panose="02020603050405020304" pitchFamily="18" charset="0"/>
            </a:endParaRPr>
          </a:p>
          <a:p>
            <a:pPr>
              <a:lnSpc>
                <a:spcPct val="80000"/>
              </a:lnSpc>
            </a:pPr>
            <a:r>
              <a:rPr lang="en-US" altLang="en-US" sz="2800">
                <a:ea typeface="ＭＳ Ｐゴシック" panose="020B0600070205080204" pitchFamily="34" charset="-128"/>
                <a:cs typeface="Times New Roman" panose="02020603050405020304" pitchFamily="18" charset="0"/>
              </a:rPr>
              <a:t>Can computer </a:t>
            </a:r>
            <a:r>
              <a:rPr lang="en-US" altLang="en-US" sz="2800" b="1">
                <a:solidFill>
                  <a:srgbClr val="FF0000"/>
                </a:solidFill>
                <a:latin typeface="Times New Roman" panose="02020603050405020304" pitchFamily="18" charset="0"/>
                <a:ea typeface="ＭＳ Ｐゴシック" panose="020B0600070205080204" pitchFamily="34" charset="-128"/>
                <a:cs typeface="Times New Roman" panose="02020603050405020304" pitchFamily="18" charset="0"/>
              </a:rPr>
              <a:t>r</a:t>
            </a:r>
            <a:r>
              <a:rPr lang="en-US" altLang="en-US" sz="2800">
                <a:ea typeface="ＭＳ Ｐゴシック" panose="020B0600070205080204" pitchFamily="34" charset="-128"/>
                <a:cs typeface="Times New Roman" panose="02020603050405020304" pitchFamily="18" charset="0"/>
              </a:rPr>
              <a:t> from </a:t>
            </a:r>
            <a:r>
              <a:rPr lang="en-US" altLang="en-US" sz="2800" b="1">
                <a:solidFill>
                  <a:srgbClr val="FF0000"/>
                </a:solidFill>
                <a:latin typeface="Times New Roman" panose="02020603050405020304" pitchFamily="18" charset="0"/>
                <a:ea typeface="ＭＳ Ｐゴシック" panose="020B0600070205080204" pitchFamily="34" charset="-128"/>
                <a:cs typeface="Times New Roman" panose="02020603050405020304" pitchFamily="18" charset="0"/>
              </a:rPr>
              <a:t>l</a:t>
            </a:r>
            <a:r>
              <a:rPr lang="en-US" altLang="en-US" sz="2800">
                <a:solidFill>
                  <a:srgbClr val="FF0000"/>
                </a:solidFill>
                <a:ea typeface="ＭＳ Ｐゴシック" panose="020B0600070205080204" pitchFamily="34" charset="-128"/>
                <a:cs typeface="Times New Roman" panose="02020603050405020304" pitchFamily="18" charset="0"/>
              </a:rPr>
              <a:t> </a:t>
            </a:r>
            <a:r>
              <a:rPr lang="en-US" altLang="en-US" sz="2800">
                <a:ea typeface="ＭＳ Ｐゴシック" panose="020B0600070205080204" pitchFamily="34" charset="-128"/>
                <a:cs typeface="Times New Roman" panose="02020603050405020304" pitchFamily="18" charset="0"/>
              </a:rPr>
              <a:t>and </a:t>
            </a:r>
            <a:r>
              <a:rPr lang="en-US" altLang="en-US" sz="2800" b="1">
                <a:solidFill>
                  <a:srgbClr val="FF0000"/>
                </a:solidFill>
                <a:latin typeface="Times New Roman" panose="02020603050405020304" pitchFamily="18" charset="0"/>
                <a:ea typeface="ＭＳ Ｐゴシック" panose="020B0600070205080204" pitchFamily="34" charset="-128"/>
                <a:cs typeface="Times New Roman" panose="02020603050405020304" pitchFamily="18" charset="0"/>
              </a:rPr>
              <a:t>n</a:t>
            </a:r>
          </a:p>
          <a:p>
            <a:pPr>
              <a:lnSpc>
                <a:spcPct val="80000"/>
              </a:lnSpc>
              <a:buFontTx/>
              <a:buNone/>
            </a:pPr>
            <a:endParaRPr lang="en-US" altLang="en-US" sz="2800">
              <a:solidFill>
                <a:srgbClr val="FF0000"/>
              </a:solidFill>
              <a:ea typeface="ＭＳ Ｐゴシック" panose="020B0600070205080204" pitchFamily="34" charset="-128"/>
              <a:cs typeface="Times New Roman" panose="02020603050405020304" pitchFamily="18" charset="0"/>
            </a:endParaRPr>
          </a:p>
          <a:p>
            <a:pPr>
              <a:lnSpc>
                <a:spcPct val="80000"/>
              </a:lnSpc>
            </a:pPr>
            <a:r>
              <a:rPr lang="en-US" altLang="en-US" sz="2800" b="1">
                <a:solidFill>
                  <a:schemeClr val="accent2"/>
                </a:solidFill>
                <a:ea typeface="ＭＳ Ｐゴシック" panose="020B0600070205080204" pitchFamily="34" charset="-128"/>
                <a:cs typeface="Times New Roman" panose="02020603050405020304" pitchFamily="18" charset="0"/>
              </a:rPr>
              <a:t>Problem is determining </a:t>
            </a:r>
            <a:r>
              <a:rPr lang="en-US" altLang="en-US" sz="2800" b="1">
                <a:solidFill>
                  <a:srgbClr val="FF0000"/>
                </a:solidFill>
                <a:latin typeface="Times New Roman" panose="02020603050405020304" pitchFamily="18" charset="0"/>
                <a:ea typeface="ＭＳ Ｐゴシック" panose="020B0600070205080204" pitchFamily="34" charset="-128"/>
                <a:cs typeface="Times New Roman" panose="02020603050405020304" pitchFamily="18" charset="0"/>
              </a:rPr>
              <a:t>n</a:t>
            </a:r>
            <a:endParaRPr lang="en-US" altLang="en-US" sz="2800" b="1">
              <a:solidFill>
                <a:srgbClr val="FF0000"/>
              </a:solidFill>
              <a:ea typeface="ＭＳ Ｐゴシック" panose="020B0600070205080204" pitchFamily="34" charset="-128"/>
              <a:cs typeface="Times New Roman" panose="02020603050405020304" pitchFamily="18" charset="0"/>
            </a:endParaRPr>
          </a:p>
          <a:p>
            <a:pPr>
              <a:lnSpc>
                <a:spcPct val="80000"/>
              </a:lnSpc>
            </a:pPr>
            <a:r>
              <a:rPr lang="en-US" altLang="en-US" sz="2800">
                <a:ea typeface="ＭＳ Ｐゴシック" panose="020B0600070205080204" pitchFamily="34" charset="-128"/>
                <a:cs typeface="Times New Roman" panose="02020603050405020304" pitchFamily="18" charset="0"/>
              </a:rPr>
              <a:t>For simple surfaces  </a:t>
            </a:r>
            <a:r>
              <a:rPr lang="en-US" altLang="en-US" sz="2800" b="1">
                <a:solidFill>
                  <a:srgbClr val="FF0000"/>
                </a:solidFill>
                <a:ea typeface="ＭＳ Ｐゴシック" panose="020B0600070205080204" pitchFamily="34" charset="-128"/>
                <a:cs typeface="Times New Roman" panose="02020603050405020304" pitchFamily="18" charset="0"/>
              </a:rPr>
              <a:t>n</a:t>
            </a:r>
            <a:r>
              <a:rPr lang="en-US" altLang="en-US" sz="2800">
                <a:ea typeface="ＭＳ Ｐゴシック" panose="020B0600070205080204" pitchFamily="34" charset="-128"/>
                <a:cs typeface="Times New Roman" panose="02020603050405020304" pitchFamily="18" charset="0"/>
              </a:rPr>
              <a:t> can be determined but how we determine </a:t>
            </a:r>
            <a:r>
              <a:rPr lang="en-US" altLang="en-US" sz="2800" b="1">
                <a:solidFill>
                  <a:srgbClr val="FF0000"/>
                </a:solidFill>
                <a:latin typeface="Times New Roman" panose="02020603050405020304" pitchFamily="18" charset="0"/>
                <a:ea typeface="ＭＳ Ｐゴシック" panose="020B0600070205080204" pitchFamily="34" charset="-128"/>
                <a:cs typeface="Times New Roman" panose="02020603050405020304" pitchFamily="18" charset="0"/>
              </a:rPr>
              <a:t>n</a:t>
            </a:r>
            <a:r>
              <a:rPr lang="en-US" altLang="en-US" sz="2800">
                <a:ea typeface="ＭＳ Ｐゴシック" panose="020B0600070205080204" pitchFamily="34" charset="-128"/>
                <a:cs typeface="Times New Roman" panose="02020603050405020304" pitchFamily="18" charset="0"/>
              </a:rPr>
              <a:t> differs depending on </a:t>
            </a:r>
            <a:r>
              <a:rPr lang="en-US" altLang="en-US" sz="2800" b="1">
                <a:solidFill>
                  <a:srgbClr val="C00000"/>
                </a:solidFill>
                <a:ea typeface="ＭＳ Ｐゴシック" panose="020B0600070205080204" pitchFamily="34" charset="-128"/>
                <a:cs typeface="Times New Roman" panose="02020603050405020304" pitchFamily="18" charset="0"/>
              </a:rPr>
              <a:t>underlying representation of surface</a:t>
            </a:r>
          </a:p>
          <a:p>
            <a:pPr>
              <a:lnSpc>
                <a:spcPct val="80000"/>
              </a:lnSpc>
              <a:buFontTx/>
              <a:buNone/>
            </a:pPr>
            <a:endParaRPr lang="en-US" altLang="en-US" sz="2800">
              <a:ea typeface="ＭＳ Ｐゴシック" panose="020B0600070205080204" pitchFamily="34" charset="-128"/>
              <a:cs typeface="Times New Roman" panose="02020603050405020304" pitchFamily="18" charset="0"/>
            </a:endParaRPr>
          </a:p>
          <a:p>
            <a:pPr>
              <a:lnSpc>
                <a:spcPct val="80000"/>
              </a:lnSpc>
            </a:pPr>
            <a:r>
              <a:rPr lang="en-US" altLang="en-US" sz="2800" b="1">
                <a:solidFill>
                  <a:srgbClr val="FF0000"/>
                </a:solidFill>
                <a:ea typeface="ＭＳ Ｐゴシック" panose="020B0600070205080204" pitchFamily="34" charset="-128"/>
                <a:cs typeface="Times New Roman" panose="02020603050405020304" pitchFamily="18" charset="0"/>
              </a:rPr>
              <a:t>OpenGL</a:t>
            </a:r>
            <a:r>
              <a:rPr lang="en-US" altLang="en-US" sz="2800">
                <a:solidFill>
                  <a:srgbClr val="FF0000"/>
                </a:solidFill>
                <a:ea typeface="ＭＳ Ｐゴシック" panose="020B0600070205080204" pitchFamily="34" charset="-128"/>
                <a:cs typeface="Times New Roman" panose="02020603050405020304" pitchFamily="18" charset="0"/>
              </a:rPr>
              <a:t> leaves determination of normal to application</a:t>
            </a:r>
          </a:p>
          <a:p>
            <a:pPr lvl="1">
              <a:lnSpc>
                <a:spcPct val="80000"/>
              </a:lnSpc>
            </a:pPr>
            <a:r>
              <a:rPr lang="en-US" altLang="en-US" sz="2200">
                <a:ea typeface="ＭＳ Ｐゴシック" panose="020B0600070205080204" pitchFamily="34" charset="-128"/>
                <a:cs typeface="Times New Roman" panose="02020603050405020304" pitchFamily="18" charset="0"/>
              </a:rPr>
              <a:t>Exception for </a:t>
            </a:r>
            <a:r>
              <a:rPr lang="en-US" altLang="en-US" sz="2200" b="1">
                <a:solidFill>
                  <a:srgbClr val="FF0000"/>
                </a:solidFill>
                <a:ea typeface="ＭＳ Ｐゴシック" panose="020B0600070205080204" pitchFamily="34" charset="-128"/>
                <a:cs typeface="Times New Roman" panose="02020603050405020304" pitchFamily="18" charset="0"/>
              </a:rPr>
              <a:t>GLU quadrics</a:t>
            </a:r>
            <a:r>
              <a:rPr lang="en-US" altLang="en-US" sz="2200">
                <a:ea typeface="ＭＳ Ｐゴシック" panose="020B0600070205080204" pitchFamily="34" charset="-128"/>
                <a:cs typeface="Times New Roman" panose="02020603050405020304" pitchFamily="18" charset="0"/>
              </a:rPr>
              <a:t> and </a:t>
            </a:r>
            <a:r>
              <a:rPr lang="en-US" altLang="en-US" sz="2200" b="1">
                <a:solidFill>
                  <a:srgbClr val="FF0000"/>
                </a:solidFill>
                <a:ea typeface="ＭＳ Ｐゴシック" panose="020B0600070205080204" pitchFamily="34" charset="-128"/>
                <a:cs typeface="Times New Roman" panose="02020603050405020304" pitchFamily="18" charset="0"/>
              </a:rPr>
              <a:t>Bezier surfaces</a:t>
            </a:r>
            <a:r>
              <a:rPr lang="en-US" altLang="en-US" sz="2200">
                <a:ea typeface="ＭＳ Ｐゴシック" panose="020B0600070205080204" pitchFamily="34" charset="-128"/>
                <a:cs typeface="Times New Roman" panose="02020603050405020304" pitchFamily="18" charset="0"/>
              </a:rPr>
              <a:t> (Chapter 11)</a:t>
            </a:r>
          </a:p>
        </p:txBody>
      </p:sp>
      <p:pic>
        <p:nvPicPr>
          <p:cNvPr id="73733" name="Picture 5">
            <a:extLst>
              <a:ext uri="{FF2B5EF4-FFF2-40B4-BE49-F238E27FC236}">
                <a16:creationId xmlns:a16="http://schemas.microsoft.com/office/drawing/2014/main" id="{8DA30C4C-4770-6566-8A04-CEDC959BD4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65913" y="1447800"/>
            <a:ext cx="2478087" cy="1871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6" presetClass="emph" presetSubtype="0" fill="hold" nodeType="clickEffect">
                                  <p:stCondLst>
                                    <p:cond delay="0"/>
                                  </p:stCondLst>
                                  <p:childTnLst>
                                    <p:animScale>
                                      <p:cBhvr>
                                        <p:cTn id="6" dur="2000" fill="hold"/>
                                        <p:tgtEl>
                                          <p:spTgt spid="240644"/>
                                        </p:tgtEl>
                                      </p:cBhvr>
                                      <p:by x="100000" y="150000"/>
                                    </p:animScale>
                                  </p:childTnLst>
                                </p:cTn>
                              </p:par>
                            </p:childTnLst>
                          </p:cTn>
                        </p:par>
                      </p:childTnLst>
                    </p:cTn>
                  </p:par>
                  <p:par>
                    <p:cTn id="7" fill="hold" nodeType="clickPar">
                      <p:stCondLst>
                        <p:cond delay="indefinite"/>
                      </p:stCondLst>
                      <p:childTnLst>
                        <p:par>
                          <p:cTn id="8" fill="hold" nodeType="withGroup">
                            <p:stCondLst>
                              <p:cond delay="0"/>
                            </p:stCondLst>
                            <p:childTnLst>
                              <p:par>
                                <p:cTn id="9" presetID="8" presetClass="entr" presetSubtype="16" fill="hold" nodeType="clickEffect">
                                  <p:stCondLst>
                                    <p:cond delay="0"/>
                                  </p:stCondLst>
                                  <p:childTnLst>
                                    <p:set>
                                      <p:cBhvr>
                                        <p:cTn id="10" dur="1" fill="hold">
                                          <p:stCondLst>
                                            <p:cond delay="0"/>
                                          </p:stCondLst>
                                        </p:cTn>
                                        <p:tgtEl>
                                          <p:spTgt spid="240645">
                                            <p:txEl>
                                              <p:pRg st="4" end="4"/>
                                            </p:txEl>
                                          </p:spTgt>
                                        </p:tgtEl>
                                        <p:attrNameLst>
                                          <p:attrName>style.visibility</p:attrName>
                                        </p:attrNameLst>
                                      </p:cBhvr>
                                      <p:to>
                                        <p:strVal val="visible"/>
                                      </p:to>
                                    </p:set>
                                    <p:animEffect transition="in" filter="diamond(in)">
                                      <p:cBhvr>
                                        <p:cTn id="11" dur="2000"/>
                                        <p:tgtEl>
                                          <p:spTgt spid="240645">
                                            <p:txEl>
                                              <p:pRg st="4" end="4"/>
                                            </p:txEl>
                                          </p:spTgt>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5" presetClass="entr" presetSubtype="10" fill="hold" nodeType="clickEffect">
                                  <p:stCondLst>
                                    <p:cond delay="0"/>
                                  </p:stCondLst>
                                  <p:childTnLst>
                                    <p:set>
                                      <p:cBhvr>
                                        <p:cTn id="15" dur="1" fill="hold">
                                          <p:stCondLst>
                                            <p:cond delay="0"/>
                                          </p:stCondLst>
                                        </p:cTn>
                                        <p:tgtEl>
                                          <p:spTgt spid="240645">
                                            <p:txEl>
                                              <p:pRg st="5" end="5"/>
                                            </p:txEl>
                                          </p:spTgt>
                                        </p:tgtEl>
                                        <p:attrNameLst>
                                          <p:attrName>style.visibility</p:attrName>
                                        </p:attrNameLst>
                                      </p:cBhvr>
                                      <p:to>
                                        <p:strVal val="visible"/>
                                      </p:to>
                                    </p:set>
                                    <p:animEffect transition="in" filter="checkerboard(across)">
                                      <p:cBhvr>
                                        <p:cTn id="16" dur="500"/>
                                        <p:tgtEl>
                                          <p:spTgt spid="240645">
                                            <p:txEl>
                                              <p:pRg st="5" end="5"/>
                                            </p:txEl>
                                          </p:spTgt>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6" presetClass="emph" presetSubtype="0" fill="hold" nodeType="clickEffect">
                                  <p:stCondLst>
                                    <p:cond delay="0"/>
                                  </p:stCondLst>
                                  <p:childTnLst>
                                    <p:animScale>
                                      <p:cBhvr>
                                        <p:cTn id="20" dur="2000" fill="hold"/>
                                        <p:tgtEl>
                                          <p:spTgt spid="240645">
                                            <p:txEl>
                                              <p:pRg st="7" end="7"/>
                                            </p:txEl>
                                          </p:spTgt>
                                        </p:tgtEl>
                                      </p:cBhvr>
                                      <p:by x="100000" y="150000"/>
                                    </p:animScale>
                                  </p:childTnLst>
                                </p:cTn>
                              </p:par>
                            </p:childTnLst>
                          </p:cTn>
                        </p:par>
                      </p:childTnLst>
                    </p:cTn>
                  </p:par>
                  <p:par>
                    <p:cTn id="21" fill="hold" nodeType="clickPar">
                      <p:stCondLst>
                        <p:cond delay="indefinite"/>
                      </p:stCondLst>
                      <p:childTnLst>
                        <p:par>
                          <p:cTn id="22" fill="hold" nodeType="withGroup">
                            <p:stCondLst>
                              <p:cond delay="0"/>
                            </p:stCondLst>
                            <p:childTnLst>
                              <p:par>
                                <p:cTn id="23" presetID="26" presetClass="entr" presetSubtype="0" fill="hold" nodeType="clickEffect">
                                  <p:stCondLst>
                                    <p:cond delay="0"/>
                                  </p:stCondLst>
                                  <p:childTnLst>
                                    <p:set>
                                      <p:cBhvr>
                                        <p:cTn id="24" dur="1" fill="hold">
                                          <p:stCondLst>
                                            <p:cond delay="0"/>
                                          </p:stCondLst>
                                        </p:cTn>
                                        <p:tgtEl>
                                          <p:spTgt spid="240645">
                                            <p:txEl>
                                              <p:pRg st="7" end="7"/>
                                            </p:txEl>
                                          </p:spTgt>
                                        </p:tgtEl>
                                        <p:attrNameLst>
                                          <p:attrName>style.visibility</p:attrName>
                                        </p:attrNameLst>
                                      </p:cBhvr>
                                      <p:to>
                                        <p:strVal val="visible"/>
                                      </p:to>
                                    </p:set>
                                    <p:animEffect transition="in" filter="wipe(down)">
                                      <p:cBhvr>
                                        <p:cTn id="25" dur="580">
                                          <p:stCondLst>
                                            <p:cond delay="0"/>
                                          </p:stCondLst>
                                        </p:cTn>
                                        <p:tgtEl>
                                          <p:spTgt spid="240645">
                                            <p:txEl>
                                              <p:pRg st="7" end="7"/>
                                            </p:txEl>
                                          </p:spTgt>
                                        </p:tgtEl>
                                      </p:cBhvr>
                                    </p:animEffect>
                                    <p:anim calcmode="lin" valueType="num">
                                      <p:cBhvr>
                                        <p:cTn id="26" dur="1822" tmFilter="0,0; 0.14,0.36; 0.43,0.73; 0.71,0.91; 1.0,1.0">
                                          <p:stCondLst>
                                            <p:cond delay="0"/>
                                          </p:stCondLst>
                                        </p:cTn>
                                        <p:tgtEl>
                                          <p:spTgt spid="240645">
                                            <p:txEl>
                                              <p:pRg st="7" end="7"/>
                                            </p:txEl>
                                          </p:spTgt>
                                        </p:tgtEl>
                                        <p:attrNameLst>
                                          <p:attrName>ppt_x</p:attrName>
                                        </p:attrNameLst>
                                      </p:cBhvr>
                                      <p:tavLst>
                                        <p:tav tm="0">
                                          <p:val>
                                            <p:strVal val="#ppt_x-0.25"/>
                                          </p:val>
                                        </p:tav>
                                        <p:tav tm="100000">
                                          <p:val>
                                            <p:strVal val="#ppt_x"/>
                                          </p:val>
                                        </p:tav>
                                      </p:tavLst>
                                    </p:anim>
                                    <p:anim calcmode="lin" valueType="num">
                                      <p:cBhvr>
                                        <p:cTn id="27" dur="664" tmFilter="0.0,0.0; 0.25,0.07; 0.50,0.2; 0.75,0.467; 1.0,1.0">
                                          <p:stCondLst>
                                            <p:cond delay="0"/>
                                          </p:stCondLst>
                                        </p:cTn>
                                        <p:tgtEl>
                                          <p:spTgt spid="240645">
                                            <p:txEl>
                                              <p:pRg st="7" end="7"/>
                                            </p:txEl>
                                          </p:spTgt>
                                        </p:tgtEl>
                                        <p:attrNameLst>
                                          <p:attrName>ppt_y</p:attrName>
                                        </p:attrNameLst>
                                      </p:cBhvr>
                                      <p:tavLst>
                                        <p:tav tm="0" fmla="#ppt_y-sin(pi*$)/3">
                                          <p:val>
                                            <p:fltVal val="0.5"/>
                                          </p:val>
                                        </p:tav>
                                        <p:tav tm="100000">
                                          <p:val>
                                            <p:fltVal val="1"/>
                                          </p:val>
                                        </p:tav>
                                      </p:tavLst>
                                    </p:anim>
                                    <p:anim calcmode="lin" valueType="num">
                                      <p:cBhvr>
                                        <p:cTn id="28" dur="664" tmFilter="0, 0; 0.125,0.2665; 0.25,0.4; 0.375,0.465; 0.5,0.5;  0.625,0.535; 0.75,0.6; 0.875,0.7335; 1,1">
                                          <p:stCondLst>
                                            <p:cond delay="664"/>
                                          </p:stCondLst>
                                        </p:cTn>
                                        <p:tgtEl>
                                          <p:spTgt spid="240645">
                                            <p:txEl>
                                              <p:pRg st="7" end="7"/>
                                            </p:txEl>
                                          </p:spTgt>
                                        </p:tgtEl>
                                        <p:attrNameLst>
                                          <p:attrName>ppt_y</p:attrName>
                                        </p:attrNameLst>
                                      </p:cBhvr>
                                      <p:tavLst>
                                        <p:tav tm="0" fmla="#ppt_y-sin(pi*$)/9">
                                          <p:val>
                                            <p:fltVal val="0"/>
                                          </p:val>
                                        </p:tav>
                                        <p:tav tm="100000">
                                          <p:val>
                                            <p:fltVal val="1"/>
                                          </p:val>
                                        </p:tav>
                                      </p:tavLst>
                                    </p:anim>
                                    <p:anim calcmode="lin" valueType="num">
                                      <p:cBhvr>
                                        <p:cTn id="29" dur="332" tmFilter="0, 0; 0.125,0.2665; 0.25,0.4; 0.375,0.465; 0.5,0.5;  0.625,0.535; 0.75,0.6; 0.875,0.7335; 1,1">
                                          <p:stCondLst>
                                            <p:cond delay="1324"/>
                                          </p:stCondLst>
                                        </p:cTn>
                                        <p:tgtEl>
                                          <p:spTgt spid="240645">
                                            <p:txEl>
                                              <p:pRg st="7" end="7"/>
                                            </p:txEl>
                                          </p:spTgt>
                                        </p:tgtEl>
                                        <p:attrNameLst>
                                          <p:attrName>ppt_y</p:attrName>
                                        </p:attrNameLst>
                                      </p:cBhvr>
                                      <p:tavLst>
                                        <p:tav tm="0" fmla="#ppt_y-sin(pi*$)/27">
                                          <p:val>
                                            <p:fltVal val="0"/>
                                          </p:val>
                                        </p:tav>
                                        <p:tav tm="100000">
                                          <p:val>
                                            <p:fltVal val="1"/>
                                          </p:val>
                                        </p:tav>
                                      </p:tavLst>
                                    </p:anim>
                                    <p:anim calcmode="lin" valueType="num">
                                      <p:cBhvr>
                                        <p:cTn id="30" dur="164" tmFilter="0, 0; 0.125,0.2665; 0.25,0.4; 0.375,0.465; 0.5,0.5;  0.625,0.535; 0.75,0.6; 0.875,0.7335; 1,1">
                                          <p:stCondLst>
                                            <p:cond delay="1656"/>
                                          </p:stCondLst>
                                        </p:cTn>
                                        <p:tgtEl>
                                          <p:spTgt spid="240645">
                                            <p:txEl>
                                              <p:pRg st="7" end="7"/>
                                            </p:txEl>
                                          </p:spTgt>
                                        </p:tgtEl>
                                        <p:attrNameLst>
                                          <p:attrName>ppt_y</p:attrName>
                                        </p:attrNameLst>
                                      </p:cBhvr>
                                      <p:tavLst>
                                        <p:tav tm="0" fmla="#ppt_y-sin(pi*$)/81">
                                          <p:val>
                                            <p:fltVal val="0"/>
                                          </p:val>
                                        </p:tav>
                                        <p:tav tm="100000">
                                          <p:val>
                                            <p:fltVal val="1"/>
                                          </p:val>
                                        </p:tav>
                                      </p:tavLst>
                                    </p:anim>
                                    <p:animScale>
                                      <p:cBhvr>
                                        <p:cTn id="31" dur="26">
                                          <p:stCondLst>
                                            <p:cond delay="650"/>
                                          </p:stCondLst>
                                        </p:cTn>
                                        <p:tgtEl>
                                          <p:spTgt spid="240645">
                                            <p:txEl>
                                              <p:pRg st="7" end="7"/>
                                            </p:txEl>
                                          </p:spTgt>
                                        </p:tgtEl>
                                      </p:cBhvr>
                                      <p:to x="100000" y="60000"/>
                                    </p:animScale>
                                    <p:animScale>
                                      <p:cBhvr>
                                        <p:cTn id="32" dur="166" decel="50000">
                                          <p:stCondLst>
                                            <p:cond delay="676"/>
                                          </p:stCondLst>
                                        </p:cTn>
                                        <p:tgtEl>
                                          <p:spTgt spid="240645">
                                            <p:txEl>
                                              <p:pRg st="7" end="7"/>
                                            </p:txEl>
                                          </p:spTgt>
                                        </p:tgtEl>
                                      </p:cBhvr>
                                      <p:to x="100000" y="100000"/>
                                    </p:animScale>
                                    <p:animScale>
                                      <p:cBhvr>
                                        <p:cTn id="33" dur="26">
                                          <p:stCondLst>
                                            <p:cond delay="1312"/>
                                          </p:stCondLst>
                                        </p:cTn>
                                        <p:tgtEl>
                                          <p:spTgt spid="240645">
                                            <p:txEl>
                                              <p:pRg st="7" end="7"/>
                                            </p:txEl>
                                          </p:spTgt>
                                        </p:tgtEl>
                                      </p:cBhvr>
                                      <p:to x="100000" y="80000"/>
                                    </p:animScale>
                                    <p:animScale>
                                      <p:cBhvr>
                                        <p:cTn id="34" dur="166" decel="50000">
                                          <p:stCondLst>
                                            <p:cond delay="1338"/>
                                          </p:stCondLst>
                                        </p:cTn>
                                        <p:tgtEl>
                                          <p:spTgt spid="240645">
                                            <p:txEl>
                                              <p:pRg st="7" end="7"/>
                                            </p:txEl>
                                          </p:spTgt>
                                        </p:tgtEl>
                                      </p:cBhvr>
                                      <p:to x="100000" y="100000"/>
                                    </p:animScale>
                                    <p:animScale>
                                      <p:cBhvr>
                                        <p:cTn id="35" dur="26">
                                          <p:stCondLst>
                                            <p:cond delay="1642"/>
                                          </p:stCondLst>
                                        </p:cTn>
                                        <p:tgtEl>
                                          <p:spTgt spid="240645">
                                            <p:txEl>
                                              <p:pRg st="7" end="7"/>
                                            </p:txEl>
                                          </p:spTgt>
                                        </p:tgtEl>
                                      </p:cBhvr>
                                      <p:to x="100000" y="90000"/>
                                    </p:animScale>
                                    <p:animScale>
                                      <p:cBhvr>
                                        <p:cTn id="36" dur="166" decel="50000">
                                          <p:stCondLst>
                                            <p:cond delay="1668"/>
                                          </p:stCondLst>
                                        </p:cTn>
                                        <p:tgtEl>
                                          <p:spTgt spid="240645">
                                            <p:txEl>
                                              <p:pRg st="7" end="7"/>
                                            </p:txEl>
                                          </p:spTgt>
                                        </p:tgtEl>
                                      </p:cBhvr>
                                      <p:to x="100000" y="100000"/>
                                    </p:animScale>
                                    <p:animScale>
                                      <p:cBhvr>
                                        <p:cTn id="37" dur="26">
                                          <p:stCondLst>
                                            <p:cond delay="1808"/>
                                          </p:stCondLst>
                                        </p:cTn>
                                        <p:tgtEl>
                                          <p:spTgt spid="240645">
                                            <p:txEl>
                                              <p:pRg st="7" end="7"/>
                                            </p:txEl>
                                          </p:spTgt>
                                        </p:tgtEl>
                                      </p:cBhvr>
                                      <p:to x="100000" y="95000"/>
                                    </p:animScale>
                                    <p:animScale>
                                      <p:cBhvr>
                                        <p:cTn id="38" dur="166" decel="50000">
                                          <p:stCondLst>
                                            <p:cond delay="1834"/>
                                          </p:stCondLst>
                                        </p:cTn>
                                        <p:tgtEl>
                                          <p:spTgt spid="240645">
                                            <p:txEl>
                                              <p:pRg st="7" end="7"/>
                                            </p:txEl>
                                          </p:spTgt>
                                        </p:tgtEl>
                                      </p:cBhvr>
                                      <p:to x="100000" y="100000"/>
                                    </p:animScale>
                                  </p:childTnLst>
                                </p:cTn>
                              </p:par>
                            </p:childTnLst>
                          </p:cTn>
                        </p:par>
                      </p:childTnLst>
                    </p:cTn>
                  </p:par>
                  <p:par>
                    <p:cTn id="39" fill="hold" nodeType="clickPar">
                      <p:stCondLst>
                        <p:cond delay="indefinite"/>
                      </p:stCondLst>
                      <p:childTnLst>
                        <p:par>
                          <p:cTn id="40" fill="hold" nodeType="withGroup">
                            <p:stCondLst>
                              <p:cond delay="0"/>
                            </p:stCondLst>
                            <p:childTnLst>
                              <p:par>
                                <p:cTn id="41" presetID="45" presetClass="entr" presetSubtype="0" fill="hold" nodeType="clickEffect">
                                  <p:stCondLst>
                                    <p:cond delay="0"/>
                                  </p:stCondLst>
                                  <p:childTnLst>
                                    <p:set>
                                      <p:cBhvr>
                                        <p:cTn id="42" dur="1" fill="hold">
                                          <p:stCondLst>
                                            <p:cond delay="0"/>
                                          </p:stCondLst>
                                        </p:cTn>
                                        <p:tgtEl>
                                          <p:spTgt spid="240645">
                                            <p:txEl>
                                              <p:pRg st="4" end="4"/>
                                            </p:txEl>
                                          </p:spTgt>
                                        </p:tgtEl>
                                        <p:attrNameLst>
                                          <p:attrName>style.visibility</p:attrName>
                                        </p:attrNameLst>
                                      </p:cBhvr>
                                      <p:to>
                                        <p:strVal val="visible"/>
                                      </p:to>
                                    </p:set>
                                    <p:animEffect transition="in" filter="fade">
                                      <p:cBhvr>
                                        <p:cTn id="43" dur="2000"/>
                                        <p:tgtEl>
                                          <p:spTgt spid="240645">
                                            <p:txEl>
                                              <p:pRg st="4" end="4"/>
                                            </p:txEl>
                                          </p:spTgt>
                                        </p:tgtEl>
                                      </p:cBhvr>
                                    </p:animEffect>
                                    <p:anim calcmode="lin" valueType="num">
                                      <p:cBhvr>
                                        <p:cTn id="44" dur="2000" fill="hold"/>
                                        <p:tgtEl>
                                          <p:spTgt spid="240645">
                                            <p:txEl>
                                              <p:pRg st="4" end="4"/>
                                            </p:txEl>
                                          </p:spTgt>
                                        </p:tgtEl>
                                        <p:attrNameLst>
                                          <p:attrName>ppt_w</p:attrName>
                                        </p:attrNameLst>
                                      </p:cBhvr>
                                      <p:tavLst>
                                        <p:tav tm="0" fmla="#ppt_w*sin(2.5*pi*$)">
                                          <p:val>
                                            <p:fltVal val="0"/>
                                          </p:val>
                                        </p:tav>
                                        <p:tav tm="100000">
                                          <p:val>
                                            <p:fltVal val="1"/>
                                          </p:val>
                                        </p:tav>
                                      </p:tavLst>
                                    </p:anim>
                                    <p:anim calcmode="lin" valueType="num">
                                      <p:cBhvr>
                                        <p:cTn id="45" dur="2000" fill="hold"/>
                                        <p:tgtEl>
                                          <p:spTgt spid="240645">
                                            <p:txEl>
                                              <p:pRg st="4" end="4"/>
                                            </p:txEl>
                                          </p:spTgt>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0644"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Slide Number Placeholder 3">
            <a:extLst>
              <a:ext uri="{FF2B5EF4-FFF2-40B4-BE49-F238E27FC236}">
                <a16:creationId xmlns:a16="http://schemas.microsoft.com/office/drawing/2014/main" id="{5D01D3C2-86E5-C240-B938-97234ACB84EC}"/>
              </a:ext>
            </a:extLst>
          </p:cNvPr>
          <p:cNvSpPr txBox="1">
            <a:spLocks noGrp="1"/>
          </p:cNvSpPr>
          <p:nvPr/>
        </p:nvSpPr>
        <p:spPr bwMode="auto">
          <a:xfrm>
            <a:off x="8039100" y="6038850"/>
            <a:ext cx="381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marL="342900" indent="-342900">
              <a:defRPr sz="2400">
                <a:solidFill>
                  <a:schemeClr val="tx1"/>
                </a:solidFill>
                <a:latin typeface="Times New Roman" panose="02020603050405020304" pitchFamily="18" charset="0"/>
                <a:ea typeface="ＭＳ Ｐゴシック" panose="020B0600070205080204" pitchFamily="34" charset="-128"/>
              </a:defRPr>
            </a:lvl1pPr>
            <a:lvl2pPr>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lvl="1" algn="r"/>
            <a:fld id="{80CEB426-16D4-4935-BCC1-D8B6F2436CE9}" type="slidenum">
              <a:rPr lang="es-ES" altLang="en-US" sz="1000">
                <a:latin typeface="Arial" panose="020B0604020202020204" pitchFamily="34" charset="0"/>
              </a:rPr>
              <a:pPr lvl="1" algn="r"/>
              <a:t>81</a:t>
            </a:fld>
            <a:endParaRPr lang="es-ES" altLang="en-US" sz="1000">
              <a:latin typeface="Arial" panose="020B0604020202020204" pitchFamily="34" charset="0"/>
            </a:endParaRPr>
          </a:p>
        </p:txBody>
      </p:sp>
      <p:pic>
        <p:nvPicPr>
          <p:cNvPr id="74755" name="Picture 4" descr="AN04F17">
            <a:extLst>
              <a:ext uri="{FF2B5EF4-FFF2-40B4-BE49-F238E27FC236}">
                <a16:creationId xmlns:a16="http://schemas.microsoft.com/office/drawing/2014/main" id="{D14AADC6-C091-FC00-B297-B1C13AE57A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43600" y="3427412"/>
            <a:ext cx="2743200" cy="222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1669" name="Rectangle 2">
            <a:extLst>
              <a:ext uri="{FF2B5EF4-FFF2-40B4-BE49-F238E27FC236}">
                <a16:creationId xmlns:a16="http://schemas.microsoft.com/office/drawing/2014/main" id="{E1841701-ED2A-8F87-B363-2AE7BFE6F06A}"/>
              </a:ext>
            </a:extLst>
          </p:cNvPr>
          <p:cNvSpPr>
            <a:spLocks noGrp="1" noChangeArrowheads="1"/>
          </p:cNvSpPr>
          <p:nvPr>
            <p:ph type="title" idx="4294967295"/>
          </p:nvPr>
        </p:nvSpPr>
        <p:spPr/>
        <p:txBody>
          <a:bodyPr/>
          <a:lstStyle/>
          <a:p>
            <a:r>
              <a:rPr lang="en-US" altLang="en-US">
                <a:ea typeface="ＭＳ Ｐゴシック" panose="020B0600070205080204" pitchFamily="34" charset="-128"/>
                <a:cs typeface="Times New Roman" panose="02020603050405020304" pitchFamily="18" charset="0"/>
              </a:rPr>
              <a:t>Plane </a:t>
            </a:r>
            <a:r>
              <a:rPr lang="en-US" altLang="en-US">
                <a:solidFill>
                  <a:srgbClr val="FF0000"/>
                </a:solidFill>
                <a:ea typeface="ＭＳ Ｐゴシック" panose="020B0600070205080204" pitchFamily="34" charset="-128"/>
                <a:cs typeface="Times New Roman" panose="02020603050405020304" pitchFamily="18" charset="0"/>
              </a:rPr>
              <a:t>Normals</a:t>
            </a:r>
          </a:p>
        </p:txBody>
      </p:sp>
      <p:sp>
        <p:nvSpPr>
          <p:cNvPr id="241670" name="Rectangle 3">
            <a:extLst>
              <a:ext uri="{FF2B5EF4-FFF2-40B4-BE49-F238E27FC236}">
                <a16:creationId xmlns:a16="http://schemas.microsoft.com/office/drawing/2014/main" id="{EA1AE831-4280-AB3B-39C8-2BB800BFFBC3}"/>
              </a:ext>
            </a:extLst>
          </p:cNvPr>
          <p:cNvSpPr>
            <a:spLocks noGrp="1" noChangeArrowheads="1"/>
          </p:cNvSpPr>
          <p:nvPr>
            <p:ph type="body" idx="4294967295"/>
          </p:nvPr>
        </p:nvSpPr>
        <p:spPr>
          <a:xfrm>
            <a:off x="0" y="1447800"/>
            <a:ext cx="9144000" cy="3276600"/>
          </a:xfrm>
        </p:spPr>
        <p:txBody>
          <a:bodyPr/>
          <a:lstStyle/>
          <a:p>
            <a:pPr>
              <a:defRPr/>
            </a:pPr>
            <a:r>
              <a:rPr lang="en-US" dirty="0"/>
              <a:t>Equation of plane: </a:t>
            </a:r>
            <a:r>
              <a:rPr lang="en-US" dirty="0">
                <a:latin typeface="Times New Roman" pitchFamily="18" charset="0"/>
              </a:rPr>
              <a:t>a</a:t>
            </a:r>
            <a:r>
              <a:rPr lang="en-US" dirty="0">
                <a:solidFill>
                  <a:srgbClr val="FF0000"/>
                </a:solidFill>
                <a:latin typeface="Times New Roman" pitchFamily="18" charset="0"/>
              </a:rPr>
              <a:t>x </a:t>
            </a:r>
            <a:r>
              <a:rPr lang="en-US" dirty="0">
                <a:latin typeface="Times New Roman" pitchFamily="18" charset="0"/>
              </a:rPr>
              <a:t>+ b</a:t>
            </a:r>
            <a:r>
              <a:rPr lang="en-US" dirty="0">
                <a:solidFill>
                  <a:srgbClr val="FF0000"/>
                </a:solidFill>
                <a:latin typeface="Times New Roman" pitchFamily="18" charset="0"/>
              </a:rPr>
              <a:t>y </a:t>
            </a:r>
            <a:r>
              <a:rPr lang="en-US" dirty="0">
                <a:latin typeface="Times New Roman" pitchFamily="18" charset="0"/>
              </a:rPr>
              <a:t>+ </a:t>
            </a:r>
            <a:r>
              <a:rPr lang="en-US" dirty="0" err="1">
                <a:latin typeface="Times New Roman" pitchFamily="18" charset="0"/>
              </a:rPr>
              <a:t>c</a:t>
            </a:r>
            <a:r>
              <a:rPr lang="en-US" dirty="0" err="1">
                <a:solidFill>
                  <a:srgbClr val="FF0000"/>
                </a:solidFill>
                <a:latin typeface="Times New Roman" pitchFamily="18" charset="0"/>
              </a:rPr>
              <a:t>z</a:t>
            </a:r>
            <a:r>
              <a:rPr lang="en-US" dirty="0">
                <a:solidFill>
                  <a:srgbClr val="FF0000"/>
                </a:solidFill>
                <a:latin typeface="Times New Roman" pitchFamily="18" charset="0"/>
              </a:rPr>
              <a:t> </a:t>
            </a:r>
            <a:r>
              <a:rPr lang="en-US" dirty="0">
                <a:latin typeface="Times New Roman" pitchFamily="18" charset="0"/>
              </a:rPr>
              <a:t>+ d = 0</a:t>
            </a:r>
          </a:p>
          <a:p>
            <a:pPr>
              <a:buFontTx/>
              <a:buNone/>
              <a:defRPr/>
            </a:pPr>
            <a:endParaRPr lang="en-US" dirty="0">
              <a:latin typeface="Times New Roman" pitchFamily="18" charset="0"/>
            </a:endParaRPr>
          </a:p>
          <a:p>
            <a:pPr>
              <a:defRPr/>
            </a:pPr>
            <a:r>
              <a:rPr lang="en-US" dirty="0"/>
              <a:t>We know that </a:t>
            </a:r>
            <a:r>
              <a:rPr lang="en-US" dirty="0">
                <a:solidFill>
                  <a:srgbClr val="FF0000"/>
                </a:solidFill>
              </a:rPr>
              <a:t>plane is determined by three </a:t>
            </a:r>
            <a:r>
              <a:rPr lang="en-US" dirty="0">
                <a:solidFill>
                  <a:srgbClr val="00B050"/>
                </a:solidFill>
              </a:rPr>
              <a:t>points</a:t>
            </a:r>
            <a:r>
              <a:rPr lang="en-US" dirty="0">
                <a:solidFill>
                  <a:srgbClr val="FF0000"/>
                </a:solidFill>
              </a:rPr>
              <a:t> </a:t>
            </a:r>
            <a:r>
              <a:rPr lang="en-US" dirty="0">
                <a:solidFill>
                  <a:srgbClr val="00B050"/>
                </a:solidFill>
                <a:latin typeface="Times New Roman" pitchFamily="18" charset="0"/>
              </a:rPr>
              <a:t>p</a:t>
            </a:r>
            <a:r>
              <a:rPr lang="en-US" baseline="-25000" dirty="0">
                <a:solidFill>
                  <a:srgbClr val="00B050"/>
                </a:solidFill>
                <a:latin typeface="Times New Roman" pitchFamily="18" charset="0"/>
              </a:rPr>
              <a:t>1</a:t>
            </a:r>
            <a:r>
              <a:rPr lang="en-US" dirty="0">
                <a:solidFill>
                  <a:srgbClr val="FF0000"/>
                </a:solidFill>
              </a:rPr>
              <a:t>, </a:t>
            </a:r>
            <a:r>
              <a:rPr lang="en-US" dirty="0">
                <a:latin typeface="Times New Roman" pitchFamily="18" charset="0"/>
              </a:rPr>
              <a:t>p</a:t>
            </a:r>
            <a:r>
              <a:rPr lang="en-US" baseline="-25000" dirty="0">
                <a:latin typeface="Times New Roman" pitchFamily="18" charset="0"/>
              </a:rPr>
              <a:t>2</a:t>
            </a:r>
            <a:r>
              <a:rPr lang="en-US" dirty="0">
                <a:solidFill>
                  <a:srgbClr val="FF0000"/>
                </a:solidFill>
              </a:rPr>
              <a:t>, </a:t>
            </a:r>
            <a:r>
              <a:rPr lang="en-US" dirty="0">
                <a:latin typeface="Times New Roman" pitchFamily="18" charset="0"/>
              </a:rPr>
              <a:t>p</a:t>
            </a:r>
            <a:r>
              <a:rPr lang="en-US" baseline="-25000" dirty="0">
                <a:latin typeface="Times New Roman" pitchFamily="18" charset="0"/>
              </a:rPr>
              <a:t>3</a:t>
            </a:r>
            <a:endParaRPr lang="en-US" baseline="-25000" dirty="0">
              <a:solidFill>
                <a:srgbClr val="00B050"/>
              </a:solidFill>
              <a:latin typeface="Times New Roman" pitchFamily="18" charset="0"/>
            </a:endParaRPr>
          </a:p>
          <a:p>
            <a:pPr>
              <a:buFontTx/>
              <a:buNone/>
              <a:defRPr/>
            </a:pPr>
            <a:endParaRPr lang="en-US" baseline="-25000" dirty="0">
              <a:solidFill>
                <a:srgbClr val="FF0000"/>
              </a:solidFill>
              <a:latin typeface="Times New Roman" pitchFamily="18" charset="0"/>
            </a:endParaRPr>
          </a:p>
          <a:p>
            <a:pPr>
              <a:defRPr/>
            </a:pPr>
            <a:r>
              <a:rPr lang="en-US" dirty="0">
                <a:solidFill>
                  <a:schemeClr val="accent2"/>
                </a:solidFill>
              </a:rPr>
              <a:t>Normal </a:t>
            </a:r>
            <a:r>
              <a:rPr lang="en-US" b="1" dirty="0">
                <a:solidFill>
                  <a:srgbClr val="FF0000"/>
                </a:solidFill>
              </a:rPr>
              <a:t>n </a:t>
            </a:r>
            <a:r>
              <a:rPr lang="en-US" dirty="0"/>
              <a:t>can be obtained by ….</a:t>
            </a:r>
          </a:p>
        </p:txBody>
      </p:sp>
      <p:sp>
        <p:nvSpPr>
          <p:cNvPr id="2" name="Text Box 16">
            <a:extLst>
              <a:ext uri="{FF2B5EF4-FFF2-40B4-BE49-F238E27FC236}">
                <a16:creationId xmlns:a16="http://schemas.microsoft.com/office/drawing/2014/main" id="{8F296F1D-9DA8-FDCF-9A70-E40BCFDF7895}"/>
              </a:ext>
            </a:extLst>
          </p:cNvPr>
          <p:cNvSpPr txBox="1">
            <a:spLocks noChangeArrowheads="1"/>
          </p:cNvSpPr>
          <p:nvPr/>
        </p:nvSpPr>
        <p:spPr bwMode="auto">
          <a:xfrm>
            <a:off x="6207125" y="6161088"/>
            <a:ext cx="2873375" cy="64611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1">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spcBef>
                <a:spcPct val="0"/>
              </a:spcBef>
              <a:buClrTx/>
              <a:buSzTx/>
              <a:buFontTx/>
              <a:buNone/>
            </a:pPr>
            <a:r>
              <a:rPr lang="en-US" altLang="en-US" sz="1800" dirty="0">
                <a:latin typeface="Times New Roman" panose="02020603050405020304" pitchFamily="18" charset="0"/>
                <a:cs typeface="Arial" panose="020B0604020202020204" pitchFamily="34" charset="0"/>
              </a:rPr>
              <a:t>CLASS PARTICIPATION 2!</a:t>
            </a:r>
          </a:p>
          <a:p>
            <a:pPr>
              <a:spcBef>
                <a:spcPct val="0"/>
              </a:spcBef>
              <a:buClrTx/>
              <a:buSzTx/>
              <a:buFontTx/>
              <a:buNone/>
            </a:pPr>
            <a:r>
              <a:rPr lang="en-US" altLang="en-US" sz="1800" dirty="0">
                <a:latin typeface="Times New Roman" panose="02020603050405020304" pitchFamily="18" charset="0"/>
                <a:cs typeface="Arial" panose="020B0604020202020204" pitchFamily="34" charset="0"/>
              </a:rPr>
              <a:t>                   (Next Slide)</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6" presetClass="emph" presetSubtype="0" fill="hold" nodeType="clickEffect">
                                  <p:stCondLst>
                                    <p:cond delay="0"/>
                                  </p:stCondLst>
                                  <p:childTnLst>
                                    <p:animScale>
                                      <p:cBhvr>
                                        <p:cTn id="6" dur="2000" fill="hold"/>
                                        <p:tgtEl>
                                          <p:spTgt spid="241669"/>
                                        </p:tgtEl>
                                      </p:cBhvr>
                                      <p:by x="150000" y="150000"/>
                                    </p:animScale>
                                  </p:childTnLst>
                                </p:cTn>
                              </p:par>
                            </p:childTnLst>
                          </p:cTn>
                        </p:par>
                      </p:childTnLst>
                    </p:cTn>
                  </p:par>
                  <p:par>
                    <p:cTn id="7" fill="hold" nodeType="clickPar">
                      <p:stCondLst>
                        <p:cond delay="indefinite"/>
                      </p:stCondLst>
                      <p:childTnLst>
                        <p:par>
                          <p:cTn id="8" fill="hold" nodeType="withGroup">
                            <p:stCondLst>
                              <p:cond delay="0"/>
                            </p:stCondLst>
                            <p:childTnLst>
                              <p:par>
                                <p:cTn id="9" presetID="8" presetClass="entr" presetSubtype="16" fill="hold" nodeType="clickEffect">
                                  <p:stCondLst>
                                    <p:cond delay="0"/>
                                  </p:stCondLst>
                                  <p:childTnLst>
                                    <p:set>
                                      <p:cBhvr>
                                        <p:cTn id="10" dur="1" fill="hold">
                                          <p:stCondLst>
                                            <p:cond delay="0"/>
                                          </p:stCondLst>
                                        </p:cTn>
                                        <p:tgtEl>
                                          <p:spTgt spid="241670">
                                            <p:txEl>
                                              <p:pRg st="2" end="2"/>
                                            </p:txEl>
                                          </p:spTgt>
                                        </p:tgtEl>
                                        <p:attrNameLst>
                                          <p:attrName>style.visibility</p:attrName>
                                        </p:attrNameLst>
                                      </p:cBhvr>
                                      <p:to>
                                        <p:strVal val="visible"/>
                                      </p:to>
                                    </p:set>
                                    <p:animEffect transition="in" filter="diamond(in)">
                                      <p:cBhvr>
                                        <p:cTn id="11" dur="2000"/>
                                        <p:tgtEl>
                                          <p:spTgt spid="241670">
                                            <p:txEl>
                                              <p:pRg st="2" end="2"/>
                                            </p:txEl>
                                          </p:spTgt>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5" presetClass="entr" presetSubtype="10" fill="hold" nodeType="clickEffect">
                                  <p:stCondLst>
                                    <p:cond delay="0"/>
                                  </p:stCondLst>
                                  <p:childTnLst>
                                    <p:set>
                                      <p:cBhvr>
                                        <p:cTn id="15" dur="1" fill="hold">
                                          <p:stCondLst>
                                            <p:cond delay="0"/>
                                          </p:stCondLst>
                                        </p:cTn>
                                        <p:tgtEl>
                                          <p:spTgt spid="241670">
                                            <p:txEl>
                                              <p:pRg st="4" end="4"/>
                                            </p:txEl>
                                          </p:spTgt>
                                        </p:tgtEl>
                                        <p:attrNameLst>
                                          <p:attrName>style.visibility</p:attrName>
                                        </p:attrNameLst>
                                      </p:cBhvr>
                                      <p:to>
                                        <p:strVal val="visible"/>
                                      </p:to>
                                    </p:set>
                                    <p:animEffect transition="in" filter="checkerboard(across)">
                                      <p:cBhvr>
                                        <p:cTn id="16" dur="500"/>
                                        <p:tgtEl>
                                          <p:spTgt spid="241670">
                                            <p:txEl>
                                              <p:pRg st="4" end="4"/>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 presetClass="entr" presetSubtype="10"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checkerboard(across)">
                                      <p:cBhvr>
                                        <p:cTn id="2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1669" grpId="0"/>
      <p:bldP spid="2" grpId="0" animBg="1"/>
      <p:bldP spid="2" grpId="1" animBg="1"/>
      <p:bldP spid="2" grpId="2"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DD7A5E8-D3A7-67E4-7965-F75B2CA408C0}"/>
              </a:ext>
            </a:extLst>
          </p:cNvPr>
          <p:cNvPicPr>
            <a:picLocks noChangeAspect="1"/>
          </p:cNvPicPr>
          <p:nvPr/>
        </p:nvPicPr>
        <p:blipFill rotWithShape="1">
          <a:blip r:embed="rId2"/>
          <a:srcRect l="25832" t="39269" r="28103" b="23842"/>
          <a:stretch/>
        </p:blipFill>
        <p:spPr>
          <a:xfrm>
            <a:off x="27558" y="1564480"/>
            <a:ext cx="8278242" cy="4302920"/>
          </a:xfrm>
          <a:prstGeom prst="rect">
            <a:avLst/>
          </a:prstGeom>
        </p:spPr>
      </p:pic>
      <p:sp>
        <p:nvSpPr>
          <p:cNvPr id="107522" name="Slide Number Placeholder 1">
            <a:extLst>
              <a:ext uri="{FF2B5EF4-FFF2-40B4-BE49-F238E27FC236}">
                <a16:creationId xmlns:a16="http://schemas.microsoft.com/office/drawing/2014/main" id="{4032A8BA-B25F-DF1C-D5D1-EE14E8A142E7}"/>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100">
                <a:solidFill>
                  <a:schemeClr val="tx1"/>
                </a:solidFill>
                <a:latin typeface="Arial" panose="020B0604020202020204" pitchFamily="34" charset="0"/>
                <a:ea typeface="ＭＳ Ｐゴシック" panose="020B0600070205080204" pitchFamily="34" charset="-128"/>
              </a:defRPr>
            </a:lvl1pPr>
            <a:lvl2pPr>
              <a:spcBef>
                <a:spcPct val="20000"/>
              </a:spcBef>
              <a:buChar char="­"/>
              <a:defRPr sz="26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bg2"/>
              </a:buClr>
              <a:buChar char="•"/>
              <a:defRPr sz="20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b="1">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b="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b="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b="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b="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b="1">
                <a:solidFill>
                  <a:schemeClr val="tx1"/>
                </a:solidFill>
                <a:latin typeface="Arial" panose="020B0604020202020204" pitchFamily="34" charset="0"/>
                <a:ea typeface="ＭＳ Ｐゴシック" panose="020B0600070205080204" pitchFamily="34" charset="-128"/>
              </a:defRPr>
            </a:lvl9pPr>
          </a:lstStyle>
          <a:p>
            <a:pPr marL="457200" marR="0" lvl="1" indent="0" algn="r" defTabSz="914400" rtl="0" eaLnBrk="0" fontAlgn="base" latinLnBrk="0" hangingPunct="0">
              <a:lnSpc>
                <a:spcPct val="100000"/>
              </a:lnSpc>
              <a:spcBef>
                <a:spcPct val="0"/>
              </a:spcBef>
              <a:spcAft>
                <a:spcPct val="0"/>
              </a:spcAft>
              <a:buClr>
                <a:srgbClr val="CCCCFF"/>
              </a:buClr>
              <a:buSzTx/>
              <a:buFontTx/>
              <a:buNone/>
              <a:tabLst/>
              <a:defRPr/>
            </a:pPr>
            <a:fld id="{6333D2C8-02CE-48B0-B36F-99B71A2A4087}" type="slidenum">
              <a:rPr kumimoji="0" lang="es-ES" altLang="en-US" sz="1000" b="1" i="0" u="none" strike="noStrike" kern="1200" cap="none" spc="0" normalizeH="0" baseline="0" noProof="0" smtClean="0">
                <a:ln>
                  <a:noFill/>
                </a:ln>
                <a:solidFill>
                  <a:srgbClr val="000000"/>
                </a:solidFill>
                <a:effectLst/>
                <a:uLnTx/>
                <a:uFillTx/>
                <a:latin typeface="Arial" panose="020B0604020202020204" pitchFamily="34" charset="0"/>
                <a:ea typeface="ＭＳ Ｐゴシック" panose="020B0600070205080204" pitchFamily="34" charset="-128"/>
                <a:cs typeface="+mn-cs"/>
              </a:rPr>
              <a:pPr marL="457200" marR="0" lvl="1" indent="0" algn="r" defTabSz="914400" rtl="0" eaLnBrk="0" fontAlgn="base" latinLnBrk="0" hangingPunct="0">
                <a:lnSpc>
                  <a:spcPct val="100000"/>
                </a:lnSpc>
                <a:spcBef>
                  <a:spcPct val="0"/>
                </a:spcBef>
                <a:spcAft>
                  <a:spcPct val="0"/>
                </a:spcAft>
                <a:buClr>
                  <a:srgbClr val="CCCCFF"/>
                </a:buClr>
                <a:buSzTx/>
                <a:buFontTx/>
                <a:buNone/>
                <a:tabLst/>
                <a:defRPr/>
              </a:pPr>
              <a:t>82</a:t>
            </a:fld>
            <a:endParaRPr kumimoji="0" lang="es-ES" altLang="en-US" sz="1000" b="1"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 name="Star: 7 Points 1">
            <a:extLst>
              <a:ext uri="{FF2B5EF4-FFF2-40B4-BE49-F238E27FC236}">
                <a16:creationId xmlns:a16="http://schemas.microsoft.com/office/drawing/2014/main" id="{73A3CB76-C3C0-4C94-AA9B-8EE683FF6849}"/>
              </a:ext>
            </a:extLst>
          </p:cNvPr>
          <p:cNvSpPr/>
          <p:nvPr/>
        </p:nvSpPr>
        <p:spPr bwMode="auto">
          <a:xfrm>
            <a:off x="0" y="-152400"/>
            <a:ext cx="2133600" cy="1524000"/>
          </a:xfrm>
          <a:prstGeom prst="star7">
            <a:avLst/>
          </a:prstGeom>
          <a:solidFill>
            <a:srgbClr val="FF33CC"/>
          </a:solidFill>
          <a:ln w="12700" cap="flat" cmpd="sng" algn="ctr">
            <a:solidFill>
              <a:schemeClr val="tx1"/>
            </a:solidFill>
            <a:prstDash val="solid"/>
            <a:round/>
            <a:headEnd type="none" w="sm" len="sm"/>
            <a:tailEnd type="none" w="sm" len="sm"/>
          </a:ln>
          <a:effectLst/>
        </p:spPr>
        <p:txBody>
          <a:bodyPr anchor="ctr" anchorCtr="1"/>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Times New Roman" charset="0"/>
              <a:ea typeface="ＭＳ Ｐゴシック" panose="020B0600070205080204" pitchFamily="34" charset="-128"/>
              <a:cs typeface="Arial" panose="020B0604020202020204" pitchFamily="34" charset="0"/>
            </a:endParaRPr>
          </a:p>
        </p:txBody>
      </p:sp>
      <p:sp>
        <p:nvSpPr>
          <p:cNvPr id="8" name="Text Box 7">
            <a:extLst>
              <a:ext uri="{FF2B5EF4-FFF2-40B4-BE49-F238E27FC236}">
                <a16:creationId xmlns:a16="http://schemas.microsoft.com/office/drawing/2014/main" id="{2EA77211-71DE-0E6A-F275-7BD2A09DF092}"/>
              </a:ext>
            </a:extLst>
          </p:cNvPr>
          <p:cNvSpPr txBox="1">
            <a:spLocks noChangeArrowheads="1"/>
          </p:cNvSpPr>
          <p:nvPr/>
        </p:nvSpPr>
        <p:spPr bwMode="auto">
          <a:xfrm>
            <a:off x="6119813" y="4329113"/>
            <a:ext cx="2690812" cy="400050"/>
          </a:xfrm>
          <a:prstGeom prst="rect">
            <a:avLst/>
          </a:prstGeom>
          <a:solidFill>
            <a:srgbClr val="FFFF00"/>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1">
            <a:spAutoFit/>
          </a:bodyPr>
          <a:lstStyle>
            <a:lvl1pPr>
              <a:spcBef>
                <a:spcPct val="20000"/>
              </a:spcBef>
              <a:buChar char="•"/>
              <a:defRPr sz="31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6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bg2"/>
              </a:buClr>
              <a:buChar char="•"/>
              <a:defRPr sz="20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b="1">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b="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b="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b="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b="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b="1">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000" b="1" i="0" u="none" strike="noStrike" kern="1200" cap="none" spc="0" normalizeH="0" baseline="0" noProof="0">
                <a:ln>
                  <a:noFill/>
                </a:ln>
                <a:solidFill>
                  <a:srgbClr val="FF0000"/>
                </a:solidFill>
                <a:effectLst/>
                <a:uLnTx/>
                <a:uFillTx/>
                <a:latin typeface="Times New Roman" panose="02020603050405020304" pitchFamily="18" charset="0"/>
                <a:ea typeface="ＭＳ Ｐゴシック" panose="020B0600070205080204" pitchFamily="34" charset="-128"/>
                <a:cs typeface="Arial" panose="020B0604020202020204" pitchFamily="34" charset="0"/>
              </a:rPr>
              <a:t>Self Graded - correctly</a:t>
            </a:r>
            <a:endParaRPr kumimoji="0" lang="en-US" altLang="en-US" sz="2000" b="1" i="0" u="none" strike="noStrike" kern="1200" cap="none" spc="0" normalizeH="0" baseline="0" noProof="0">
              <a:ln>
                <a:noFill/>
              </a:ln>
              <a:solidFill>
                <a:srgbClr val="0000FF"/>
              </a:solidFill>
              <a:effectLst/>
              <a:uLnTx/>
              <a:uFillTx/>
              <a:latin typeface="Times New Roman" panose="02020603050405020304" pitchFamily="18" charset="0"/>
              <a:ea typeface="ＭＳ Ｐゴシック" panose="020B0600070205080204" pitchFamily="34" charset="-128"/>
              <a:cs typeface="Arial" panose="020B0604020202020204" pitchFamily="34" charset="0"/>
            </a:endParaRPr>
          </a:p>
        </p:txBody>
      </p:sp>
      <p:pic>
        <p:nvPicPr>
          <p:cNvPr id="9" name="Picture 8">
            <a:extLst>
              <a:ext uri="{FF2B5EF4-FFF2-40B4-BE49-F238E27FC236}">
                <a16:creationId xmlns:a16="http://schemas.microsoft.com/office/drawing/2014/main" id="{3AF6F248-6FB4-5059-5FD5-F773578169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2500" t="47292" r="55833" b="21082"/>
          <a:stretch>
            <a:fillRect/>
          </a:stretch>
        </p:blipFill>
        <p:spPr bwMode="auto">
          <a:xfrm>
            <a:off x="6262688" y="5316538"/>
            <a:ext cx="2405062" cy="1289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a:extLst>
              <a:ext uri="{FF2B5EF4-FFF2-40B4-BE49-F238E27FC236}">
                <a16:creationId xmlns:a16="http://schemas.microsoft.com/office/drawing/2014/main" id="{FA8E0A64-99BB-010B-B0FF-CB7E3925EDF5}"/>
              </a:ext>
            </a:extLst>
          </p:cNvPr>
          <p:cNvSpPr>
            <a:spLocks noChangeArrowheads="1"/>
          </p:cNvSpPr>
          <p:nvPr/>
        </p:nvSpPr>
        <p:spPr bwMode="auto">
          <a:xfrm>
            <a:off x="228600" y="1692275"/>
            <a:ext cx="7924800" cy="836612"/>
          </a:xfrm>
          <a:prstGeom prst="rect">
            <a:avLst/>
          </a:prstGeom>
          <a:noFill/>
          <a:ln w="53975" algn="ctr">
            <a:solidFill>
              <a:srgbClr val="FF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nchor="ctr" anchorCtr="1"/>
          <a:lstStyle>
            <a:lvl1pPr>
              <a:spcBef>
                <a:spcPct val="20000"/>
              </a:spcBef>
              <a:buChar char="•"/>
              <a:defRPr sz="31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6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bg2"/>
              </a:buClr>
              <a:buChar char="•"/>
              <a:defRPr sz="20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b="1">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b="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b="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b="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b="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b="1">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panose="020B0604020202020204" pitchFamily="34" charset="0"/>
            </a:endParaRPr>
          </a:p>
        </p:txBody>
      </p:sp>
    </p:spTree>
    <p:extLst>
      <p:ext uri="{BB962C8B-B14F-4D97-AF65-F5344CB8AC3E}">
        <p14:creationId xmlns:p14="http://schemas.microsoft.com/office/powerpoint/2010/main" val="271954629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 presetClass="entr" presetSubtype="8"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2000" fill="hold"/>
                                        <p:tgtEl>
                                          <p:spTgt spid="8"/>
                                        </p:tgtEl>
                                        <p:attrNameLst>
                                          <p:attrName>ppt_x</p:attrName>
                                        </p:attrNameLst>
                                      </p:cBhvr>
                                      <p:tavLst>
                                        <p:tav tm="0">
                                          <p:val>
                                            <p:strVal val="0-#ppt_w/2"/>
                                          </p:val>
                                        </p:tav>
                                        <p:tav tm="100000">
                                          <p:val>
                                            <p:strVal val="#ppt_x"/>
                                          </p:val>
                                        </p:tav>
                                      </p:tavLst>
                                    </p:anim>
                                    <p:anim calcmode="lin" valueType="num">
                                      <p:cBhvr additive="base">
                                        <p:cTn id="12" dur="2000" fill="hold"/>
                                        <p:tgtEl>
                                          <p:spTgt spid="8"/>
                                        </p:tgtEl>
                                        <p:attrNameLst>
                                          <p:attrName>ppt_y</p:attrName>
                                        </p:attrNameLst>
                                      </p:cBhvr>
                                      <p:tavLst>
                                        <p:tav tm="0">
                                          <p:val>
                                            <p:strVal val="#ppt_y"/>
                                          </p:val>
                                        </p:tav>
                                        <p:tav tm="100000">
                                          <p:val>
                                            <p:strVal val="#ppt_y"/>
                                          </p:val>
                                        </p:tav>
                                      </p:tavLst>
                                    </p:anim>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6"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Slide Number Placeholder 3">
            <a:extLst>
              <a:ext uri="{FF2B5EF4-FFF2-40B4-BE49-F238E27FC236}">
                <a16:creationId xmlns:a16="http://schemas.microsoft.com/office/drawing/2014/main" id="{5D01D3C2-86E5-C240-B938-97234ACB84EC}"/>
              </a:ext>
            </a:extLst>
          </p:cNvPr>
          <p:cNvSpPr txBox="1">
            <a:spLocks noGrp="1"/>
          </p:cNvSpPr>
          <p:nvPr/>
        </p:nvSpPr>
        <p:spPr bwMode="auto">
          <a:xfrm>
            <a:off x="8039100" y="6038850"/>
            <a:ext cx="381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marL="342900" indent="-342900">
              <a:defRPr sz="2400">
                <a:solidFill>
                  <a:schemeClr val="tx1"/>
                </a:solidFill>
                <a:latin typeface="Times New Roman" panose="02020603050405020304" pitchFamily="18" charset="0"/>
                <a:ea typeface="ＭＳ Ｐゴシック" panose="020B0600070205080204" pitchFamily="34" charset="-128"/>
              </a:defRPr>
            </a:lvl1pPr>
            <a:lvl2pPr>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marL="457200" marR="0" lvl="1" indent="0" algn="r" defTabSz="914400" rtl="0" eaLnBrk="0" fontAlgn="base" latinLnBrk="0" hangingPunct="0">
              <a:lnSpc>
                <a:spcPct val="100000"/>
              </a:lnSpc>
              <a:spcBef>
                <a:spcPct val="0"/>
              </a:spcBef>
              <a:spcAft>
                <a:spcPct val="0"/>
              </a:spcAft>
              <a:buClrTx/>
              <a:buSzTx/>
              <a:buFontTx/>
              <a:buNone/>
              <a:tabLst/>
              <a:defRPr/>
            </a:pPr>
            <a:fld id="{80CEB426-16D4-4935-BCC1-D8B6F2436CE9}" type="slidenum">
              <a:rPr kumimoji="0" lang="es-ES" altLang="en-US" sz="1000" b="0" i="0" u="none" strike="noStrike" kern="1200" cap="none" spc="0" normalizeH="0" baseline="0" noProof="0" smtClean="0">
                <a:ln>
                  <a:noFill/>
                </a:ln>
                <a:solidFill>
                  <a:srgbClr val="000000"/>
                </a:solidFill>
                <a:effectLst/>
                <a:uLnTx/>
                <a:uFillTx/>
                <a:latin typeface="Arial" panose="020B0604020202020204" pitchFamily="34" charset="0"/>
                <a:ea typeface="ＭＳ Ｐゴシック" panose="020B0600070205080204" pitchFamily="34" charset="-128"/>
                <a:cs typeface="+mn-cs"/>
              </a:rPr>
              <a:pPr marL="457200" marR="0" lvl="1" indent="0" algn="r" defTabSz="914400" rtl="0" eaLnBrk="0" fontAlgn="base" latinLnBrk="0" hangingPunct="0">
                <a:lnSpc>
                  <a:spcPct val="100000"/>
                </a:lnSpc>
                <a:spcBef>
                  <a:spcPct val="0"/>
                </a:spcBef>
                <a:spcAft>
                  <a:spcPct val="0"/>
                </a:spcAft>
                <a:buClrTx/>
                <a:buSzTx/>
                <a:buFontTx/>
                <a:buNone/>
                <a:tabLst/>
                <a:defRPr/>
              </a:pPr>
              <a:t>83</a:t>
            </a:fld>
            <a:endParaRPr kumimoji="0" lang="es-ES" altLang="en-US" sz="1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pic>
        <p:nvPicPr>
          <p:cNvPr id="74755" name="Picture 4" descr="AN04F17">
            <a:extLst>
              <a:ext uri="{FF2B5EF4-FFF2-40B4-BE49-F238E27FC236}">
                <a16:creationId xmlns:a16="http://schemas.microsoft.com/office/drawing/2014/main" id="{D14AADC6-C091-FC00-B297-B1C13AE57A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72200" y="3810000"/>
            <a:ext cx="2743200" cy="222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1669" name="Rectangle 2">
            <a:extLst>
              <a:ext uri="{FF2B5EF4-FFF2-40B4-BE49-F238E27FC236}">
                <a16:creationId xmlns:a16="http://schemas.microsoft.com/office/drawing/2014/main" id="{E1841701-ED2A-8F87-B363-2AE7BFE6F06A}"/>
              </a:ext>
            </a:extLst>
          </p:cNvPr>
          <p:cNvSpPr>
            <a:spLocks noGrp="1" noChangeArrowheads="1"/>
          </p:cNvSpPr>
          <p:nvPr>
            <p:ph type="title" idx="4294967295"/>
          </p:nvPr>
        </p:nvSpPr>
        <p:spPr/>
        <p:txBody>
          <a:bodyPr/>
          <a:lstStyle/>
          <a:p>
            <a:r>
              <a:rPr lang="en-US" altLang="en-US">
                <a:ea typeface="ＭＳ Ｐゴシック" panose="020B0600070205080204" pitchFamily="34" charset="-128"/>
                <a:cs typeface="Times New Roman" panose="02020603050405020304" pitchFamily="18" charset="0"/>
              </a:rPr>
              <a:t>Plane </a:t>
            </a:r>
            <a:r>
              <a:rPr lang="en-US" altLang="en-US">
                <a:solidFill>
                  <a:srgbClr val="FF0000"/>
                </a:solidFill>
                <a:ea typeface="ＭＳ Ｐゴシック" panose="020B0600070205080204" pitchFamily="34" charset="-128"/>
                <a:cs typeface="Times New Roman" panose="02020603050405020304" pitchFamily="18" charset="0"/>
              </a:rPr>
              <a:t>Normals</a:t>
            </a:r>
          </a:p>
        </p:txBody>
      </p:sp>
      <p:sp>
        <p:nvSpPr>
          <p:cNvPr id="241670" name="Rectangle 3">
            <a:extLst>
              <a:ext uri="{FF2B5EF4-FFF2-40B4-BE49-F238E27FC236}">
                <a16:creationId xmlns:a16="http://schemas.microsoft.com/office/drawing/2014/main" id="{EA1AE831-4280-AB3B-39C8-2BB800BFFBC3}"/>
              </a:ext>
            </a:extLst>
          </p:cNvPr>
          <p:cNvSpPr>
            <a:spLocks noGrp="1" noChangeArrowheads="1"/>
          </p:cNvSpPr>
          <p:nvPr>
            <p:ph type="body" idx="4294967295"/>
          </p:nvPr>
        </p:nvSpPr>
        <p:spPr>
          <a:xfrm>
            <a:off x="-28575" y="1790700"/>
            <a:ext cx="9144000" cy="3276600"/>
          </a:xfrm>
        </p:spPr>
        <p:txBody>
          <a:bodyPr/>
          <a:lstStyle/>
          <a:p>
            <a:pPr>
              <a:buFontTx/>
              <a:buNone/>
              <a:defRPr/>
            </a:pPr>
            <a:endParaRPr lang="en-US" dirty="0">
              <a:latin typeface="Times New Roman" pitchFamily="18" charset="0"/>
            </a:endParaRPr>
          </a:p>
          <a:p>
            <a:pPr>
              <a:defRPr/>
            </a:pPr>
            <a:r>
              <a:rPr lang="en-US" dirty="0"/>
              <a:t>We know that </a:t>
            </a:r>
            <a:r>
              <a:rPr lang="en-US" dirty="0">
                <a:solidFill>
                  <a:srgbClr val="FF0000"/>
                </a:solidFill>
              </a:rPr>
              <a:t>plane is determined by three </a:t>
            </a:r>
            <a:r>
              <a:rPr lang="en-US" dirty="0">
                <a:solidFill>
                  <a:srgbClr val="00B050"/>
                </a:solidFill>
              </a:rPr>
              <a:t>points</a:t>
            </a:r>
            <a:r>
              <a:rPr lang="en-US" dirty="0">
                <a:solidFill>
                  <a:srgbClr val="FF0000"/>
                </a:solidFill>
              </a:rPr>
              <a:t> </a:t>
            </a:r>
            <a:r>
              <a:rPr lang="en-US" dirty="0">
                <a:solidFill>
                  <a:srgbClr val="00B050"/>
                </a:solidFill>
                <a:latin typeface="Times New Roman" pitchFamily="18" charset="0"/>
              </a:rPr>
              <a:t>p</a:t>
            </a:r>
            <a:r>
              <a:rPr lang="en-US" baseline="-25000" dirty="0">
                <a:solidFill>
                  <a:srgbClr val="00B050"/>
                </a:solidFill>
                <a:latin typeface="Times New Roman" pitchFamily="18" charset="0"/>
              </a:rPr>
              <a:t>1</a:t>
            </a:r>
            <a:r>
              <a:rPr lang="en-US" dirty="0">
                <a:solidFill>
                  <a:srgbClr val="FF0000"/>
                </a:solidFill>
              </a:rPr>
              <a:t>, </a:t>
            </a:r>
            <a:r>
              <a:rPr lang="en-US" dirty="0">
                <a:latin typeface="Times New Roman" pitchFamily="18" charset="0"/>
              </a:rPr>
              <a:t>p</a:t>
            </a:r>
            <a:r>
              <a:rPr lang="en-US" baseline="-25000" dirty="0">
                <a:latin typeface="Times New Roman" pitchFamily="18" charset="0"/>
              </a:rPr>
              <a:t>2</a:t>
            </a:r>
            <a:r>
              <a:rPr lang="en-US" dirty="0">
                <a:solidFill>
                  <a:srgbClr val="FF0000"/>
                </a:solidFill>
              </a:rPr>
              <a:t>, </a:t>
            </a:r>
            <a:r>
              <a:rPr lang="en-US" dirty="0">
                <a:latin typeface="Times New Roman" pitchFamily="18" charset="0"/>
              </a:rPr>
              <a:t>p</a:t>
            </a:r>
            <a:r>
              <a:rPr lang="en-US" baseline="-25000" dirty="0">
                <a:latin typeface="Times New Roman" pitchFamily="18" charset="0"/>
              </a:rPr>
              <a:t>3</a:t>
            </a:r>
            <a:r>
              <a:rPr lang="en-US" dirty="0">
                <a:solidFill>
                  <a:srgbClr val="FF0000"/>
                </a:solidFill>
              </a:rPr>
              <a:t> or </a:t>
            </a:r>
            <a:r>
              <a:rPr lang="en-US" dirty="0">
                <a:solidFill>
                  <a:schemeClr val="accent6"/>
                </a:solidFill>
              </a:rPr>
              <a:t>normal</a:t>
            </a:r>
            <a:r>
              <a:rPr lang="en-US" dirty="0">
                <a:solidFill>
                  <a:srgbClr val="FF0000"/>
                </a:solidFill>
              </a:rPr>
              <a:t> </a:t>
            </a:r>
            <a:r>
              <a:rPr lang="en-US" b="1" dirty="0">
                <a:solidFill>
                  <a:srgbClr val="FF0000"/>
                </a:solidFill>
                <a:latin typeface="Times New Roman" pitchFamily="18" charset="0"/>
              </a:rPr>
              <a:t>n</a:t>
            </a:r>
            <a:r>
              <a:rPr lang="en-US" dirty="0">
                <a:solidFill>
                  <a:srgbClr val="FF0000"/>
                </a:solidFill>
              </a:rPr>
              <a:t> </a:t>
            </a:r>
            <a:r>
              <a:rPr lang="en-US" sz="2800" dirty="0"/>
              <a:t>and</a:t>
            </a:r>
            <a:r>
              <a:rPr lang="en-US" dirty="0">
                <a:solidFill>
                  <a:srgbClr val="FF0000"/>
                </a:solidFill>
              </a:rPr>
              <a:t> </a:t>
            </a:r>
            <a:r>
              <a:rPr lang="en-US" dirty="0">
                <a:solidFill>
                  <a:srgbClr val="00B050"/>
                </a:solidFill>
                <a:latin typeface="Times New Roman" pitchFamily="18" charset="0"/>
              </a:rPr>
              <a:t>p</a:t>
            </a:r>
            <a:r>
              <a:rPr lang="en-US" baseline="-25000" dirty="0">
                <a:solidFill>
                  <a:srgbClr val="00B050"/>
                </a:solidFill>
                <a:latin typeface="Times New Roman" pitchFamily="18" charset="0"/>
              </a:rPr>
              <a:t>1</a:t>
            </a:r>
          </a:p>
          <a:p>
            <a:pPr>
              <a:buFontTx/>
              <a:buNone/>
              <a:defRPr/>
            </a:pPr>
            <a:endParaRPr lang="en-US" baseline="-25000" dirty="0">
              <a:solidFill>
                <a:srgbClr val="FF0000"/>
              </a:solidFill>
              <a:latin typeface="Times New Roman" pitchFamily="18" charset="0"/>
            </a:endParaRPr>
          </a:p>
          <a:p>
            <a:pPr>
              <a:defRPr/>
            </a:pPr>
            <a:r>
              <a:rPr lang="en-US" dirty="0">
                <a:solidFill>
                  <a:schemeClr val="accent2"/>
                </a:solidFill>
              </a:rPr>
              <a:t>Normal </a:t>
            </a:r>
            <a:r>
              <a:rPr lang="en-US" b="1" dirty="0">
                <a:solidFill>
                  <a:srgbClr val="FF0000"/>
                </a:solidFill>
              </a:rPr>
              <a:t>n </a:t>
            </a:r>
            <a:r>
              <a:rPr lang="en-US" dirty="0"/>
              <a:t>can be obtained by</a:t>
            </a:r>
          </a:p>
        </p:txBody>
      </p:sp>
      <p:sp>
        <p:nvSpPr>
          <p:cNvPr id="241671" name="Text Box 5">
            <a:extLst>
              <a:ext uri="{FF2B5EF4-FFF2-40B4-BE49-F238E27FC236}">
                <a16:creationId xmlns:a16="http://schemas.microsoft.com/office/drawing/2014/main" id="{6FE14102-DDEE-597B-C638-1F198485100D}"/>
              </a:ext>
            </a:extLst>
          </p:cNvPr>
          <p:cNvSpPr txBox="1">
            <a:spLocks noChangeArrowheads="1"/>
          </p:cNvSpPr>
          <p:nvPr/>
        </p:nvSpPr>
        <p:spPr bwMode="auto">
          <a:xfrm>
            <a:off x="1373188" y="5449888"/>
            <a:ext cx="3208337"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1">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800" b="1" i="0" u="none" strike="noStrike" kern="1200" cap="none" spc="0" normalizeH="0" baseline="0" noProof="0" dirty="0">
                <a:ln>
                  <a:noFill/>
                </a:ln>
                <a:solidFill>
                  <a:srgbClr val="FF0000"/>
                </a:solidFill>
                <a:effectLst/>
                <a:uLnTx/>
                <a:uFillTx/>
                <a:latin typeface="Times New Roman" panose="02020603050405020304" pitchFamily="18" charset="0"/>
                <a:ea typeface="ＭＳ Ｐゴシック" panose="020B0600070205080204" pitchFamily="34" charset="-128"/>
                <a:cs typeface="+mn-cs"/>
              </a:rPr>
              <a:t>n</a:t>
            </a:r>
            <a:r>
              <a:rPr kumimoji="0" lang="en-US" altLang="en-US" sz="28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rPr>
              <a:t> = (p</a:t>
            </a:r>
            <a:r>
              <a:rPr kumimoji="0" lang="en-US" altLang="en-US" sz="2800" b="0" i="0" u="none" strike="noStrike" kern="1200" cap="none" spc="0" normalizeH="0" baseline="-2500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rPr>
              <a:t>2</a:t>
            </a:r>
            <a:r>
              <a:rPr kumimoji="0" lang="en-US" altLang="en-US" sz="28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rPr>
              <a:t>-</a:t>
            </a:r>
            <a:r>
              <a:rPr kumimoji="0" lang="en-US" altLang="en-US" sz="2800" b="0" i="0" u="none" strike="noStrike" kern="1200" cap="none" spc="0" normalizeH="0" baseline="0" noProof="0" dirty="0">
                <a:ln>
                  <a:noFill/>
                </a:ln>
                <a:solidFill>
                  <a:srgbClr val="00B050"/>
                </a:solidFill>
                <a:effectLst/>
                <a:uLnTx/>
                <a:uFillTx/>
                <a:latin typeface="Times New Roman" panose="02020603050405020304" pitchFamily="18" charset="0"/>
                <a:ea typeface="ＭＳ Ｐゴシック" panose="020B0600070205080204" pitchFamily="34" charset="-128"/>
                <a:cs typeface="+mn-cs"/>
              </a:rPr>
              <a:t>p</a:t>
            </a:r>
            <a:r>
              <a:rPr kumimoji="0" lang="en-US" altLang="en-US" sz="2800" b="0" i="0" u="none" strike="noStrike" kern="1200" cap="none" spc="0" normalizeH="0" baseline="-25000" noProof="0" dirty="0">
                <a:ln>
                  <a:noFill/>
                </a:ln>
                <a:solidFill>
                  <a:srgbClr val="00B050"/>
                </a:solidFill>
                <a:effectLst/>
                <a:uLnTx/>
                <a:uFillTx/>
                <a:latin typeface="Times New Roman" panose="02020603050405020304" pitchFamily="18" charset="0"/>
                <a:ea typeface="ＭＳ Ｐゴシック" panose="020B0600070205080204" pitchFamily="34" charset="-128"/>
                <a:cs typeface="+mn-cs"/>
              </a:rPr>
              <a:t>1</a:t>
            </a:r>
            <a:r>
              <a:rPr kumimoji="0" lang="en-US" altLang="en-US" sz="28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rPr>
              <a:t>) </a:t>
            </a:r>
            <a:r>
              <a:rPr kumimoji="0" lang="en-US" altLang="en-US" sz="3200" b="1" i="0" u="none" strike="noStrike" kern="1200" cap="none" spc="0" normalizeH="0" baseline="0" noProof="0" dirty="0">
                <a:ln>
                  <a:noFill/>
                </a:ln>
                <a:solidFill>
                  <a:srgbClr val="C00000"/>
                </a:solidFill>
                <a:effectLst/>
                <a:uLnTx/>
                <a:uFillTx/>
                <a:latin typeface="Bauhaus 93" panose="04030905020B02020C02" pitchFamily="82" charset="0"/>
                <a:ea typeface="ＭＳ Ｐゴシック" panose="020B0600070205080204" pitchFamily="34" charset="-128"/>
                <a:cs typeface="Times New Roman" panose="02020603050405020304" pitchFamily="18" charset="0"/>
              </a:rPr>
              <a:t>×</a:t>
            </a:r>
            <a:r>
              <a:rPr kumimoji="0" lang="en-US" altLang="en-US" sz="28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Times New Roman" panose="02020603050405020304" pitchFamily="18" charset="0"/>
              </a:rPr>
              <a:t> </a:t>
            </a:r>
            <a:r>
              <a:rPr kumimoji="0" lang="en-US" altLang="en-US" sz="28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rPr>
              <a:t>(p</a:t>
            </a:r>
            <a:r>
              <a:rPr kumimoji="0" lang="en-US" altLang="en-US" sz="2800" b="0" i="0" u="none" strike="noStrike" kern="1200" cap="none" spc="0" normalizeH="0" baseline="-2500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rPr>
              <a:t>3</a:t>
            </a:r>
            <a:r>
              <a:rPr kumimoji="0" lang="en-US" altLang="en-US" sz="28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rPr>
              <a:t>-</a:t>
            </a:r>
            <a:r>
              <a:rPr kumimoji="0" lang="en-US" altLang="en-US" sz="2800" b="0" i="0" u="none" strike="noStrike" kern="1200" cap="none" spc="0" normalizeH="0" baseline="0" noProof="0" dirty="0">
                <a:ln>
                  <a:noFill/>
                </a:ln>
                <a:solidFill>
                  <a:srgbClr val="00B050"/>
                </a:solidFill>
                <a:effectLst/>
                <a:uLnTx/>
                <a:uFillTx/>
                <a:latin typeface="Times New Roman" panose="02020603050405020304" pitchFamily="18" charset="0"/>
                <a:ea typeface="ＭＳ Ｐゴシック" panose="020B0600070205080204" pitchFamily="34" charset="-128"/>
                <a:cs typeface="+mn-cs"/>
              </a:rPr>
              <a:t>p</a:t>
            </a:r>
            <a:r>
              <a:rPr kumimoji="0" lang="en-US" altLang="en-US" sz="2800" b="0" i="0" u="none" strike="noStrike" kern="1200" cap="none" spc="0" normalizeH="0" baseline="-25000" noProof="0" dirty="0">
                <a:ln>
                  <a:noFill/>
                </a:ln>
                <a:solidFill>
                  <a:srgbClr val="00B050"/>
                </a:solidFill>
                <a:effectLst/>
                <a:uLnTx/>
                <a:uFillTx/>
                <a:latin typeface="Times New Roman" panose="02020603050405020304" pitchFamily="18" charset="0"/>
                <a:ea typeface="ＭＳ Ｐゴシック" panose="020B0600070205080204" pitchFamily="34" charset="-128"/>
                <a:cs typeface="+mn-cs"/>
              </a:rPr>
              <a:t>1</a:t>
            </a:r>
            <a:r>
              <a:rPr kumimoji="0" lang="en-US" altLang="en-US" sz="28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rPr>
              <a:t>)</a:t>
            </a:r>
          </a:p>
        </p:txBody>
      </p:sp>
      <p:pic>
        <p:nvPicPr>
          <p:cNvPr id="72712" name="Picture 8">
            <a:extLst>
              <a:ext uri="{FF2B5EF4-FFF2-40B4-BE49-F238E27FC236}">
                <a16:creationId xmlns:a16="http://schemas.microsoft.com/office/drawing/2014/main" id="{B1AB76E2-4017-D0D3-8211-F807A61419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1559718"/>
            <a:ext cx="6111875" cy="6697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 name="Picture 1">
            <a:extLst>
              <a:ext uri="{FF2B5EF4-FFF2-40B4-BE49-F238E27FC236}">
                <a16:creationId xmlns:a16="http://schemas.microsoft.com/office/drawing/2014/main" id="{010646FD-E473-B55D-455A-BE00244EA07A}"/>
              </a:ext>
            </a:extLst>
          </p:cNvPr>
          <p:cNvPicPr>
            <a:picLocks noChangeAspect="1"/>
          </p:cNvPicPr>
          <p:nvPr/>
        </p:nvPicPr>
        <p:blipFill rotWithShape="1">
          <a:blip r:embed="rId4"/>
          <a:srcRect l="27482" t="47790" r="54533" b="28117"/>
          <a:stretch/>
        </p:blipFill>
        <p:spPr>
          <a:xfrm>
            <a:off x="6753225" y="152400"/>
            <a:ext cx="2190750" cy="2066925"/>
          </a:xfrm>
          <a:prstGeom prst="rect">
            <a:avLst/>
          </a:prstGeom>
        </p:spPr>
      </p:pic>
      <p:cxnSp>
        <p:nvCxnSpPr>
          <p:cNvPr id="4" name="Straight Arrow Connector 3">
            <a:extLst>
              <a:ext uri="{FF2B5EF4-FFF2-40B4-BE49-F238E27FC236}">
                <a16:creationId xmlns:a16="http://schemas.microsoft.com/office/drawing/2014/main" id="{744B7850-F4BB-422D-CEC5-7F59374D238F}"/>
              </a:ext>
            </a:extLst>
          </p:cNvPr>
          <p:cNvCxnSpPr>
            <a:cxnSpLocks/>
          </p:cNvCxnSpPr>
          <p:nvPr/>
        </p:nvCxnSpPr>
        <p:spPr bwMode="auto">
          <a:xfrm>
            <a:off x="7905750" y="723900"/>
            <a:ext cx="323850" cy="571500"/>
          </a:xfrm>
          <a:prstGeom prst="straightConnector1">
            <a:avLst/>
          </a:prstGeom>
          <a:solidFill>
            <a:schemeClr val="accent1"/>
          </a:solidFill>
          <a:ln w="31750" cap="flat" cmpd="sng" algn="ctr">
            <a:solidFill>
              <a:srgbClr val="FF0000"/>
            </a:solidFill>
            <a:prstDash val="solid"/>
            <a:round/>
            <a:headEnd type="none" w="sm" len="sm"/>
            <a:tailEnd type="triangle"/>
          </a:ln>
          <a:effectLst/>
        </p:spPr>
      </p:cxnSp>
      <p:cxnSp>
        <p:nvCxnSpPr>
          <p:cNvPr id="7" name="Straight Arrow Connector 6">
            <a:extLst>
              <a:ext uri="{FF2B5EF4-FFF2-40B4-BE49-F238E27FC236}">
                <a16:creationId xmlns:a16="http://schemas.microsoft.com/office/drawing/2014/main" id="{BB3BE5BB-89B3-3075-3411-82EDC2B4E7D4}"/>
              </a:ext>
            </a:extLst>
          </p:cNvPr>
          <p:cNvCxnSpPr>
            <a:cxnSpLocks/>
          </p:cNvCxnSpPr>
          <p:nvPr/>
        </p:nvCxnSpPr>
        <p:spPr bwMode="auto">
          <a:xfrm flipH="1">
            <a:off x="7504713" y="723900"/>
            <a:ext cx="383665" cy="128908"/>
          </a:xfrm>
          <a:prstGeom prst="straightConnector1">
            <a:avLst/>
          </a:prstGeom>
          <a:solidFill>
            <a:schemeClr val="accent1"/>
          </a:solidFill>
          <a:ln w="31750" cap="flat" cmpd="sng" algn="ctr">
            <a:solidFill>
              <a:srgbClr val="FF0000"/>
            </a:solidFill>
            <a:prstDash val="solid"/>
            <a:round/>
            <a:headEnd type="none" w="sm" len="sm"/>
            <a:tailEnd type="triangle"/>
          </a:ln>
          <a:effectLst/>
        </p:spPr>
      </p:cxnSp>
      <p:sp>
        <p:nvSpPr>
          <p:cNvPr id="13" name="TextBox 12">
            <a:extLst>
              <a:ext uri="{FF2B5EF4-FFF2-40B4-BE49-F238E27FC236}">
                <a16:creationId xmlns:a16="http://schemas.microsoft.com/office/drawing/2014/main" id="{B01217AD-78CC-B0B3-1345-E8625A60E47E}"/>
              </a:ext>
            </a:extLst>
          </p:cNvPr>
          <p:cNvSpPr txBox="1"/>
          <p:nvPr/>
        </p:nvSpPr>
        <p:spPr>
          <a:xfrm>
            <a:off x="8058594" y="878085"/>
            <a:ext cx="274434" cy="307777"/>
          </a:xfrm>
          <a:prstGeom prst="rect">
            <a:avLst/>
          </a:prstGeom>
          <a:noFill/>
        </p:spPr>
        <p:txBody>
          <a:bodyPr wrap="none" rtlCol="0">
            <a:spAutoFit/>
          </a:bodyPr>
          <a:lstStyle/>
          <a:p>
            <a:r>
              <a:rPr lang="en-US" sz="1400" b="1" dirty="0">
                <a:solidFill>
                  <a:srgbClr val="FF0000"/>
                </a:solidFill>
              </a:rPr>
              <a:t>a</a:t>
            </a:r>
          </a:p>
        </p:txBody>
      </p:sp>
      <p:sp>
        <p:nvSpPr>
          <p:cNvPr id="14" name="TextBox 13">
            <a:extLst>
              <a:ext uri="{FF2B5EF4-FFF2-40B4-BE49-F238E27FC236}">
                <a16:creationId xmlns:a16="http://schemas.microsoft.com/office/drawing/2014/main" id="{0CB1C4D4-B06B-00D0-0D51-77EAF549862D}"/>
              </a:ext>
            </a:extLst>
          </p:cNvPr>
          <p:cNvSpPr txBox="1"/>
          <p:nvPr/>
        </p:nvSpPr>
        <p:spPr>
          <a:xfrm>
            <a:off x="7488441" y="548896"/>
            <a:ext cx="284052" cy="307777"/>
          </a:xfrm>
          <a:prstGeom prst="rect">
            <a:avLst/>
          </a:prstGeom>
          <a:noFill/>
        </p:spPr>
        <p:txBody>
          <a:bodyPr wrap="none" rtlCol="0">
            <a:spAutoFit/>
          </a:bodyPr>
          <a:lstStyle/>
          <a:p>
            <a:r>
              <a:rPr lang="en-US" sz="1400" b="1" dirty="0">
                <a:solidFill>
                  <a:srgbClr val="FF0000"/>
                </a:solidFill>
              </a:rPr>
              <a:t>b</a:t>
            </a:r>
          </a:p>
        </p:txBody>
      </p:sp>
      <p:sp>
        <p:nvSpPr>
          <p:cNvPr id="15" name="TextBox 14">
            <a:extLst>
              <a:ext uri="{FF2B5EF4-FFF2-40B4-BE49-F238E27FC236}">
                <a16:creationId xmlns:a16="http://schemas.microsoft.com/office/drawing/2014/main" id="{362EC4E4-0551-1194-AA8B-04BAEB75FD93}"/>
              </a:ext>
            </a:extLst>
          </p:cNvPr>
          <p:cNvSpPr txBox="1"/>
          <p:nvPr/>
        </p:nvSpPr>
        <p:spPr>
          <a:xfrm>
            <a:off x="7354885" y="1866337"/>
            <a:ext cx="533493" cy="246221"/>
          </a:xfrm>
          <a:prstGeom prst="rect">
            <a:avLst/>
          </a:prstGeom>
          <a:solidFill>
            <a:schemeClr val="bg1"/>
          </a:solidFill>
        </p:spPr>
        <p:txBody>
          <a:bodyPr wrap="square" rtlCol="0">
            <a:spAutoFit/>
          </a:bodyPr>
          <a:lstStyle/>
          <a:p>
            <a:r>
              <a:rPr lang="en-US" sz="1000" b="1" dirty="0">
                <a:solidFill>
                  <a:srgbClr val="FF0000"/>
                </a:solidFill>
              </a:rPr>
              <a:t>a X b</a:t>
            </a:r>
          </a:p>
        </p:txBody>
      </p:sp>
      <p:sp>
        <p:nvSpPr>
          <p:cNvPr id="16" name="Star: 7 Points 15">
            <a:extLst>
              <a:ext uri="{FF2B5EF4-FFF2-40B4-BE49-F238E27FC236}">
                <a16:creationId xmlns:a16="http://schemas.microsoft.com/office/drawing/2014/main" id="{DE09A29F-C584-53D8-7750-82872716E0DF}"/>
              </a:ext>
            </a:extLst>
          </p:cNvPr>
          <p:cNvSpPr/>
          <p:nvPr/>
        </p:nvSpPr>
        <p:spPr bwMode="auto">
          <a:xfrm>
            <a:off x="6244" y="42862"/>
            <a:ext cx="1670156" cy="1365250"/>
          </a:xfrm>
          <a:prstGeom prst="star7">
            <a:avLst/>
          </a:prstGeom>
          <a:solidFill>
            <a:srgbClr val="FF33CC"/>
          </a:solidFill>
          <a:ln w="12700" cap="flat" cmpd="sng" algn="ctr">
            <a:solidFill>
              <a:schemeClr val="tx1"/>
            </a:solidFill>
            <a:prstDash val="solid"/>
            <a:round/>
            <a:headEnd type="none" w="sm" len="sm"/>
            <a:tailEnd type="none" w="sm" len="sm"/>
          </a:ln>
          <a:effectLst/>
        </p:spPr>
        <p:txBody>
          <a:bodyPr anchor="ctr" anchorCtr="1"/>
          <a:lstStyle/>
          <a:p>
            <a:pPr>
              <a:defRPr/>
            </a:pPr>
            <a:endParaRPr lang="en-US">
              <a:solidFill>
                <a:srgbClr val="000000"/>
              </a:solidFill>
              <a:latin typeface="Times New Roman" charset="0"/>
              <a:cs typeface="Arial" panose="020B0604020202020204" pitchFamily="34" charset="0"/>
            </a:endParaRPr>
          </a:p>
        </p:txBody>
      </p:sp>
    </p:spTree>
    <p:extLst>
      <p:ext uri="{BB962C8B-B14F-4D97-AF65-F5344CB8AC3E}">
        <p14:creationId xmlns:p14="http://schemas.microsoft.com/office/powerpoint/2010/main" val="348733910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6" presetClass="emph" presetSubtype="0" fill="hold" nodeType="clickEffect">
                                  <p:stCondLst>
                                    <p:cond delay="0"/>
                                  </p:stCondLst>
                                  <p:childTnLst>
                                    <p:animScale>
                                      <p:cBhvr>
                                        <p:cTn id="6" dur="2000" fill="hold"/>
                                        <p:tgtEl>
                                          <p:spTgt spid="241669"/>
                                        </p:tgtEl>
                                      </p:cBhvr>
                                      <p:by x="150000" y="150000"/>
                                    </p:animScale>
                                  </p:childTnLst>
                                </p:cTn>
                              </p:par>
                            </p:childTnLst>
                          </p:cTn>
                        </p:par>
                      </p:childTnLst>
                    </p:cTn>
                  </p:par>
                  <p:par>
                    <p:cTn id="7" fill="hold" nodeType="clickPar">
                      <p:stCondLst>
                        <p:cond delay="indefinite"/>
                      </p:stCondLst>
                      <p:childTnLst>
                        <p:par>
                          <p:cTn id="8" fill="hold" nodeType="withGroup">
                            <p:stCondLst>
                              <p:cond delay="0"/>
                            </p:stCondLst>
                            <p:childTnLst>
                              <p:par>
                                <p:cTn id="9" presetID="8" presetClass="entr" presetSubtype="16" fill="hold" nodeType="clickEffect">
                                  <p:stCondLst>
                                    <p:cond delay="0"/>
                                  </p:stCondLst>
                                  <p:childTnLst>
                                    <p:set>
                                      <p:cBhvr>
                                        <p:cTn id="10" dur="1" fill="hold">
                                          <p:stCondLst>
                                            <p:cond delay="0"/>
                                          </p:stCondLst>
                                        </p:cTn>
                                        <p:tgtEl>
                                          <p:spTgt spid="241670">
                                            <p:txEl>
                                              <p:pRg st="1" end="1"/>
                                            </p:txEl>
                                          </p:spTgt>
                                        </p:tgtEl>
                                        <p:attrNameLst>
                                          <p:attrName>style.visibility</p:attrName>
                                        </p:attrNameLst>
                                      </p:cBhvr>
                                      <p:to>
                                        <p:strVal val="visible"/>
                                      </p:to>
                                    </p:set>
                                    <p:animEffect transition="in" filter="diamond(in)">
                                      <p:cBhvr>
                                        <p:cTn id="11" dur="2000"/>
                                        <p:tgtEl>
                                          <p:spTgt spid="241670">
                                            <p:txEl>
                                              <p:pRg st="1" end="1"/>
                                            </p:txEl>
                                          </p:spTgt>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5" presetClass="entr" presetSubtype="10" fill="hold" nodeType="clickEffect">
                                  <p:stCondLst>
                                    <p:cond delay="0"/>
                                  </p:stCondLst>
                                  <p:childTnLst>
                                    <p:set>
                                      <p:cBhvr>
                                        <p:cTn id="15" dur="1" fill="hold">
                                          <p:stCondLst>
                                            <p:cond delay="0"/>
                                          </p:stCondLst>
                                        </p:cTn>
                                        <p:tgtEl>
                                          <p:spTgt spid="241670">
                                            <p:txEl>
                                              <p:pRg st="3" end="3"/>
                                            </p:txEl>
                                          </p:spTgt>
                                        </p:tgtEl>
                                        <p:attrNameLst>
                                          <p:attrName>style.visibility</p:attrName>
                                        </p:attrNameLst>
                                      </p:cBhvr>
                                      <p:to>
                                        <p:strVal val="visible"/>
                                      </p:to>
                                    </p:set>
                                    <p:animEffect transition="in" filter="checkerboard(across)">
                                      <p:cBhvr>
                                        <p:cTn id="16" dur="500"/>
                                        <p:tgtEl>
                                          <p:spTgt spid="241670">
                                            <p:txEl>
                                              <p:pRg st="3" end="3"/>
                                            </p:txEl>
                                          </p:spTgt>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45" presetClass="entr" presetSubtype="0" fill="hold" nodeType="clickEffect">
                                  <p:stCondLst>
                                    <p:cond delay="0"/>
                                  </p:stCondLst>
                                  <p:childTnLst>
                                    <p:set>
                                      <p:cBhvr>
                                        <p:cTn id="20" dur="1" fill="hold">
                                          <p:stCondLst>
                                            <p:cond delay="0"/>
                                          </p:stCondLst>
                                        </p:cTn>
                                        <p:tgtEl>
                                          <p:spTgt spid="72712"/>
                                        </p:tgtEl>
                                        <p:attrNameLst>
                                          <p:attrName>style.visibility</p:attrName>
                                        </p:attrNameLst>
                                      </p:cBhvr>
                                      <p:to>
                                        <p:strVal val="visible"/>
                                      </p:to>
                                    </p:set>
                                    <p:animEffect transition="in" filter="fade">
                                      <p:cBhvr>
                                        <p:cTn id="21" dur="2000"/>
                                        <p:tgtEl>
                                          <p:spTgt spid="72712"/>
                                        </p:tgtEl>
                                      </p:cBhvr>
                                    </p:animEffect>
                                    <p:anim calcmode="lin" valueType="num">
                                      <p:cBhvr>
                                        <p:cTn id="22" dur="2000" fill="hold"/>
                                        <p:tgtEl>
                                          <p:spTgt spid="72712"/>
                                        </p:tgtEl>
                                        <p:attrNameLst>
                                          <p:attrName>ppt_w</p:attrName>
                                        </p:attrNameLst>
                                      </p:cBhvr>
                                      <p:tavLst>
                                        <p:tav tm="0" fmla="#ppt_w*sin(2.5*pi*$)">
                                          <p:val>
                                            <p:fltVal val="0"/>
                                          </p:val>
                                        </p:tav>
                                        <p:tav tm="100000">
                                          <p:val>
                                            <p:fltVal val="1"/>
                                          </p:val>
                                        </p:tav>
                                      </p:tavLst>
                                    </p:anim>
                                    <p:anim calcmode="lin" valueType="num">
                                      <p:cBhvr>
                                        <p:cTn id="23" dur="2000" fill="hold"/>
                                        <p:tgtEl>
                                          <p:spTgt spid="72712"/>
                                        </p:tgtEl>
                                        <p:attrNameLst>
                                          <p:attrName>ppt_h</p:attrName>
                                        </p:attrNameLst>
                                      </p:cBhvr>
                                      <p:tavLst>
                                        <p:tav tm="0">
                                          <p:val>
                                            <p:strVal val="#ppt_h"/>
                                          </p:val>
                                        </p:tav>
                                        <p:tav tm="100000">
                                          <p:val>
                                            <p:strVal val="#ppt_h"/>
                                          </p:val>
                                        </p:tav>
                                      </p:tavLst>
                                    </p:anim>
                                  </p:childTnLst>
                                </p:cTn>
                              </p:par>
                            </p:childTnLst>
                          </p:cTn>
                        </p:par>
                      </p:childTnLst>
                    </p:cTn>
                  </p:par>
                  <p:par>
                    <p:cTn id="24" fill="hold" nodeType="clickPar">
                      <p:stCondLst>
                        <p:cond delay="indefinite"/>
                      </p:stCondLst>
                      <p:childTnLst>
                        <p:par>
                          <p:cTn id="25" fill="hold" nodeType="withGroup">
                            <p:stCondLst>
                              <p:cond delay="0"/>
                            </p:stCondLst>
                            <p:childTnLst>
                              <p:par>
                                <p:cTn id="26" presetID="8" presetClass="entr" presetSubtype="16" fill="hold" nodeType="clickEffect">
                                  <p:stCondLst>
                                    <p:cond delay="0"/>
                                  </p:stCondLst>
                                  <p:childTnLst>
                                    <p:set>
                                      <p:cBhvr>
                                        <p:cTn id="27" dur="1" fill="hold">
                                          <p:stCondLst>
                                            <p:cond delay="0"/>
                                          </p:stCondLst>
                                        </p:cTn>
                                        <p:tgtEl>
                                          <p:spTgt spid="241671"/>
                                        </p:tgtEl>
                                        <p:attrNameLst>
                                          <p:attrName>style.visibility</p:attrName>
                                        </p:attrNameLst>
                                      </p:cBhvr>
                                      <p:to>
                                        <p:strVal val="visible"/>
                                      </p:to>
                                    </p:set>
                                    <p:animEffect transition="in" filter="diamond(in)">
                                      <p:cBhvr>
                                        <p:cTn id="28" dur="2000"/>
                                        <p:tgtEl>
                                          <p:spTgt spid="241671"/>
                                        </p:tgtEl>
                                      </p:cBhvr>
                                    </p:animEffec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3"/>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4"/>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1669" grpId="0"/>
      <p:bldP spid="241671" grpId="0"/>
      <p:bldP spid="13" grpId="0"/>
      <p:bldP spid="14" grpId="0"/>
      <p:bldP spid="15"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Slide Number Placeholder 3">
            <a:extLst>
              <a:ext uri="{FF2B5EF4-FFF2-40B4-BE49-F238E27FC236}">
                <a16:creationId xmlns:a16="http://schemas.microsoft.com/office/drawing/2014/main" id="{DD04A172-77D0-619C-E3DF-9FAD9A424669}"/>
              </a:ext>
            </a:extLst>
          </p:cNvPr>
          <p:cNvSpPr txBox="1">
            <a:spLocks noGrp="1"/>
          </p:cNvSpPr>
          <p:nvPr/>
        </p:nvSpPr>
        <p:spPr bwMode="auto">
          <a:xfrm>
            <a:off x="8077200" y="6324600"/>
            <a:ext cx="381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marL="342900" indent="-342900">
              <a:defRPr sz="2400">
                <a:solidFill>
                  <a:schemeClr val="tx1"/>
                </a:solidFill>
                <a:latin typeface="Times New Roman" panose="02020603050405020304" pitchFamily="18" charset="0"/>
                <a:ea typeface="ＭＳ Ｐゴシック" panose="020B0600070205080204" pitchFamily="34" charset="-128"/>
              </a:defRPr>
            </a:lvl1pPr>
            <a:lvl2pPr>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lvl="1" algn="r"/>
            <a:fld id="{8426D9D5-EE29-4BCA-B213-427001EBD66D}" type="slidenum">
              <a:rPr lang="es-ES" altLang="en-US" sz="1000">
                <a:latin typeface="Arial" panose="020B0604020202020204" pitchFamily="34" charset="0"/>
              </a:rPr>
              <a:pPr lvl="1" algn="r"/>
              <a:t>84</a:t>
            </a:fld>
            <a:endParaRPr lang="es-ES" altLang="en-US" sz="1000">
              <a:latin typeface="Arial" panose="020B0604020202020204" pitchFamily="34" charset="0"/>
            </a:endParaRPr>
          </a:p>
        </p:txBody>
      </p:sp>
      <p:sp>
        <p:nvSpPr>
          <p:cNvPr id="75779" name="Rectangle 2">
            <a:extLst>
              <a:ext uri="{FF2B5EF4-FFF2-40B4-BE49-F238E27FC236}">
                <a16:creationId xmlns:a16="http://schemas.microsoft.com/office/drawing/2014/main" id="{FBE881EF-BC65-973A-1F8A-279F1252B798}"/>
              </a:ext>
            </a:extLst>
          </p:cNvPr>
          <p:cNvSpPr>
            <a:spLocks noGrp="1" noChangeArrowheads="1"/>
          </p:cNvSpPr>
          <p:nvPr>
            <p:ph type="title" idx="4294967295"/>
          </p:nvPr>
        </p:nvSpPr>
        <p:spPr/>
        <p:txBody>
          <a:bodyPr/>
          <a:lstStyle/>
          <a:p>
            <a:r>
              <a:rPr lang="en-US" altLang="en-US">
                <a:solidFill>
                  <a:srgbClr val="FF0000"/>
                </a:solidFill>
                <a:ea typeface="ＭＳ Ｐゴシック" panose="020B0600070205080204" pitchFamily="34" charset="-128"/>
                <a:cs typeface="Times New Roman" panose="02020603050405020304" pitchFamily="18" charset="0"/>
              </a:rPr>
              <a:t>Normal</a:t>
            </a:r>
            <a:r>
              <a:rPr lang="en-US" altLang="en-US">
                <a:ea typeface="ＭＳ Ｐゴシック" panose="020B0600070205080204" pitchFamily="34" charset="-128"/>
                <a:cs typeface="Times New Roman" panose="02020603050405020304" pitchFamily="18" charset="0"/>
              </a:rPr>
              <a:t> to Sphere</a:t>
            </a:r>
          </a:p>
        </p:txBody>
      </p:sp>
      <p:sp>
        <p:nvSpPr>
          <p:cNvPr id="242693" name="Rectangle 3">
            <a:extLst>
              <a:ext uri="{FF2B5EF4-FFF2-40B4-BE49-F238E27FC236}">
                <a16:creationId xmlns:a16="http://schemas.microsoft.com/office/drawing/2014/main" id="{9FAD24B0-BB84-F603-11EA-0F34B8B2E7C0}"/>
              </a:ext>
            </a:extLst>
          </p:cNvPr>
          <p:cNvSpPr>
            <a:spLocks noGrp="1" noChangeArrowheads="1"/>
          </p:cNvSpPr>
          <p:nvPr>
            <p:ph type="body" idx="4294967295"/>
          </p:nvPr>
        </p:nvSpPr>
        <p:spPr>
          <a:xfrm>
            <a:off x="0" y="1524000"/>
            <a:ext cx="9144000" cy="4724400"/>
          </a:xfrm>
        </p:spPr>
        <p:txBody>
          <a:bodyPr/>
          <a:lstStyle/>
          <a:p>
            <a:pPr>
              <a:defRPr/>
            </a:pPr>
            <a:r>
              <a:rPr lang="en-US" dirty="0"/>
              <a:t>Implicit function </a:t>
            </a:r>
            <a:r>
              <a:rPr lang="en-US" b="1" dirty="0">
                <a:solidFill>
                  <a:srgbClr val="FF0000"/>
                </a:solidFill>
                <a:latin typeface="Times New Roman" pitchFamily="18" charset="0"/>
              </a:rPr>
              <a:t>f(</a:t>
            </a:r>
            <a:r>
              <a:rPr lang="en-US" b="1" dirty="0" err="1">
                <a:solidFill>
                  <a:srgbClr val="FF0000"/>
                </a:solidFill>
                <a:latin typeface="Times New Roman" pitchFamily="18" charset="0"/>
              </a:rPr>
              <a:t>x,y.z</a:t>
            </a:r>
            <a:r>
              <a:rPr lang="en-US" b="1" dirty="0">
                <a:solidFill>
                  <a:srgbClr val="FF0000"/>
                </a:solidFill>
                <a:latin typeface="Times New Roman" pitchFamily="18" charset="0"/>
              </a:rPr>
              <a:t>)=0</a:t>
            </a:r>
          </a:p>
          <a:p>
            <a:pPr>
              <a:defRPr/>
            </a:pPr>
            <a:r>
              <a:rPr lang="en-US" dirty="0">
                <a:solidFill>
                  <a:srgbClr val="FF0000"/>
                </a:solidFill>
              </a:rPr>
              <a:t>Normal</a:t>
            </a:r>
            <a:r>
              <a:rPr lang="en-US" dirty="0"/>
              <a:t> given by </a:t>
            </a:r>
            <a:r>
              <a:rPr lang="en-US" b="1" dirty="0">
                <a:solidFill>
                  <a:schemeClr val="accent2"/>
                </a:solidFill>
              </a:rPr>
              <a:t>gradient</a:t>
            </a:r>
          </a:p>
          <a:p>
            <a:pPr>
              <a:defRPr/>
            </a:pPr>
            <a:r>
              <a:rPr lang="en-US" dirty="0"/>
              <a:t>Sphere </a:t>
            </a:r>
            <a:r>
              <a:rPr lang="en-US" b="1" dirty="0">
                <a:solidFill>
                  <a:srgbClr val="FF0000"/>
                </a:solidFill>
                <a:latin typeface="Times New Roman" pitchFamily="18" charset="0"/>
              </a:rPr>
              <a:t>f(p)=p</a:t>
            </a:r>
            <a:r>
              <a:rPr lang="en-US" b="1" dirty="0">
                <a:solidFill>
                  <a:srgbClr val="FF0000"/>
                </a:solidFill>
                <a:latin typeface="Times New Roman" pitchFamily="18" charset="0"/>
                <a:cs typeface="Times New Roman" pitchFamily="18" charset="0"/>
              </a:rPr>
              <a:t>·</a:t>
            </a:r>
            <a:r>
              <a:rPr lang="en-US" b="1" dirty="0">
                <a:solidFill>
                  <a:srgbClr val="FF0000"/>
                </a:solidFill>
                <a:latin typeface="Times New Roman" pitchFamily="18" charset="0"/>
              </a:rPr>
              <a:t>p-1</a:t>
            </a:r>
          </a:p>
          <a:p>
            <a:pPr marL="0" indent="0">
              <a:buFontTx/>
              <a:buNone/>
              <a:defRPr/>
            </a:pPr>
            <a:endParaRPr lang="en-US" dirty="0"/>
          </a:p>
          <a:p>
            <a:pPr marL="0" indent="0">
              <a:buFontTx/>
              <a:buNone/>
              <a:defRPr/>
            </a:pPr>
            <a:r>
              <a:rPr lang="en-US" b="1" dirty="0">
                <a:solidFill>
                  <a:srgbClr val="FF0000"/>
                </a:solidFill>
              </a:rPr>
              <a:t> n</a:t>
            </a:r>
            <a:r>
              <a:rPr lang="en-US" dirty="0"/>
              <a:t> = </a:t>
            </a:r>
            <a:r>
              <a:rPr lang="en-US" dirty="0">
                <a:latin typeface="Times New Roman" pitchFamily="18" charset="0"/>
              </a:rPr>
              <a:t>[</a:t>
            </a:r>
            <a:r>
              <a:rPr lang="en-US" dirty="0">
                <a:cs typeface="Arial" charset="0"/>
              </a:rPr>
              <a:t>∂</a:t>
            </a:r>
            <a:r>
              <a:rPr lang="en-US" dirty="0">
                <a:latin typeface="Times New Roman" pitchFamily="18" charset="0"/>
                <a:cs typeface="Arial" charset="0"/>
              </a:rPr>
              <a:t>f/</a:t>
            </a:r>
            <a:r>
              <a:rPr lang="en-US" dirty="0">
                <a:cs typeface="Arial" charset="0"/>
              </a:rPr>
              <a:t>∂</a:t>
            </a:r>
            <a:r>
              <a:rPr lang="en-US" dirty="0">
                <a:solidFill>
                  <a:srgbClr val="FF0000"/>
                </a:solidFill>
                <a:latin typeface="Times New Roman" pitchFamily="18" charset="0"/>
                <a:cs typeface="Arial" charset="0"/>
              </a:rPr>
              <a:t>x</a:t>
            </a:r>
            <a:r>
              <a:rPr lang="en-US" dirty="0">
                <a:latin typeface="Times New Roman" pitchFamily="18" charset="0"/>
                <a:cs typeface="Arial" charset="0"/>
              </a:rPr>
              <a:t>,</a:t>
            </a:r>
            <a:r>
              <a:rPr lang="en-US" dirty="0">
                <a:cs typeface="Arial" charset="0"/>
              </a:rPr>
              <a:t> ∂</a:t>
            </a:r>
            <a:r>
              <a:rPr lang="en-US" dirty="0">
                <a:latin typeface="Times New Roman" pitchFamily="18" charset="0"/>
                <a:cs typeface="Arial" charset="0"/>
              </a:rPr>
              <a:t>f</a:t>
            </a:r>
            <a:r>
              <a:rPr lang="en-US" dirty="0">
                <a:cs typeface="Arial" charset="0"/>
              </a:rPr>
              <a:t>/∂</a:t>
            </a:r>
            <a:r>
              <a:rPr lang="en-US" dirty="0">
                <a:solidFill>
                  <a:srgbClr val="FF0000"/>
                </a:solidFill>
                <a:latin typeface="Times New Roman" pitchFamily="18" charset="0"/>
                <a:cs typeface="Arial" charset="0"/>
              </a:rPr>
              <a:t>y</a:t>
            </a:r>
            <a:r>
              <a:rPr lang="en-US" dirty="0">
                <a:latin typeface="Times New Roman" pitchFamily="18" charset="0"/>
                <a:cs typeface="Arial" charset="0"/>
              </a:rPr>
              <a:t>,</a:t>
            </a:r>
            <a:r>
              <a:rPr lang="en-US" dirty="0">
                <a:cs typeface="Arial" charset="0"/>
              </a:rPr>
              <a:t> ∂</a:t>
            </a:r>
            <a:r>
              <a:rPr lang="en-US" dirty="0">
                <a:latin typeface="Times New Roman" pitchFamily="18" charset="0"/>
                <a:cs typeface="Arial" charset="0"/>
              </a:rPr>
              <a:t>f/</a:t>
            </a:r>
            <a:r>
              <a:rPr lang="en-US" dirty="0">
                <a:cs typeface="Arial" charset="0"/>
              </a:rPr>
              <a:t>∂</a:t>
            </a:r>
            <a:r>
              <a:rPr lang="en-US" dirty="0">
                <a:solidFill>
                  <a:srgbClr val="FF0000"/>
                </a:solidFill>
                <a:latin typeface="Times New Roman" pitchFamily="18" charset="0"/>
                <a:cs typeface="Arial" charset="0"/>
              </a:rPr>
              <a:t>z</a:t>
            </a:r>
            <a:r>
              <a:rPr lang="en-US" dirty="0">
                <a:latin typeface="Times New Roman" pitchFamily="18" charset="0"/>
                <a:cs typeface="Arial" charset="0"/>
              </a:rPr>
              <a:t>]</a:t>
            </a:r>
            <a:r>
              <a:rPr lang="en-US" baseline="30000" dirty="0">
                <a:latin typeface="Times New Roman" pitchFamily="18" charset="0"/>
                <a:cs typeface="Arial" charset="0"/>
              </a:rPr>
              <a:t>T </a:t>
            </a:r>
            <a:r>
              <a:rPr lang="en-US" dirty="0">
                <a:latin typeface="Times New Roman" pitchFamily="18" charset="0"/>
              </a:rPr>
              <a:t>= </a:t>
            </a:r>
            <a:r>
              <a:rPr lang="en-US" b="1" dirty="0">
                <a:solidFill>
                  <a:srgbClr val="FF0000"/>
                </a:solidFill>
                <a:latin typeface="Times New Roman" pitchFamily="18" charset="0"/>
              </a:rPr>
              <a:t>p</a:t>
            </a:r>
          </a:p>
        </p:txBody>
      </p:sp>
      <p:pic>
        <p:nvPicPr>
          <p:cNvPr id="75781" name="Picture 4">
            <a:extLst>
              <a:ext uri="{FF2B5EF4-FFF2-40B4-BE49-F238E27FC236}">
                <a16:creationId xmlns:a16="http://schemas.microsoft.com/office/drawing/2014/main" id="{ECA1FFD3-92F6-B47B-B7B0-446B0EE78D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43200" y="4829175"/>
            <a:ext cx="2590800" cy="168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Slide Number Placeholder 3">
            <a:extLst>
              <a:ext uri="{FF2B5EF4-FFF2-40B4-BE49-F238E27FC236}">
                <a16:creationId xmlns:a16="http://schemas.microsoft.com/office/drawing/2014/main" id="{886AB9B9-4E7C-B016-9EBD-AC97D94C85C7}"/>
              </a:ext>
            </a:extLst>
          </p:cNvPr>
          <p:cNvSpPr txBox="1">
            <a:spLocks noGrp="1"/>
          </p:cNvSpPr>
          <p:nvPr/>
        </p:nvSpPr>
        <p:spPr bwMode="auto">
          <a:xfrm>
            <a:off x="8077200" y="6324600"/>
            <a:ext cx="381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marL="342900" indent="-342900">
              <a:defRPr sz="2400">
                <a:solidFill>
                  <a:schemeClr val="tx1"/>
                </a:solidFill>
                <a:latin typeface="Times New Roman" panose="02020603050405020304" pitchFamily="18" charset="0"/>
                <a:ea typeface="ＭＳ Ｐゴシック" panose="020B0600070205080204" pitchFamily="34" charset="-128"/>
              </a:defRPr>
            </a:lvl1pPr>
            <a:lvl2pPr>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lvl="1" algn="r"/>
            <a:fld id="{19070AF4-8E0B-46DE-BE0C-B643F643ECED}" type="slidenum">
              <a:rPr lang="es-ES" altLang="en-US" sz="1000">
                <a:latin typeface="Arial" panose="020B0604020202020204" pitchFamily="34" charset="0"/>
              </a:rPr>
              <a:pPr lvl="1" algn="r"/>
              <a:t>85</a:t>
            </a:fld>
            <a:endParaRPr lang="es-ES" altLang="en-US" sz="1000">
              <a:latin typeface="Arial" panose="020B0604020202020204" pitchFamily="34" charset="0"/>
            </a:endParaRPr>
          </a:p>
        </p:txBody>
      </p:sp>
      <p:sp>
        <p:nvSpPr>
          <p:cNvPr id="243716" name="Rectangle 2">
            <a:extLst>
              <a:ext uri="{FF2B5EF4-FFF2-40B4-BE49-F238E27FC236}">
                <a16:creationId xmlns:a16="http://schemas.microsoft.com/office/drawing/2014/main" id="{D918C324-DA74-2D0D-6B84-B55A5FC0A63F}"/>
              </a:ext>
            </a:extLst>
          </p:cNvPr>
          <p:cNvSpPr>
            <a:spLocks noGrp="1" noChangeArrowheads="1"/>
          </p:cNvSpPr>
          <p:nvPr>
            <p:ph type="title" idx="4294967295"/>
          </p:nvPr>
        </p:nvSpPr>
        <p:spPr/>
        <p:txBody>
          <a:bodyPr/>
          <a:lstStyle/>
          <a:p>
            <a:r>
              <a:rPr lang="en-US" altLang="en-US">
                <a:ea typeface="ＭＳ Ｐゴシック" panose="020B0600070205080204" pitchFamily="34" charset="-128"/>
              </a:rPr>
              <a:t>Parametric Form</a:t>
            </a:r>
          </a:p>
        </p:txBody>
      </p:sp>
      <p:sp>
        <p:nvSpPr>
          <p:cNvPr id="76804" name="Rectangle 3">
            <a:extLst>
              <a:ext uri="{FF2B5EF4-FFF2-40B4-BE49-F238E27FC236}">
                <a16:creationId xmlns:a16="http://schemas.microsoft.com/office/drawing/2014/main" id="{2DEA8C53-C670-05FA-A84E-42CF8237BDA5}"/>
              </a:ext>
            </a:extLst>
          </p:cNvPr>
          <p:cNvSpPr>
            <a:spLocks noGrp="1" noChangeArrowheads="1"/>
          </p:cNvSpPr>
          <p:nvPr>
            <p:ph type="body" idx="4294967295"/>
          </p:nvPr>
        </p:nvSpPr>
        <p:spPr>
          <a:xfrm>
            <a:off x="0" y="1524000"/>
            <a:ext cx="9144000" cy="4724400"/>
          </a:xfrm>
        </p:spPr>
        <p:txBody>
          <a:bodyPr/>
          <a:lstStyle/>
          <a:p>
            <a:r>
              <a:rPr lang="en-US" altLang="en-US">
                <a:ea typeface="ＭＳ Ｐゴシック" panose="020B0600070205080204" pitchFamily="34" charset="-128"/>
              </a:rPr>
              <a:t>For sphere</a:t>
            </a:r>
          </a:p>
          <a:p>
            <a:endParaRPr lang="en-US" altLang="en-US">
              <a:ea typeface="ＭＳ Ｐゴシック" panose="020B0600070205080204" pitchFamily="34" charset="-128"/>
            </a:endParaRPr>
          </a:p>
          <a:p>
            <a:endParaRPr lang="en-US" altLang="en-US">
              <a:ea typeface="ＭＳ Ｐゴシック" panose="020B0600070205080204" pitchFamily="34" charset="-128"/>
            </a:endParaRPr>
          </a:p>
          <a:p>
            <a:r>
              <a:rPr lang="en-US" altLang="en-US">
                <a:ea typeface="ＭＳ Ｐゴシック" panose="020B0600070205080204" pitchFamily="34" charset="-128"/>
              </a:rPr>
              <a:t> Tangent plane determined by vectors</a:t>
            </a:r>
          </a:p>
          <a:p>
            <a:endParaRPr lang="en-US" altLang="en-US">
              <a:ea typeface="ＭＳ Ｐゴシック" panose="020B0600070205080204" pitchFamily="34" charset="-128"/>
            </a:endParaRPr>
          </a:p>
          <a:p>
            <a:endParaRPr lang="en-US" altLang="en-US">
              <a:ea typeface="ＭＳ Ｐゴシック" panose="020B0600070205080204" pitchFamily="34" charset="-128"/>
            </a:endParaRPr>
          </a:p>
          <a:p>
            <a:r>
              <a:rPr lang="en-US" altLang="en-US" b="1">
                <a:solidFill>
                  <a:srgbClr val="FF0000"/>
                </a:solidFill>
                <a:ea typeface="ＭＳ Ｐゴシック" panose="020B0600070205080204" pitchFamily="34" charset="-128"/>
              </a:rPr>
              <a:t>Normal n</a:t>
            </a:r>
            <a:r>
              <a:rPr lang="en-US" altLang="en-US">
                <a:ea typeface="ＭＳ Ｐゴシック" panose="020B0600070205080204" pitchFamily="34" charset="-128"/>
              </a:rPr>
              <a:t> given by </a:t>
            </a:r>
            <a:r>
              <a:rPr lang="en-US" altLang="en-US" b="1">
                <a:solidFill>
                  <a:srgbClr val="FF0000"/>
                </a:solidFill>
                <a:ea typeface="ＭＳ Ｐゴシック" panose="020B0600070205080204" pitchFamily="34" charset="-128"/>
              </a:rPr>
              <a:t>cross product</a:t>
            </a:r>
          </a:p>
        </p:txBody>
      </p:sp>
      <p:sp>
        <p:nvSpPr>
          <p:cNvPr id="243718" name="Text Box 4">
            <a:extLst>
              <a:ext uri="{FF2B5EF4-FFF2-40B4-BE49-F238E27FC236}">
                <a16:creationId xmlns:a16="http://schemas.microsoft.com/office/drawing/2014/main" id="{76D6139D-74CF-435B-1BC2-490768A276BC}"/>
              </a:ext>
            </a:extLst>
          </p:cNvPr>
          <p:cNvSpPr txBox="1">
            <a:spLocks noChangeArrowheads="1"/>
          </p:cNvSpPr>
          <p:nvPr/>
        </p:nvSpPr>
        <p:spPr bwMode="auto">
          <a:xfrm>
            <a:off x="2819400" y="1905000"/>
            <a:ext cx="2762250" cy="118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1">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b="1">
                <a:solidFill>
                  <a:srgbClr val="FF0000"/>
                </a:solidFill>
              </a:rPr>
              <a:t>x</a:t>
            </a:r>
            <a:r>
              <a:rPr lang="en-US" altLang="en-US"/>
              <a:t>=x(u,v)=cos u sin v</a:t>
            </a:r>
          </a:p>
          <a:p>
            <a:r>
              <a:rPr lang="en-US" altLang="en-US" b="1">
                <a:solidFill>
                  <a:srgbClr val="FF0000"/>
                </a:solidFill>
              </a:rPr>
              <a:t>y</a:t>
            </a:r>
            <a:r>
              <a:rPr lang="en-US" altLang="en-US"/>
              <a:t>=y(u,v)=cos u cos v</a:t>
            </a:r>
          </a:p>
          <a:p>
            <a:r>
              <a:rPr lang="en-US" altLang="en-US" b="1">
                <a:solidFill>
                  <a:srgbClr val="FF0000"/>
                </a:solidFill>
              </a:rPr>
              <a:t>z</a:t>
            </a:r>
            <a:r>
              <a:rPr lang="en-US" altLang="en-US"/>
              <a:t>= z(u,v)=sin u</a:t>
            </a:r>
          </a:p>
        </p:txBody>
      </p:sp>
      <p:sp>
        <p:nvSpPr>
          <p:cNvPr id="243719" name="Text Box 5">
            <a:extLst>
              <a:ext uri="{FF2B5EF4-FFF2-40B4-BE49-F238E27FC236}">
                <a16:creationId xmlns:a16="http://schemas.microsoft.com/office/drawing/2014/main" id="{B6643596-72D0-F694-8693-676C4DAC7702}"/>
              </a:ext>
            </a:extLst>
          </p:cNvPr>
          <p:cNvSpPr txBox="1">
            <a:spLocks noChangeArrowheads="1"/>
          </p:cNvSpPr>
          <p:nvPr/>
        </p:nvSpPr>
        <p:spPr bwMode="auto">
          <a:xfrm>
            <a:off x="1790700" y="3962400"/>
            <a:ext cx="398145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1">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a:t>∂</a:t>
            </a:r>
            <a:r>
              <a:rPr lang="en-US" altLang="en-US" b="1"/>
              <a:t>p</a:t>
            </a:r>
            <a:r>
              <a:rPr lang="en-US" altLang="en-US"/>
              <a:t>/∂</a:t>
            </a:r>
            <a:r>
              <a:rPr lang="en-US" altLang="en-US" b="1">
                <a:solidFill>
                  <a:srgbClr val="FF0000"/>
                </a:solidFill>
              </a:rPr>
              <a:t>u</a:t>
            </a:r>
            <a:r>
              <a:rPr lang="en-US" altLang="en-US"/>
              <a:t> = [∂x/∂u, ∂y/∂u, ∂z/∂u]T</a:t>
            </a:r>
          </a:p>
          <a:p>
            <a:r>
              <a:rPr lang="en-US" altLang="en-US"/>
              <a:t>∂</a:t>
            </a:r>
            <a:r>
              <a:rPr lang="en-US" altLang="en-US" b="1"/>
              <a:t>p</a:t>
            </a:r>
            <a:r>
              <a:rPr lang="en-US" altLang="en-US"/>
              <a:t>/∂</a:t>
            </a:r>
            <a:r>
              <a:rPr lang="en-US" altLang="en-US" b="1">
                <a:solidFill>
                  <a:srgbClr val="FF0000"/>
                </a:solidFill>
              </a:rPr>
              <a:t>v</a:t>
            </a:r>
            <a:r>
              <a:rPr lang="en-US" altLang="en-US"/>
              <a:t> = [∂x/∂v, ∂y/∂v, ∂z/∂v]T</a:t>
            </a:r>
          </a:p>
        </p:txBody>
      </p:sp>
      <p:sp>
        <p:nvSpPr>
          <p:cNvPr id="243720" name="Text Box 6">
            <a:extLst>
              <a:ext uri="{FF2B5EF4-FFF2-40B4-BE49-F238E27FC236}">
                <a16:creationId xmlns:a16="http://schemas.microsoft.com/office/drawing/2014/main" id="{CB07EEA1-BE6F-52C1-365D-6E8D1D17548E}"/>
              </a:ext>
            </a:extLst>
          </p:cNvPr>
          <p:cNvSpPr txBox="1">
            <a:spLocks noChangeArrowheads="1"/>
          </p:cNvSpPr>
          <p:nvPr/>
        </p:nvSpPr>
        <p:spPr bwMode="auto">
          <a:xfrm>
            <a:off x="2332038" y="5603875"/>
            <a:ext cx="26003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1">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b="1">
                <a:solidFill>
                  <a:srgbClr val="FF0000"/>
                </a:solidFill>
              </a:rPr>
              <a:t>n</a:t>
            </a:r>
            <a:r>
              <a:rPr lang="en-US" altLang="en-US"/>
              <a:t> = ∂</a:t>
            </a:r>
            <a:r>
              <a:rPr lang="en-US" altLang="en-US" b="1"/>
              <a:t>p</a:t>
            </a:r>
            <a:r>
              <a:rPr lang="en-US" altLang="en-US"/>
              <a:t>/∂</a:t>
            </a:r>
            <a:r>
              <a:rPr lang="en-US" altLang="en-US">
                <a:solidFill>
                  <a:srgbClr val="FF0000"/>
                </a:solidFill>
              </a:rPr>
              <a:t>u </a:t>
            </a:r>
            <a:r>
              <a:rPr lang="en-US" altLang="en-US" b="1">
                <a:solidFill>
                  <a:srgbClr val="C00000"/>
                </a:solidFill>
                <a:cs typeface="Times New Roman" panose="02020603050405020304" pitchFamily="18" charset="0"/>
              </a:rPr>
              <a:t>×</a:t>
            </a:r>
            <a:r>
              <a:rPr lang="en-US" altLang="en-US">
                <a:cs typeface="Times New Roman" panose="02020603050405020304" pitchFamily="18" charset="0"/>
              </a:rPr>
              <a:t> </a:t>
            </a:r>
            <a:r>
              <a:rPr lang="en-US" altLang="en-US"/>
              <a:t>∂</a:t>
            </a:r>
            <a:r>
              <a:rPr lang="en-US" altLang="en-US" b="1"/>
              <a:t>p</a:t>
            </a:r>
            <a:r>
              <a:rPr lang="en-US" altLang="en-US"/>
              <a:t>/∂</a:t>
            </a:r>
            <a:r>
              <a:rPr lang="en-US" altLang="en-US">
                <a:solidFill>
                  <a:srgbClr val="FF0000"/>
                </a:solidFill>
              </a:rPr>
              <a:t>v</a:t>
            </a:r>
            <a:r>
              <a:rPr lang="en-US" altLang="en-US"/>
              <a:t> </a:t>
            </a:r>
          </a:p>
        </p:txBody>
      </p:sp>
      <p:pic>
        <p:nvPicPr>
          <p:cNvPr id="76808" name="Picture 7">
            <a:extLst>
              <a:ext uri="{FF2B5EF4-FFF2-40B4-BE49-F238E27FC236}">
                <a16:creationId xmlns:a16="http://schemas.microsoft.com/office/drawing/2014/main" id="{C281429E-81C9-9D42-F25B-5D9B7ACEAF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19800" y="1676400"/>
            <a:ext cx="2590800" cy="168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6" presetClass="emph" presetSubtype="0" fill="hold" nodeType="clickEffect">
                                  <p:stCondLst>
                                    <p:cond delay="0"/>
                                  </p:stCondLst>
                                  <p:childTnLst>
                                    <p:animScale>
                                      <p:cBhvr>
                                        <p:cTn id="6" dur="2000" fill="hold"/>
                                        <p:tgtEl>
                                          <p:spTgt spid="243716"/>
                                        </p:tgtEl>
                                      </p:cBhvr>
                                      <p:by x="100000" y="150000"/>
                                    </p:animScale>
                                  </p:childTnLst>
                                </p:cTn>
                              </p:par>
                            </p:childTnLst>
                          </p:cTn>
                        </p:par>
                      </p:childTnLst>
                    </p:cTn>
                  </p:par>
                  <p:par>
                    <p:cTn id="7" fill="hold" nodeType="clickPar">
                      <p:stCondLst>
                        <p:cond delay="indefinite"/>
                      </p:stCondLst>
                      <p:childTnLst>
                        <p:par>
                          <p:cTn id="8" fill="hold" nodeType="withGroup">
                            <p:stCondLst>
                              <p:cond delay="0"/>
                            </p:stCondLst>
                            <p:childTnLst>
                              <p:par>
                                <p:cTn id="9" presetID="5" presetClass="entr" presetSubtype="10" fill="hold" nodeType="clickEffect">
                                  <p:stCondLst>
                                    <p:cond delay="0"/>
                                  </p:stCondLst>
                                  <p:childTnLst>
                                    <p:set>
                                      <p:cBhvr>
                                        <p:cTn id="10" dur="1" fill="hold">
                                          <p:stCondLst>
                                            <p:cond delay="0"/>
                                          </p:stCondLst>
                                        </p:cTn>
                                        <p:tgtEl>
                                          <p:spTgt spid="243718"/>
                                        </p:tgtEl>
                                        <p:attrNameLst>
                                          <p:attrName>style.visibility</p:attrName>
                                        </p:attrNameLst>
                                      </p:cBhvr>
                                      <p:to>
                                        <p:strVal val="visible"/>
                                      </p:to>
                                    </p:set>
                                    <p:animEffect transition="in" filter="checkerboard(across)">
                                      <p:cBhvr>
                                        <p:cTn id="11" dur="500"/>
                                        <p:tgtEl>
                                          <p:spTgt spid="243718"/>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8" presetClass="entr" presetSubtype="16" fill="hold" nodeType="clickEffect">
                                  <p:stCondLst>
                                    <p:cond delay="0"/>
                                  </p:stCondLst>
                                  <p:childTnLst>
                                    <p:set>
                                      <p:cBhvr>
                                        <p:cTn id="15" dur="1" fill="hold">
                                          <p:stCondLst>
                                            <p:cond delay="0"/>
                                          </p:stCondLst>
                                        </p:cTn>
                                        <p:tgtEl>
                                          <p:spTgt spid="243719"/>
                                        </p:tgtEl>
                                        <p:attrNameLst>
                                          <p:attrName>style.visibility</p:attrName>
                                        </p:attrNameLst>
                                      </p:cBhvr>
                                      <p:to>
                                        <p:strVal val="visible"/>
                                      </p:to>
                                    </p:set>
                                    <p:animEffect transition="in" filter="diamond(in)">
                                      <p:cBhvr>
                                        <p:cTn id="16" dur="2000"/>
                                        <p:tgtEl>
                                          <p:spTgt spid="243719"/>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5" presetClass="entr" presetSubtype="10" fill="hold" nodeType="clickEffect">
                                  <p:stCondLst>
                                    <p:cond delay="0"/>
                                  </p:stCondLst>
                                  <p:childTnLst>
                                    <p:set>
                                      <p:cBhvr>
                                        <p:cTn id="20" dur="1" fill="hold">
                                          <p:stCondLst>
                                            <p:cond delay="0"/>
                                          </p:stCondLst>
                                        </p:cTn>
                                        <p:tgtEl>
                                          <p:spTgt spid="243720">
                                            <p:txEl>
                                              <p:pRg st="0" end="0"/>
                                            </p:txEl>
                                          </p:spTgt>
                                        </p:tgtEl>
                                        <p:attrNameLst>
                                          <p:attrName>style.visibility</p:attrName>
                                        </p:attrNameLst>
                                      </p:cBhvr>
                                      <p:to>
                                        <p:strVal val="visible"/>
                                      </p:to>
                                    </p:set>
                                    <p:animEffect transition="in" filter="checkerboard(across)">
                                      <p:cBhvr>
                                        <p:cTn id="21" dur="500"/>
                                        <p:tgtEl>
                                          <p:spTgt spid="243720">
                                            <p:txEl>
                                              <p:pRg st="0" end="0"/>
                                            </p:txEl>
                                          </p:spTgt>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8" presetClass="entr" presetSubtype="16" fill="hold" nodeType="clickEffect">
                                  <p:stCondLst>
                                    <p:cond delay="0"/>
                                  </p:stCondLst>
                                  <p:childTnLst>
                                    <p:set>
                                      <p:cBhvr>
                                        <p:cTn id="25" dur="1" fill="hold">
                                          <p:stCondLst>
                                            <p:cond delay="0"/>
                                          </p:stCondLst>
                                        </p:cTn>
                                        <p:tgtEl>
                                          <p:spTgt spid="243720">
                                            <p:txEl>
                                              <p:pRg st="0" end="0"/>
                                            </p:txEl>
                                          </p:spTgt>
                                        </p:tgtEl>
                                        <p:attrNameLst>
                                          <p:attrName>style.visibility</p:attrName>
                                        </p:attrNameLst>
                                      </p:cBhvr>
                                      <p:to>
                                        <p:strVal val="visible"/>
                                      </p:to>
                                    </p:set>
                                    <p:animEffect transition="in" filter="diamond(in)">
                                      <p:cBhvr>
                                        <p:cTn id="26" dur="2000"/>
                                        <p:tgtEl>
                                          <p:spTgt spid="24372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3716" grpId="0"/>
      <p:bldP spid="243718" grpId="0"/>
      <p:bldP spid="243719" grpId="0"/>
      <p:bldP spid="243720" grpId="0" build="allAtOnce"/>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Slide Number Placeholder 3">
            <a:extLst>
              <a:ext uri="{FF2B5EF4-FFF2-40B4-BE49-F238E27FC236}">
                <a16:creationId xmlns:a16="http://schemas.microsoft.com/office/drawing/2014/main" id="{9E96B11C-97F3-EE7B-876A-4F10DE88C32C}"/>
              </a:ext>
            </a:extLst>
          </p:cNvPr>
          <p:cNvSpPr txBox="1">
            <a:spLocks noGrp="1"/>
          </p:cNvSpPr>
          <p:nvPr/>
        </p:nvSpPr>
        <p:spPr bwMode="auto">
          <a:xfrm>
            <a:off x="8077200" y="6324600"/>
            <a:ext cx="381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marL="342900" indent="-342900">
              <a:defRPr sz="2400">
                <a:solidFill>
                  <a:schemeClr val="tx1"/>
                </a:solidFill>
                <a:latin typeface="Times New Roman" panose="02020603050405020304" pitchFamily="18" charset="0"/>
                <a:ea typeface="ＭＳ Ｐゴシック" panose="020B0600070205080204" pitchFamily="34" charset="-128"/>
              </a:defRPr>
            </a:lvl1pPr>
            <a:lvl2pPr>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lvl="1" algn="r"/>
            <a:fld id="{54D67AE6-9F62-4208-8153-900E7394685D}" type="slidenum">
              <a:rPr lang="es-ES" altLang="en-US" sz="1000">
                <a:latin typeface="Arial" panose="020B0604020202020204" pitchFamily="34" charset="0"/>
              </a:rPr>
              <a:pPr lvl="1" algn="r"/>
              <a:t>86</a:t>
            </a:fld>
            <a:endParaRPr lang="es-ES" altLang="en-US" sz="1000">
              <a:latin typeface="Arial" panose="020B0604020202020204" pitchFamily="34" charset="0"/>
            </a:endParaRPr>
          </a:p>
        </p:txBody>
      </p:sp>
      <p:sp>
        <p:nvSpPr>
          <p:cNvPr id="77827" name="Rectangle 2">
            <a:extLst>
              <a:ext uri="{FF2B5EF4-FFF2-40B4-BE49-F238E27FC236}">
                <a16:creationId xmlns:a16="http://schemas.microsoft.com/office/drawing/2014/main" id="{79F60F6F-B757-D814-B30B-63CBC979D4E3}"/>
              </a:ext>
            </a:extLst>
          </p:cNvPr>
          <p:cNvSpPr>
            <a:spLocks noGrp="1" noChangeArrowheads="1"/>
          </p:cNvSpPr>
          <p:nvPr>
            <p:ph type="title" idx="4294967295"/>
          </p:nvPr>
        </p:nvSpPr>
        <p:spPr/>
        <p:txBody>
          <a:bodyPr/>
          <a:lstStyle/>
          <a:p>
            <a:r>
              <a:rPr lang="en-US" altLang="en-US">
                <a:ea typeface="ＭＳ Ｐゴシック" panose="020B0600070205080204" pitchFamily="34" charset="-128"/>
              </a:rPr>
              <a:t>General Case</a:t>
            </a:r>
          </a:p>
        </p:txBody>
      </p:sp>
      <p:sp>
        <p:nvSpPr>
          <p:cNvPr id="244741" name="Rectangle 3">
            <a:extLst>
              <a:ext uri="{FF2B5EF4-FFF2-40B4-BE49-F238E27FC236}">
                <a16:creationId xmlns:a16="http://schemas.microsoft.com/office/drawing/2014/main" id="{9B27645E-5A8A-B5A2-85B7-B177D0475646}"/>
              </a:ext>
            </a:extLst>
          </p:cNvPr>
          <p:cNvSpPr>
            <a:spLocks noGrp="1" noChangeArrowheads="1"/>
          </p:cNvSpPr>
          <p:nvPr>
            <p:ph type="body" idx="4294967295"/>
          </p:nvPr>
        </p:nvSpPr>
        <p:spPr>
          <a:xfrm>
            <a:off x="-152400" y="1524000"/>
            <a:ext cx="9677400" cy="4724400"/>
          </a:xfrm>
        </p:spPr>
        <p:txBody>
          <a:bodyPr/>
          <a:lstStyle/>
          <a:p>
            <a:r>
              <a:rPr lang="en-US" altLang="en-US">
                <a:ea typeface="ＭＳ Ｐゴシック" panose="020B0600070205080204" pitchFamily="34" charset="-128"/>
              </a:rPr>
              <a:t>We can compute </a:t>
            </a:r>
            <a:r>
              <a:rPr lang="en-US" altLang="en-US" b="1">
                <a:solidFill>
                  <a:srgbClr val="FF0000"/>
                </a:solidFill>
                <a:ea typeface="ＭＳ Ｐゴシック" panose="020B0600070205080204" pitchFamily="34" charset="-128"/>
              </a:rPr>
              <a:t>parametric normals</a:t>
            </a:r>
            <a:r>
              <a:rPr lang="en-US" altLang="en-US">
                <a:ea typeface="ＭＳ Ｐゴシック" panose="020B0600070205080204" pitchFamily="34" charset="-128"/>
              </a:rPr>
              <a:t> for other simple cases</a:t>
            </a:r>
          </a:p>
          <a:p>
            <a:pPr lvl="1"/>
            <a:r>
              <a:rPr lang="en-US" altLang="en-US">
                <a:ea typeface="ＭＳ Ｐゴシック" panose="020B0600070205080204" pitchFamily="34" charset="-128"/>
              </a:rPr>
              <a:t>Quadrics</a:t>
            </a:r>
          </a:p>
          <a:p>
            <a:pPr lvl="1"/>
            <a:r>
              <a:rPr lang="en-US" altLang="en-US">
                <a:ea typeface="ＭＳ Ｐゴシック" panose="020B0600070205080204" pitchFamily="34" charset="-128"/>
              </a:rPr>
              <a:t>Parametric polynomial surfaces</a:t>
            </a:r>
          </a:p>
          <a:p>
            <a:pPr lvl="2"/>
            <a:r>
              <a:rPr lang="en-US" altLang="en-US" sz="2400">
                <a:ea typeface="ＭＳ Ｐゴシック" panose="020B0600070205080204" pitchFamily="34" charset="-128"/>
              </a:rPr>
              <a:t>Bezier surface patches (Chapter 11)</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8" presetClass="entr" presetSubtype="16" fill="hold" nodeType="clickEffect">
                                  <p:stCondLst>
                                    <p:cond delay="0"/>
                                  </p:stCondLst>
                                  <p:childTnLst>
                                    <p:set>
                                      <p:cBhvr>
                                        <p:cTn id="6" dur="1" fill="hold">
                                          <p:stCondLst>
                                            <p:cond delay="0"/>
                                          </p:stCondLst>
                                        </p:cTn>
                                        <p:tgtEl>
                                          <p:spTgt spid="244741">
                                            <p:txEl>
                                              <p:pRg st="1" end="1"/>
                                            </p:txEl>
                                          </p:spTgt>
                                        </p:tgtEl>
                                        <p:attrNameLst>
                                          <p:attrName>style.visibility</p:attrName>
                                        </p:attrNameLst>
                                      </p:cBhvr>
                                      <p:to>
                                        <p:strVal val="visible"/>
                                      </p:to>
                                    </p:set>
                                    <p:animEffect transition="in" filter="diamond(in)">
                                      <p:cBhvr>
                                        <p:cTn id="7" dur="2000"/>
                                        <p:tgtEl>
                                          <p:spTgt spid="244741">
                                            <p:txEl>
                                              <p:pRg st="1" end="1"/>
                                            </p:txEl>
                                          </p:spTgt>
                                        </p:tgtEl>
                                      </p:cBhvr>
                                    </p:animEffect>
                                  </p:childTnLst>
                                </p:cTn>
                              </p:par>
                              <p:par>
                                <p:cTn id="8" presetID="8" presetClass="entr" presetSubtype="16" fill="hold" nodeType="withEffect">
                                  <p:stCondLst>
                                    <p:cond delay="0"/>
                                  </p:stCondLst>
                                  <p:childTnLst>
                                    <p:set>
                                      <p:cBhvr>
                                        <p:cTn id="9" dur="1" fill="hold">
                                          <p:stCondLst>
                                            <p:cond delay="0"/>
                                          </p:stCondLst>
                                        </p:cTn>
                                        <p:tgtEl>
                                          <p:spTgt spid="244741">
                                            <p:txEl>
                                              <p:pRg st="2" end="2"/>
                                            </p:txEl>
                                          </p:spTgt>
                                        </p:tgtEl>
                                        <p:attrNameLst>
                                          <p:attrName>style.visibility</p:attrName>
                                        </p:attrNameLst>
                                      </p:cBhvr>
                                      <p:to>
                                        <p:strVal val="visible"/>
                                      </p:to>
                                    </p:set>
                                    <p:animEffect transition="in" filter="diamond(in)">
                                      <p:cBhvr>
                                        <p:cTn id="10" dur="2000"/>
                                        <p:tgtEl>
                                          <p:spTgt spid="244741">
                                            <p:txEl>
                                              <p:pRg st="2" end="2"/>
                                            </p:txEl>
                                          </p:spTgt>
                                        </p:tgtEl>
                                      </p:cBhvr>
                                    </p:animEffect>
                                  </p:childTnLst>
                                </p:cTn>
                              </p:par>
                              <p:par>
                                <p:cTn id="11" presetID="8" presetClass="entr" presetSubtype="16" fill="hold" nodeType="withEffect">
                                  <p:stCondLst>
                                    <p:cond delay="0"/>
                                  </p:stCondLst>
                                  <p:childTnLst>
                                    <p:set>
                                      <p:cBhvr>
                                        <p:cTn id="12" dur="1" fill="hold">
                                          <p:stCondLst>
                                            <p:cond delay="0"/>
                                          </p:stCondLst>
                                        </p:cTn>
                                        <p:tgtEl>
                                          <p:spTgt spid="244741">
                                            <p:txEl>
                                              <p:pRg st="3" end="3"/>
                                            </p:txEl>
                                          </p:spTgt>
                                        </p:tgtEl>
                                        <p:attrNameLst>
                                          <p:attrName>style.visibility</p:attrName>
                                        </p:attrNameLst>
                                      </p:cBhvr>
                                      <p:to>
                                        <p:strVal val="visible"/>
                                      </p:to>
                                    </p:set>
                                    <p:animEffect transition="in" filter="diamond(in)">
                                      <p:cBhvr>
                                        <p:cTn id="13" dur="2000"/>
                                        <p:tgtEl>
                                          <p:spTgt spid="24474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Slide Number Placeholder 3">
            <a:extLst>
              <a:ext uri="{FF2B5EF4-FFF2-40B4-BE49-F238E27FC236}">
                <a16:creationId xmlns:a16="http://schemas.microsoft.com/office/drawing/2014/main" id="{519C16B2-FB67-B191-B66A-C1E77D5F513A}"/>
              </a:ext>
            </a:extLst>
          </p:cNvPr>
          <p:cNvSpPr txBox="1">
            <a:spLocks noGrp="1"/>
          </p:cNvSpPr>
          <p:nvPr/>
        </p:nvSpPr>
        <p:spPr bwMode="auto">
          <a:xfrm>
            <a:off x="8077200" y="6324600"/>
            <a:ext cx="381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marL="342900" indent="-342900">
              <a:defRPr sz="2400">
                <a:solidFill>
                  <a:schemeClr val="tx1"/>
                </a:solidFill>
                <a:latin typeface="Times New Roman" panose="02020603050405020304" pitchFamily="18" charset="0"/>
                <a:ea typeface="ＭＳ Ｐゴシック" panose="020B0600070205080204" pitchFamily="34" charset="-128"/>
              </a:defRPr>
            </a:lvl1pPr>
            <a:lvl2pPr>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lvl="1" algn="r"/>
            <a:fld id="{514EE5E8-D87D-4D49-9874-AA0899D20C86}" type="slidenum">
              <a:rPr lang="es-ES" altLang="en-US" sz="1000">
                <a:latin typeface="Arial" panose="020B0604020202020204" pitchFamily="34" charset="0"/>
              </a:rPr>
              <a:pPr lvl="1" algn="r"/>
              <a:t>87</a:t>
            </a:fld>
            <a:endParaRPr lang="es-ES" altLang="en-US" sz="1000">
              <a:latin typeface="Arial" panose="020B0604020202020204" pitchFamily="34" charset="0"/>
            </a:endParaRPr>
          </a:p>
        </p:txBody>
      </p:sp>
      <p:sp>
        <p:nvSpPr>
          <p:cNvPr id="285700" name="Rectangle 2">
            <a:extLst>
              <a:ext uri="{FF2B5EF4-FFF2-40B4-BE49-F238E27FC236}">
                <a16:creationId xmlns:a16="http://schemas.microsoft.com/office/drawing/2014/main" id="{E13ED49F-9FCC-8A61-048D-1FC16EBA3722}"/>
              </a:ext>
            </a:extLst>
          </p:cNvPr>
          <p:cNvSpPr>
            <a:spLocks noGrp="1" noChangeArrowheads="1"/>
          </p:cNvSpPr>
          <p:nvPr>
            <p:ph type="title" idx="4294967295"/>
          </p:nvPr>
        </p:nvSpPr>
        <p:spPr/>
        <p:txBody>
          <a:bodyPr/>
          <a:lstStyle/>
          <a:p>
            <a:r>
              <a:rPr lang="en-US" altLang="en-US">
                <a:solidFill>
                  <a:srgbClr val="FF33CC"/>
                </a:solidFill>
                <a:ea typeface="ＭＳ Ｐゴシック" panose="020B0600070205080204" pitchFamily="34" charset="-128"/>
              </a:rPr>
              <a:t>Gourad </a:t>
            </a:r>
            <a:r>
              <a:rPr lang="en-US" altLang="en-US">
                <a:ea typeface="ＭＳ Ｐゴシック" panose="020B0600070205080204" pitchFamily="34" charset="-128"/>
              </a:rPr>
              <a:t>Shading</a:t>
            </a:r>
          </a:p>
        </p:txBody>
      </p:sp>
      <p:sp>
        <p:nvSpPr>
          <p:cNvPr id="285701" name="Rectangle 3">
            <a:extLst>
              <a:ext uri="{FF2B5EF4-FFF2-40B4-BE49-F238E27FC236}">
                <a16:creationId xmlns:a16="http://schemas.microsoft.com/office/drawing/2014/main" id="{18D05D95-B7C4-3424-3616-B89ADAE88797}"/>
              </a:ext>
            </a:extLst>
          </p:cNvPr>
          <p:cNvSpPr>
            <a:spLocks noGrp="1" noChangeArrowheads="1"/>
          </p:cNvSpPr>
          <p:nvPr>
            <p:ph type="body" idx="4294967295"/>
          </p:nvPr>
        </p:nvSpPr>
        <p:spPr>
          <a:xfrm>
            <a:off x="-228600" y="990600"/>
            <a:ext cx="9601200" cy="3810000"/>
          </a:xfrm>
        </p:spPr>
        <p:txBody>
          <a:bodyPr/>
          <a:lstStyle/>
          <a:p>
            <a:pPr>
              <a:lnSpc>
                <a:spcPct val="90000"/>
              </a:lnSpc>
              <a:buFontTx/>
              <a:buNone/>
            </a:pPr>
            <a:endParaRPr lang="en-US" altLang="en-US" sz="2700" b="1">
              <a:solidFill>
                <a:srgbClr val="FF0000"/>
              </a:solidFill>
              <a:ea typeface="ＭＳ Ｐゴシック" panose="020B0600070205080204" pitchFamily="34" charset="-128"/>
            </a:endParaRPr>
          </a:p>
          <a:p>
            <a:pPr>
              <a:lnSpc>
                <a:spcPct val="90000"/>
              </a:lnSpc>
            </a:pPr>
            <a:r>
              <a:rPr lang="en-US" altLang="en-US" sz="2700">
                <a:ea typeface="ＭＳ Ｐゴシック" panose="020B0600070205080204" pitchFamily="34" charset="-128"/>
              </a:rPr>
              <a:t>For polygonal models, </a:t>
            </a:r>
            <a:r>
              <a:rPr lang="en-US" altLang="en-US" sz="2700" b="1">
                <a:solidFill>
                  <a:srgbClr val="FF33CC"/>
                </a:solidFill>
                <a:ea typeface="ＭＳ Ｐゴシック" panose="020B0600070205080204" pitchFamily="34" charset="-128"/>
              </a:rPr>
              <a:t>Gouraud proposed</a:t>
            </a:r>
            <a:r>
              <a:rPr lang="en-US" altLang="en-US" sz="2700">
                <a:ea typeface="ＭＳ Ｐゴシック" panose="020B0600070205080204" pitchFamily="34" charset="-128"/>
              </a:rPr>
              <a:t> we use the </a:t>
            </a:r>
            <a:r>
              <a:rPr lang="en-US" altLang="en-US" sz="2700" b="1">
                <a:ea typeface="ＭＳ Ｐゴシック" panose="020B0600070205080204" pitchFamily="34" charset="-128"/>
              </a:rPr>
              <a:t>average</a:t>
            </a:r>
            <a:r>
              <a:rPr lang="en-US" altLang="en-US" sz="2700" b="1">
                <a:solidFill>
                  <a:srgbClr val="FF0000"/>
                </a:solidFill>
                <a:ea typeface="ＭＳ Ｐゴシック" panose="020B0600070205080204" pitchFamily="34" charset="-128"/>
              </a:rPr>
              <a:t> of the normals of the polygons that share the </a:t>
            </a:r>
            <a:r>
              <a:rPr lang="en-US" altLang="en-US" sz="2700" b="1">
                <a:solidFill>
                  <a:srgbClr val="FFC000"/>
                </a:solidFill>
                <a:ea typeface="ＭＳ Ｐゴシック" panose="020B0600070205080204" pitchFamily="34" charset="-128"/>
              </a:rPr>
              <a:t>vertex</a:t>
            </a:r>
          </a:p>
          <a:p>
            <a:pPr>
              <a:lnSpc>
                <a:spcPct val="90000"/>
              </a:lnSpc>
            </a:pPr>
            <a:endParaRPr lang="en-US" altLang="en-US" sz="2700" b="1">
              <a:solidFill>
                <a:schemeClr val="accent2"/>
              </a:solidFill>
              <a:ea typeface="ＭＳ Ｐゴシック" panose="020B0600070205080204" pitchFamily="34" charset="-128"/>
            </a:endParaRPr>
          </a:p>
          <a:p>
            <a:pPr>
              <a:lnSpc>
                <a:spcPct val="90000"/>
              </a:lnSpc>
            </a:pPr>
            <a:r>
              <a:rPr lang="en-US" altLang="en-US" sz="2700">
                <a:ea typeface="ＭＳ Ｐゴシック" panose="020B0600070205080204" pitchFamily="34" charset="-128"/>
              </a:rPr>
              <a:t>The advantage is that </a:t>
            </a:r>
            <a:r>
              <a:rPr lang="en-US" altLang="en-US" sz="2700" b="1">
                <a:solidFill>
                  <a:srgbClr val="FF0000"/>
                </a:solidFill>
                <a:ea typeface="ＭＳ Ｐゴシック" panose="020B0600070205080204" pitchFamily="34" charset="-128"/>
              </a:rPr>
              <a:t>it is computationally the less expensive</a:t>
            </a:r>
            <a:r>
              <a:rPr lang="en-US" altLang="en-US" sz="2700">
                <a:ea typeface="ＭＳ Ｐゴシック" panose="020B0600070205080204" pitchFamily="34" charset="-128"/>
              </a:rPr>
              <a:t>, only requiring the evaluation of the</a:t>
            </a:r>
            <a:r>
              <a:rPr lang="en-US" altLang="en-US" sz="2700">
                <a:solidFill>
                  <a:schemeClr val="accent2"/>
                </a:solidFill>
                <a:ea typeface="ＭＳ Ｐゴシック" panose="020B0600070205080204" pitchFamily="34" charset="-128"/>
              </a:rPr>
              <a:t> intensity equation </a:t>
            </a:r>
            <a:r>
              <a:rPr lang="en-US" altLang="en-US" sz="2700">
                <a:ea typeface="ＭＳ Ｐゴシック" panose="020B0600070205080204" pitchFamily="34" charset="-128"/>
              </a:rPr>
              <a:t>at the polygon </a:t>
            </a:r>
            <a:r>
              <a:rPr lang="en-US" altLang="en-US" sz="2700" b="1">
                <a:solidFill>
                  <a:srgbClr val="FFC000"/>
                </a:solidFill>
                <a:ea typeface="ＭＳ Ｐゴシック" panose="020B0600070205080204" pitchFamily="34" charset="-128"/>
              </a:rPr>
              <a:t>vertices</a:t>
            </a:r>
            <a:r>
              <a:rPr lang="en-US" altLang="en-US" sz="2700">
                <a:ea typeface="ＭＳ Ｐゴシック" panose="020B0600070205080204" pitchFamily="34" charset="-128"/>
              </a:rPr>
              <a:t>, and then </a:t>
            </a:r>
            <a:r>
              <a:rPr lang="en-US" altLang="en-US" sz="2700" b="1">
                <a:solidFill>
                  <a:srgbClr val="FF0000"/>
                </a:solidFill>
                <a:ea typeface="ＭＳ Ｐゴシック" panose="020B0600070205080204" pitchFamily="34" charset="-128"/>
              </a:rPr>
              <a:t>bilinear interpolation of these values for each </a:t>
            </a:r>
            <a:r>
              <a:rPr lang="en-US" altLang="en-US" sz="2700" b="1">
                <a:solidFill>
                  <a:srgbClr val="FF33CC"/>
                </a:solidFill>
                <a:ea typeface="ＭＳ Ｐゴシック" panose="020B0600070205080204" pitchFamily="34" charset="-128"/>
              </a:rPr>
              <a:t>pixel</a:t>
            </a:r>
            <a:r>
              <a:rPr lang="en-US" altLang="en-US" sz="2700">
                <a:ea typeface="ＭＳ Ｐゴシック" panose="020B0600070205080204" pitchFamily="34" charset="-128"/>
              </a:rPr>
              <a:t>. </a:t>
            </a:r>
          </a:p>
        </p:txBody>
      </p:sp>
      <p:pic>
        <p:nvPicPr>
          <p:cNvPr id="78853" name="Picture 5" descr="AN06F30">
            <a:extLst>
              <a:ext uri="{FF2B5EF4-FFF2-40B4-BE49-F238E27FC236}">
                <a16:creationId xmlns:a16="http://schemas.microsoft.com/office/drawing/2014/main" id="{BE022A98-B8B9-F280-9450-58B2F02EC9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29400" y="4557713"/>
            <a:ext cx="2238375" cy="2300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78854" name="Object 7">
            <a:extLst>
              <a:ext uri="{FF2B5EF4-FFF2-40B4-BE49-F238E27FC236}">
                <a16:creationId xmlns:a16="http://schemas.microsoft.com/office/drawing/2014/main" id="{9802EC57-57FA-1D53-04BA-A0048AD71548}"/>
              </a:ext>
            </a:extLst>
          </p:cNvPr>
          <p:cNvGraphicFramePr>
            <a:graphicFrameLocks noChangeAspect="1"/>
          </p:cNvGraphicFramePr>
          <p:nvPr/>
        </p:nvGraphicFramePr>
        <p:xfrm>
          <a:off x="4495800" y="3352800"/>
          <a:ext cx="114300" cy="215900"/>
        </p:xfrm>
        <a:graphic>
          <a:graphicData uri="http://schemas.openxmlformats.org/presentationml/2006/ole">
            <mc:AlternateContent xmlns:mc="http://schemas.openxmlformats.org/markup-compatibility/2006">
              <mc:Choice xmlns:v="urn:schemas-microsoft-com:vml" Requires="v">
                <p:oleObj name="Equation" r:id="rId3" imgW="114151" imgH="215619" progId="Equation.3">
                  <p:embed/>
                </p:oleObj>
              </mc:Choice>
              <mc:Fallback>
                <p:oleObj name="Equation" r:id="rId3" imgW="114151" imgH="215619" progId="Equation.3">
                  <p:embed/>
                  <p:pic>
                    <p:nvPicPr>
                      <p:cNvPr id="78854" name="Object 7">
                        <a:extLst>
                          <a:ext uri="{FF2B5EF4-FFF2-40B4-BE49-F238E27FC236}">
                            <a16:creationId xmlns:a16="http://schemas.microsoft.com/office/drawing/2014/main" id="{9802EC57-57FA-1D53-04BA-A0048AD7154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95800" y="3352800"/>
                        <a:ext cx="114300" cy="215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8855" name="Object 8">
            <a:extLst>
              <a:ext uri="{FF2B5EF4-FFF2-40B4-BE49-F238E27FC236}">
                <a16:creationId xmlns:a16="http://schemas.microsoft.com/office/drawing/2014/main" id="{29B7F5D2-AE4C-D6B0-905E-ABE9E724ED7C}"/>
              </a:ext>
            </a:extLst>
          </p:cNvPr>
          <p:cNvGraphicFramePr>
            <a:graphicFrameLocks noChangeAspect="1"/>
          </p:cNvGraphicFramePr>
          <p:nvPr/>
        </p:nvGraphicFramePr>
        <p:xfrm>
          <a:off x="4514850" y="3321050"/>
          <a:ext cx="114300" cy="215900"/>
        </p:xfrm>
        <a:graphic>
          <a:graphicData uri="http://schemas.openxmlformats.org/presentationml/2006/ole">
            <mc:AlternateContent xmlns:mc="http://schemas.openxmlformats.org/markup-compatibility/2006">
              <mc:Choice xmlns:v="urn:schemas-microsoft-com:vml" Requires="v">
                <p:oleObj name="Equation" r:id="rId5" imgW="114151" imgH="215619" progId="Equation.3">
                  <p:embed/>
                </p:oleObj>
              </mc:Choice>
              <mc:Fallback>
                <p:oleObj name="Equation" r:id="rId5" imgW="114151" imgH="215619" progId="Equation.3">
                  <p:embed/>
                  <p:pic>
                    <p:nvPicPr>
                      <p:cNvPr id="78855" name="Object 8">
                        <a:extLst>
                          <a:ext uri="{FF2B5EF4-FFF2-40B4-BE49-F238E27FC236}">
                            <a16:creationId xmlns:a16="http://schemas.microsoft.com/office/drawing/2014/main" id="{29B7F5D2-AE4C-D6B0-905E-ABE9E724ED7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14850" y="3321050"/>
                        <a:ext cx="114300" cy="215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8856" name="Text Box 10">
            <a:extLst>
              <a:ext uri="{FF2B5EF4-FFF2-40B4-BE49-F238E27FC236}">
                <a16:creationId xmlns:a16="http://schemas.microsoft.com/office/drawing/2014/main" id="{01D156F2-15E0-EE5E-0FB9-8F3C287A698C}"/>
              </a:ext>
            </a:extLst>
          </p:cNvPr>
          <p:cNvSpPr txBox="1">
            <a:spLocks noChangeArrowheads="1"/>
          </p:cNvSpPr>
          <p:nvPr/>
        </p:nvSpPr>
        <p:spPr bwMode="auto">
          <a:xfrm>
            <a:off x="533400" y="4953000"/>
            <a:ext cx="43624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1">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b="1">
                <a:solidFill>
                  <a:srgbClr val="FF0000"/>
                </a:solidFill>
              </a:rPr>
              <a:t>n</a:t>
            </a:r>
            <a:r>
              <a:rPr lang="en-US" altLang="en-US"/>
              <a:t> = (</a:t>
            </a:r>
            <a:r>
              <a:rPr lang="en-US" altLang="en-US" b="1"/>
              <a:t>n</a:t>
            </a:r>
            <a:r>
              <a:rPr lang="en-US" altLang="en-US" baseline="-25000"/>
              <a:t>1</a:t>
            </a:r>
            <a:r>
              <a:rPr lang="en-US" altLang="en-US"/>
              <a:t>+</a:t>
            </a:r>
            <a:r>
              <a:rPr lang="en-US" altLang="en-US" b="1"/>
              <a:t>n</a:t>
            </a:r>
            <a:r>
              <a:rPr lang="en-US" altLang="en-US" baseline="-25000"/>
              <a:t>2</a:t>
            </a:r>
            <a:r>
              <a:rPr lang="en-US" altLang="en-US"/>
              <a:t>+</a:t>
            </a:r>
            <a:r>
              <a:rPr lang="en-US" altLang="en-US" b="1"/>
              <a:t>n</a:t>
            </a:r>
            <a:r>
              <a:rPr lang="en-US" altLang="en-US" baseline="-25000"/>
              <a:t>3</a:t>
            </a:r>
            <a:r>
              <a:rPr lang="en-US" altLang="en-US"/>
              <a:t>+</a:t>
            </a:r>
            <a:r>
              <a:rPr lang="en-US" altLang="en-US" b="1"/>
              <a:t>n</a:t>
            </a:r>
            <a:r>
              <a:rPr lang="en-US" altLang="en-US" baseline="-25000"/>
              <a:t>4</a:t>
            </a:r>
            <a:r>
              <a:rPr lang="en-US" altLang="en-US"/>
              <a:t>)/ |</a:t>
            </a:r>
            <a:r>
              <a:rPr lang="en-US" altLang="en-US" b="1"/>
              <a:t>n</a:t>
            </a:r>
            <a:r>
              <a:rPr lang="en-US" altLang="en-US" baseline="-25000"/>
              <a:t>1</a:t>
            </a:r>
            <a:r>
              <a:rPr lang="en-US" altLang="en-US"/>
              <a:t>+</a:t>
            </a:r>
            <a:r>
              <a:rPr lang="en-US" altLang="en-US" b="1"/>
              <a:t>n</a:t>
            </a:r>
            <a:r>
              <a:rPr lang="en-US" altLang="en-US" baseline="-25000"/>
              <a:t>2</a:t>
            </a:r>
            <a:r>
              <a:rPr lang="en-US" altLang="en-US"/>
              <a:t>+</a:t>
            </a:r>
            <a:r>
              <a:rPr lang="en-US" altLang="en-US" b="1"/>
              <a:t>n</a:t>
            </a:r>
            <a:r>
              <a:rPr lang="en-US" altLang="en-US" baseline="-25000"/>
              <a:t>3</a:t>
            </a:r>
            <a:r>
              <a:rPr lang="en-US" altLang="en-US"/>
              <a:t>+</a:t>
            </a:r>
            <a:r>
              <a:rPr lang="en-US" altLang="en-US" b="1"/>
              <a:t>n</a:t>
            </a:r>
            <a:r>
              <a:rPr lang="en-US" altLang="en-US" baseline="-25000"/>
              <a:t>4</a:t>
            </a:r>
            <a:r>
              <a:rPr lang="en-US" altLang="en-US"/>
              <a:t>|</a:t>
            </a:r>
          </a:p>
        </p:txBody>
      </p:sp>
      <p:sp>
        <p:nvSpPr>
          <p:cNvPr id="2" name="Rectangle 1">
            <a:extLst>
              <a:ext uri="{FF2B5EF4-FFF2-40B4-BE49-F238E27FC236}">
                <a16:creationId xmlns:a16="http://schemas.microsoft.com/office/drawing/2014/main" id="{37AC0730-2809-5591-6776-D9AD03C55D36}"/>
              </a:ext>
            </a:extLst>
          </p:cNvPr>
          <p:cNvSpPr>
            <a:spLocks noChangeArrowheads="1"/>
          </p:cNvSpPr>
          <p:nvPr/>
        </p:nvSpPr>
        <p:spPr bwMode="auto">
          <a:xfrm>
            <a:off x="7570788" y="4327525"/>
            <a:ext cx="355600" cy="4603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b="1">
                <a:solidFill>
                  <a:srgbClr val="FF0000"/>
                </a:solidFill>
              </a:rPr>
              <a:t>n</a:t>
            </a:r>
            <a:endParaRPr lang="en-US"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6"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childTnLst>
                          </p:cTn>
                        </p:par>
                      </p:childTnLst>
                    </p:cTn>
                  </p:par>
                  <p:par>
                    <p:cTn id="21" fill="hold" nodeType="clickPar">
                      <p:stCondLst>
                        <p:cond delay="indefinite"/>
                      </p:stCondLst>
                      <p:childTnLst>
                        <p:par>
                          <p:cTn id="22" fill="hold" nodeType="withGroup">
                            <p:stCondLst>
                              <p:cond delay="0"/>
                            </p:stCondLst>
                            <p:childTnLst>
                              <p:par>
                                <p:cTn id="23" presetID="6" presetClass="emph" presetSubtype="0" fill="hold" nodeType="clickEffect">
                                  <p:stCondLst>
                                    <p:cond delay="0"/>
                                  </p:stCondLst>
                                  <p:childTnLst>
                                    <p:animScale>
                                      <p:cBhvr>
                                        <p:cTn id="24" dur="2000" fill="hold"/>
                                        <p:tgtEl>
                                          <p:spTgt spid="285700"/>
                                        </p:tgtEl>
                                      </p:cBhvr>
                                      <p:by x="100000" y="150000"/>
                                    </p:animScale>
                                  </p:childTnLst>
                                </p:cTn>
                              </p:par>
                            </p:childTnLst>
                          </p:cTn>
                        </p:par>
                      </p:childTnLst>
                    </p:cTn>
                  </p:par>
                  <p:par>
                    <p:cTn id="25" fill="hold" nodeType="clickPar">
                      <p:stCondLst>
                        <p:cond delay="indefinite"/>
                      </p:stCondLst>
                      <p:childTnLst>
                        <p:par>
                          <p:cTn id="26" fill="hold" nodeType="withGroup">
                            <p:stCondLst>
                              <p:cond delay="0"/>
                            </p:stCondLst>
                            <p:childTnLst>
                              <p:par>
                                <p:cTn id="27" presetID="8" presetClass="entr" presetSubtype="16" fill="hold" nodeType="clickEffect">
                                  <p:stCondLst>
                                    <p:cond delay="0"/>
                                  </p:stCondLst>
                                  <p:childTnLst>
                                    <p:set>
                                      <p:cBhvr>
                                        <p:cTn id="28" dur="1" fill="hold">
                                          <p:stCondLst>
                                            <p:cond delay="0"/>
                                          </p:stCondLst>
                                        </p:cTn>
                                        <p:tgtEl>
                                          <p:spTgt spid="285701">
                                            <p:txEl>
                                              <p:pRg st="1" end="1"/>
                                            </p:txEl>
                                          </p:spTgt>
                                        </p:tgtEl>
                                        <p:attrNameLst>
                                          <p:attrName>style.visibility</p:attrName>
                                        </p:attrNameLst>
                                      </p:cBhvr>
                                      <p:to>
                                        <p:strVal val="visible"/>
                                      </p:to>
                                    </p:set>
                                    <p:animEffect transition="in" filter="diamond(in)">
                                      <p:cBhvr>
                                        <p:cTn id="29" dur="2000"/>
                                        <p:tgtEl>
                                          <p:spTgt spid="285701">
                                            <p:txEl>
                                              <p:pRg st="1" end="1"/>
                                            </p:txEl>
                                          </p:spTgt>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8" presetClass="entr" presetSubtype="16" fill="hold" nodeType="clickEffect">
                                  <p:stCondLst>
                                    <p:cond delay="0"/>
                                  </p:stCondLst>
                                  <p:childTnLst>
                                    <p:set>
                                      <p:cBhvr>
                                        <p:cTn id="33" dur="1" fill="hold">
                                          <p:stCondLst>
                                            <p:cond delay="0"/>
                                          </p:stCondLst>
                                        </p:cTn>
                                        <p:tgtEl>
                                          <p:spTgt spid="285701">
                                            <p:txEl>
                                              <p:pRg st="3" end="3"/>
                                            </p:txEl>
                                          </p:spTgt>
                                        </p:tgtEl>
                                        <p:attrNameLst>
                                          <p:attrName>style.visibility</p:attrName>
                                        </p:attrNameLst>
                                      </p:cBhvr>
                                      <p:to>
                                        <p:strVal val="visible"/>
                                      </p:to>
                                    </p:set>
                                    <p:animEffect transition="in" filter="diamond(in)">
                                      <p:cBhvr>
                                        <p:cTn id="34" dur="2000"/>
                                        <p:tgtEl>
                                          <p:spTgt spid="285701">
                                            <p:txEl>
                                              <p:pRg st="3" end="3"/>
                                            </p:txEl>
                                          </p:spTgt>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26" presetClass="entr" presetSubtype="0" fill="hold" nodeType="clickEffect">
                                  <p:stCondLst>
                                    <p:cond delay="0"/>
                                  </p:stCondLst>
                                  <p:childTnLst>
                                    <p:set>
                                      <p:cBhvr>
                                        <p:cTn id="38" dur="1" fill="hold">
                                          <p:stCondLst>
                                            <p:cond delay="0"/>
                                          </p:stCondLst>
                                        </p:cTn>
                                        <p:tgtEl>
                                          <p:spTgt spid="285701">
                                            <p:txEl>
                                              <p:pRg st="3" end="3"/>
                                            </p:txEl>
                                          </p:spTgt>
                                        </p:tgtEl>
                                        <p:attrNameLst>
                                          <p:attrName>style.visibility</p:attrName>
                                        </p:attrNameLst>
                                      </p:cBhvr>
                                      <p:to>
                                        <p:strVal val="visible"/>
                                      </p:to>
                                    </p:set>
                                    <p:animEffect transition="in" filter="wipe(down)">
                                      <p:cBhvr>
                                        <p:cTn id="39" dur="580">
                                          <p:stCondLst>
                                            <p:cond delay="0"/>
                                          </p:stCondLst>
                                        </p:cTn>
                                        <p:tgtEl>
                                          <p:spTgt spid="285701">
                                            <p:txEl>
                                              <p:pRg st="3" end="3"/>
                                            </p:txEl>
                                          </p:spTgt>
                                        </p:tgtEl>
                                      </p:cBhvr>
                                    </p:animEffect>
                                    <p:anim calcmode="lin" valueType="num">
                                      <p:cBhvr>
                                        <p:cTn id="40" dur="1822" tmFilter="0,0; 0.14,0.36; 0.43,0.73; 0.71,0.91; 1.0,1.0">
                                          <p:stCondLst>
                                            <p:cond delay="0"/>
                                          </p:stCondLst>
                                        </p:cTn>
                                        <p:tgtEl>
                                          <p:spTgt spid="285701">
                                            <p:txEl>
                                              <p:pRg st="3" end="3"/>
                                            </p:txEl>
                                          </p:spTgt>
                                        </p:tgtEl>
                                        <p:attrNameLst>
                                          <p:attrName>ppt_x</p:attrName>
                                        </p:attrNameLst>
                                      </p:cBhvr>
                                      <p:tavLst>
                                        <p:tav tm="0">
                                          <p:val>
                                            <p:strVal val="#ppt_x-0.25"/>
                                          </p:val>
                                        </p:tav>
                                        <p:tav tm="100000">
                                          <p:val>
                                            <p:strVal val="#ppt_x"/>
                                          </p:val>
                                        </p:tav>
                                      </p:tavLst>
                                    </p:anim>
                                    <p:anim calcmode="lin" valueType="num">
                                      <p:cBhvr>
                                        <p:cTn id="41" dur="664" tmFilter="0.0,0.0; 0.25,0.07; 0.50,0.2; 0.75,0.467; 1.0,1.0">
                                          <p:stCondLst>
                                            <p:cond delay="0"/>
                                          </p:stCondLst>
                                        </p:cTn>
                                        <p:tgtEl>
                                          <p:spTgt spid="285701">
                                            <p:txEl>
                                              <p:pRg st="3" end="3"/>
                                            </p:txEl>
                                          </p:spTgt>
                                        </p:tgtEl>
                                        <p:attrNameLst>
                                          <p:attrName>ppt_y</p:attrName>
                                        </p:attrNameLst>
                                      </p:cBhvr>
                                      <p:tavLst>
                                        <p:tav tm="0" fmla="#ppt_y-sin(pi*$)/3">
                                          <p:val>
                                            <p:fltVal val="0.5"/>
                                          </p:val>
                                        </p:tav>
                                        <p:tav tm="100000">
                                          <p:val>
                                            <p:fltVal val="1"/>
                                          </p:val>
                                        </p:tav>
                                      </p:tavLst>
                                    </p:anim>
                                    <p:anim calcmode="lin" valueType="num">
                                      <p:cBhvr>
                                        <p:cTn id="42" dur="664" tmFilter="0, 0; 0.125,0.2665; 0.25,0.4; 0.375,0.465; 0.5,0.5;  0.625,0.535; 0.75,0.6; 0.875,0.7335; 1,1">
                                          <p:stCondLst>
                                            <p:cond delay="664"/>
                                          </p:stCondLst>
                                        </p:cTn>
                                        <p:tgtEl>
                                          <p:spTgt spid="285701">
                                            <p:txEl>
                                              <p:pRg st="3" end="3"/>
                                            </p:txEl>
                                          </p:spTgt>
                                        </p:tgtEl>
                                        <p:attrNameLst>
                                          <p:attrName>ppt_y</p:attrName>
                                        </p:attrNameLst>
                                      </p:cBhvr>
                                      <p:tavLst>
                                        <p:tav tm="0" fmla="#ppt_y-sin(pi*$)/9">
                                          <p:val>
                                            <p:fltVal val="0"/>
                                          </p:val>
                                        </p:tav>
                                        <p:tav tm="100000">
                                          <p:val>
                                            <p:fltVal val="1"/>
                                          </p:val>
                                        </p:tav>
                                      </p:tavLst>
                                    </p:anim>
                                    <p:anim calcmode="lin" valueType="num">
                                      <p:cBhvr>
                                        <p:cTn id="43" dur="332" tmFilter="0, 0; 0.125,0.2665; 0.25,0.4; 0.375,0.465; 0.5,0.5;  0.625,0.535; 0.75,0.6; 0.875,0.7335; 1,1">
                                          <p:stCondLst>
                                            <p:cond delay="1324"/>
                                          </p:stCondLst>
                                        </p:cTn>
                                        <p:tgtEl>
                                          <p:spTgt spid="285701">
                                            <p:txEl>
                                              <p:pRg st="3" end="3"/>
                                            </p:txEl>
                                          </p:spTgt>
                                        </p:tgtEl>
                                        <p:attrNameLst>
                                          <p:attrName>ppt_y</p:attrName>
                                        </p:attrNameLst>
                                      </p:cBhvr>
                                      <p:tavLst>
                                        <p:tav tm="0" fmla="#ppt_y-sin(pi*$)/27">
                                          <p:val>
                                            <p:fltVal val="0"/>
                                          </p:val>
                                        </p:tav>
                                        <p:tav tm="100000">
                                          <p:val>
                                            <p:fltVal val="1"/>
                                          </p:val>
                                        </p:tav>
                                      </p:tavLst>
                                    </p:anim>
                                    <p:anim calcmode="lin" valueType="num">
                                      <p:cBhvr>
                                        <p:cTn id="44" dur="164" tmFilter="0, 0; 0.125,0.2665; 0.25,0.4; 0.375,0.465; 0.5,0.5;  0.625,0.535; 0.75,0.6; 0.875,0.7335; 1,1">
                                          <p:stCondLst>
                                            <p:cond delay="1656"/>
                                          </p:stCondLst>
                                        </p:cTn>
                                        <p:tgtEl>
                                          <p:spTgt spid="285701">
                                            <p:txEl>
                                              <p:pRg st="3" end="3"/>
                                            </p:txEl>
                                          </p:spTgt>
                                        </p:tgtEl>
                                        <p:attrNameLst>
                                          <p:attrName>ppt_y</p:attrName>
                                        </p:attrNameLst>
                                      </p:cBhvr>
                                      <p:tavLst>
                                        <p:tav tm="0" fmla="#ppt_y-sin(pi*$)/81">
                                          <p:val>
                                            <p:fltVal val="0"/>
                                          </p:val>
                                        </p:tav>
                                        <p:tav tm="100000">
                                          <p:val>
                                            <p:fltVal val="1"/>
                                          </p:val>
                                        </p:tav>
                                      </p:tavLst>
                                    </p:anim>
                                    <p:animScale>
                                      <p:cBhvr>
                                        <p:cTn id="45" dur="26">
                                          <p:stCondLst>
                                            <p:cond delay="650"/>
                                          </p:stCondLst>
                                        </p:cTn>
                                        <p:tgtEl>
                                          <p:spTgt spid="285701">
                                            <p:txEl>
                                              <p:pRg st="3" end="3"/>
                                            </p:txEl>
                                          </p:spTgt>
                                        </p:tgtEl>
                                      </p:cBhvr>
                                      <p:to x="100000" y="60000"/>
                                    </p:animScale>
                                    <p:animScale>
                                      <p:cBhvr>
                                        <p:cTn id="46" dur="166" decel="50000">
                                          <p:stCondLst>
                                            <p:cond delay="676"/>
                                          </p:stCondLst>
                                        </p:cTn>
                                        <p:tgtEl>
                                          <p:spTgt spid="285701">
                                            <p:txEl>
                                              <p:pRg st="3" end="3"/>
                                            </p:txEl>
                                          </p:spTgt>
                                        </p:tgtEl>
                                      </p:cBhvr>
                                      <p:to x="100000" y="100000"/>
                                    </p:animScale>
                                    <p:animScale>
                                      <p:cBhvr>
                                        <p:cTn id="47" dur="26">
                                          <p:stCondLst>
                                            <p:cond delay="1312"/>
                                          </p:stCondLst>
                                        </p:cTn>
                                        <p:tgtEl>
                                          <p:spTgt spid="285701">
                                            <p:txEl>
                                              <p:pRg st="3" end="3"/>
                                            </p:txEl>
                                          </p:spTgt>
                                        </p:tgtEl>
                                      </p:cBhvr>
                                      <p:to x="100000" y="80000"/>
                                    </p:animScale>
                                    <p:animScale>
                                      <p:cBhvr>
                                        <p:cTn id="48" dur="166" decel="50000">
                                          <p:stCondLst>
                                            <p:cond delay="1338"/>
                                          </p:stCondLst>
                                        </p:cTn>
                                        <p:tgtEl>
                                          <p:spTgt spid="285701">
                                            <p:txEl>
                                              <p:pRg st="3" end="3"/>
                                            </p:txEl>
                                          </p:spTgt>
                                        </p:tgtEl>
                                      </p:cBhvr>
                                      <p:to x="100000" y="100000"/>
                                    </p:animScale>
                                    <p:animScale>
                                      <p:cBhvr>
                                        <p:cTn id="49" dur="26">
                                          <p:stCondLst>
                                            <p:cond delay="1642"/>
                                          </p:stCondLst>
                                        </p:cTn>
                                        <p:tgtEl>
                                          <p:spTgt spid="285701">
                                            <p:txEl>
                                              <p:pRg st="3" end="3"/>
                                            </p:txEl>
                                          </p:spTgt>
                                        </p:tgtEl>
                                      </p:cBhvr>
                                      <p:to x="100000" y="90000"/>
                                    </p:animScale>
                                    <p:animScale>
                                      <p:cBhvr>
                                        <p:cTn id="50" dur="166" decel="50000">
                                          <p:stCondLst>
                                            <p:cond delay="1668"/>
                                          </p:stCondLst>
                                        </p:cTn>
                                        <p:tgtEl>
                                          <p:spTgt spid="285701">
                                            <p:txEl>
                                              <p:pRg st="3" end="3"/>
                                            </p:txEl>
                                          </p:spTgt>
                                        </p:tgtEl>
                                      </p:cBhvr>
                                      <p:to x="100000" y="100000"/>
                                    </p:animScale>
                                    <p:animScale>
                                      <p:cBhvr>
                                        <p:cTn id="51" dur="26">
                                          <p:stCondLst>
                                            <p:cond delay="1808"/>
                                          </p:stCondLst>
                                        </p:cTn>
                                        <p:tgtEl>
                                          <p:spTgt spid="285701">
                                            <p:txEl>
                                              <p:pRg st="3" end="3"/>
                                            </p:txEl>
                                          </p:spTgt>
                                        </p:tgtEl>
                                      </p:cBhvr>
                                      <p:to x="100000" y="95000"/>
                                    </p:animScale>
                                    <p:animScale>
                                      <p:cBhvr>
                                        <p:cTn id="52" dur="166" decel="50000">
                                          <p:stCondLst>
                                            <p:cond delay="1834"/>
                                          </p:stCondLst>
                                        </p:cTn>
                                        <p:tgtEl>
                                          <p:spTgt spid="285701">
                                            <p:txEl>
                                              <p:pRg st="3" end="3"/>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5700" grpId="0"/>
      <p:bldP spid="2"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a:extLst>
              <a:ext uri="{FF2B5EF4-FFF2-40B4-BE49-F238E27FC236}">
                <a16:creationId xmlns:a16="http://schemas.microsoft.com/office/drawing/2014/main" id="{5A30A280-4452-200C-1385-ABF7EC95968B}"/>
              </a:ext>
            </a:extLst>
          </p:cNvPr>
          <p:cNvSpPr>
            <a:spLocks noGrp="1" noChangeArrowheads="1"/>
          </p:cNvSpPr>
          <p:nvPr>
            <p:ph type="title"/>
          </p:nvPr>
        </p:nvSpPr>
        <p:spPr/>
        <p:txBody>
          <a:bodyPr/>
          <a:lstStyle/>
          <a:p>
            <a:endParaRPr lang="en-US" altLang="en-US">
              <a:ea typeface="ＭＳ Ｐゴシック" panose="020B0600070205080204" pitchFamily="34" charset="-128"/>
            </a:endParaRPr>
          </a:p>
        </p:txBody>
      </p:sp>
      <p:sp>
        <p:nvSpPr>
          <p:cNvPr id="79875" name="Rectangle 3">
            <a:extLst>
              <a:ext uri="{FF2B5EF4-FFF2-40B4-BE49-F238E27FC236}">
                <a16:creationId xmlns:a16="http://schemas.microsoft.com/office/drawing/2014/main" id="{C3F1E2F0-CFE7-A353-8380-D8A4630C7442}"/>
              </a:ext>
            </a:extLst>
          </p:cNvPr>
          <p:cNvSpPr>
            <a:spLocks noGrp="1" noChangeArrowheads="1"/>
          </p:cNvSpPr>
          <p:nvPr>
            <p:ph type="body" idx="1"/>
          </p:nvPr>
        </p:nvSpPr>
        <p:spPr/>
        <p:txBody>
          <a:bodyPr/>
          <a:lstStyle/>
          <a:p>
            <a:endParaRPr lang="en-US" altLang="en-US">
              <a:ea typeface="ＭＳ Ｐゴシック" panose="020B0600070205080204" pitchFamily="34" charset="-128"/>
            </a:endParaRPr>
          </a:p>
        </p:txBody>
      </p:sp>
      <p:pic>
        <p:nvPicPr>
          <p:cNvPr id="79876" name="Picture 4">
            <a:extLst>
              <a:ext uri="{FF2B5EF4-FFF2-40B4-BE49-F238E27FC236}">
                <a16:creationId xmlns:a16="http://schemas.microsoft.com/office/drawing/2014/main" id="{CB0FA00D-7897-D287-A610-EDE8C51E12A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228600"/>
            <a:ext cx="9753600" cy="7315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a:extLst>
              <a:ext uri="{FF2B5EF4-FFF2-40B4-BE49-F238E27FC236}">
                <a16:creationId xmlns:a16="http://schemas.microsoft.com/office/drawing/2014/main" id="{00FC4035-35F6-0CFF-9EDD-B034E87B92A7}"/>
              </a:ext>
            </a:extLst>
          </p:cNvPr>
          <p:cNvSpPr>
            <a:spLocks noGrp="1" noChangeArrowheads="1"/>
          </p:cNvSpPr>
          <p:nvPr>
            <p:ph type="title"/>
          </p:nvPr>
        </p:nvSpPr>
        <p:spPr/>
        <p:txBody>
          <a:bodyPr/>
          <a:lstStyle/>
          <a:p>
            <a:endParaRPr lang="en-US" altLang="en-US">
              <a:ea typeface="ＭＳ Ｐゴシック" panose="020B0600070205080204" pitchFamily="34" charset="-128"/>
            </a:endParaRPr>
          </a:p>
        </p:txBody>
      </p:sp>
      <p:sp>
        <p:nvSpPr>
          <p:cNvPr id="80899" name="Rectangle 3">
            <a:extLst>
              <a:ext uri="{FF2B5EF4-FFF2-40B4-BE49-F238E27FC236}">
                <a16:creationId xmlns:a16="http://schemas.microsoft.com/office/drawing/2014/main" id="{40B8C98B-F8BB-7657-3F36-CCBE300557AA}"/>
              </a:ext>
            </a:extLst>
          </p:cNvPr>
          <p:cNvSpPr>
            <a:spLocks noGrp="1" noChangeArrowheads="1"/>
          </p:cNvSpPr>
          <p:nvPr>
            <p:ph type="body" idx="1"/>
          </p:nvPr>
        </p:nvSpPr>
        <p:spPr/>
        <p:txBody>
          <a:bodyPr/>
          <a:lstStyle/>
          <a:p>
            <a:endParaRPr lang="en-US" altLang="en-US">
              <a:ea typeface="ＭＳ Ｐゴシック" panose="020B0600070205080204" pitchFamily="34" charset="-128"/>
            </a:endParaRPr>
          </a:p>
        </p:txBody>
      </p:sp>
      <p:pic>
        <p:nvPicPr>
          <p:cNvPr id="80900" name="Picture 4">
            <a:extLst>
              <a:ext uri="{FF2B5EF4-FFF2-40B4-BE49-F238E27FC236}">
                <a16:creationId xmlns:a16="http://schemas.microsoft.com/office/drawing/2014/main" id="{9DEE2F0D-5CF5-67C3-1B1F-604EBA684E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228600"/>
            <a:ext cx="9753600" cy="7315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26661" name="Line 5">
            <a:extLst>
              <a:ext uri="{FF2B5EF4-FFF2-40B4-BE49-F238E27FC236}">
                <a16:creationId xmlns:a16="http://schemas.microsoft.com/office/drawing/2014/main" id="{93F31D76-13AE-9CDF-EAA2-B083E30AAB89}"/>
              </a:ext>
            </a:extLst>
          </p:cNvPr>
          <p:cNvSpPr>
            <a:spLocks noChangeShapeType="1"/>
          </p:cNvSpPr>
          <p:nvPr/>
        </p:nvSpPr>
        <p:spPr bwMode="auto">
          <a:xfrm>
            <a:off x="5391150" y="5391150"/>
            <a:ext cx="1447800" cy="0"/>
          </a:xfrm>
          <a:prstGeom prst="line">
            <a:avLst/>
          </a:prstGeom>
          <a:noFill/>
          <a:ln w="76200">
            <a:solidFill>
              <a:srgbClr val="FF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326661"/>
                                        </p:tgtEl>
                                        <p:attrNameLst>
                                          <p:attrName>style.visibility</p:attrName>
                                        </p:attrNameLst>
                                      </p:cBhvr>
                                      <p:to>
                                        <p:strVal val="visible"/>
                                      </p:to>
                                    </p:set>
                                    <p:animEffect transition="in" filter="checkerboard(across)">
                                      <p:cBhvr>
                                        <p:cTn id="7" dur="500"/>
                                        <p:tgtEl>
                                          <p:spTgt spid="3266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554" name="Rectangle 2">
            <a:extLst>
              <a:ext uri="{FF2B5EF4-FFF2-40B4-BE49-F238E27FC236}">
                <a16:creationId xmlns:a16="http://schemas.microsoft.com/office/drawing/2014/main" id="{2A9E2515-4DE5-E269-4ED6-48ADB1693976}"/>
              </a:ext>
            </a:extLst>
          </p:cNvPr>
          <p:cNvSpPr>
            <a:spLocks noGrp="1" noChangeArrowheads="1"/>
          </p:cNvSpPr>
          <p:nvPr>
            <p:ph type="title"/>
          </p:nvPr>
        </p:nvSpPr>
        <p:spPr/>
        <p:txBody>
          <a:bodyPr/>
          <a:lstStyle/>
          <a:p>
            <a:r>
              <a:rPr lang="en-US" altLang="en-US">
                <a:solidFill>
                  <a:srgbClr val="FF33CC"/>
                </a:solidFill>
                <a:ea typeface="ＭＳ Ｐゴシック" panose="020B0600070205080204" pitchFamily="34" charset="-128"/>
              </a:rPr>
              <a:t>Gouraud</a:t>
            </a:r>
            <a:r>
              <a:rPr lang="en-US" altLang="en-US">
                <a:solidFill>
                  <a:srgbClr val="FF0000"/>
                </a:solidFill>
                <a:ea typeface="ＭＳ Ｐゴシック" panose="020B0600070205080204" pitchFamily="34" charset="-128"/>
              </a:rPr>
              <a:t> Shading</a:t>
            </a:r>
          </a:p>
        </p:txBody>
      </p:sp>
      <p:pic>
        <p:nvPicPr>
          <p:cNvPr id="5123" name="Picture 3" descr="shutbug65">
            <a:extLst>
              <a:ext uri="{FF2B5EF4-FFF2-40B4-BE49-F238E27FC236}">
                <a16:creationId xmlns:a16="http://schemas.microsoft.com/office/drawing/2014/main" id="{64DA0162-34C6-CCC2-D49B-C249F970A57E}"/>
              </a:ext>
            </a:extLst>
          </p:cNvPr>
          <p:cNvPicPr>
            <a:picLocks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312863" y="1576388"/>
            <a:ext cx="6516687" cy="4618037"/>
          </a:xfrm>
          <a:noFill/>
          <a:extLs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79559" name="Line 7">
            <a:extLst>
              <a:ext uri="{FF2B5EF4-FFF2-40B4-BE49-F238E27FC236}">
                <a16:creationId xmlns:a16="http://schemas.microsoft.com/office/drawing/2014/main" id="{43FD3F99-43A1-FBA5-0D3B-4C7E78E205AD}"/>
              </a:ext>
            </a:extLst>
          </p:cNvPr>
          <p:cNvSpPr>
            <a:spLocks noChangeShapeType="1"/>
          </p:cNvSpPr>
          <p:nvPr/>
        </p:nvSpPr>
        <p:spPr bwMode="auto">
          <a:xfrm flipH="1">
            <a:off x="5715000" y="5562600"/>
            <a:ext cx="228600" cy="457200"/>
          </a:xfrm>
          <a:prstGeom prst="line">
            <a:avLst/>
          </a:prstGeom>
          <a:noFill/>
          <a:ln w="12700">
            <a:solidFill>
              <a:schemeClr val="bg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lstStyle/>
          <a:p>
            <a:endParaRPr lang="en-US"/>
          </a:p>
        </p:txBody>
      </p:sp>
      <p:sp>
        <p:nvSpPr>
          <p:cNvPr id="279560" name="Line 8">
            <a:extLst>
              <a:ext uri="{FF2B5EF4-FFF2-40B4-BE49-F238E27FC236}">
                <a16:creationId xmlns:a16="http://schemas.microsoft.com/office/drawing/2014/main" id="{66EFE7A2-BCFE-FF00-9FBA-9632B8E241D2}"/>
              </a:ext>
            </a:extLst>
          </p:cNvPr>
          <p:cNvSpPr>
            <a:spLocks noChangeShapeType="1"/>
          </p:cNvSpPr>
          <p:nvPr/>
        </p:nvSpPr>
        <p:spPr bwMode="auto">
          <a:xfrm>
            <a:off x="5943600" y="5562600"/>
            <a:ext cx="76200" cy="457200"/>
          </a:xfrm>
          <a:prstGeom prst="line">
            <a:avLst/>
          </a:prstGeom>
          <a:noFill/>
          <a:ln w="12700">
            <a:solidFill>
              <a:schemeClr val="bg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lstStyle/>
          <a:p>
            <a:endParaRPr lang="en-US"/>
          </a:p>
        </p:txBody>
      </p:sp>
      <p:sp>
        <p:nvSpPr>
          <p:cNvPr id="279561" name="Line 9">
            <a:extLst>
              <a:ext uri="{FF2B5EF4-FFF2-40B4-BE49-F238E27FC236}">
                <a16:creationId xmlns:a16="http://schemas.microsoft.com/office/drawing/2014/main" id="{D8A6C9DD-0306-C96A-C509-E7D81E03FAD0}"/>
              </a:ext>
            </a:extLst>
          </p:cNvPr>
          <p:cNvSpPr>
            <a:spLocks noChangeShapeType="1"/>
          </p:cNvSpPr>
          <p:nvPr/>
        </p:nvSpPr>
        <p:spPr bwMode="auto">
          <a:xfrm>
            <a:off x="5715000" y="6019800"/>
            <a:ext cx="304800" cy="0"/>
          </a:xfrm>
          <a:prstGeom prst="line">
            <a:avLst/>
          </a:prstGeom>
          <a:noFill/>
          <a:ln w="12700">
            <a:solidFill>
              <a:schemeClr val="bg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lstStyle/>
          <a:p>
            <a:endParaRPr lang="en-US"/>
          </a:p>
        </p:txBody>
      </p:sp>
      <p:sp>
        <p:nvSpPr>
          <p:cNvPr id="7" name="TextBox 6">
            <a:extLst>
              <a:ext uri="{FF2B5EF4-FFF2-40B4-BE49-F238E27FC236}">
                <a16:creationId xmlns:a16="http://schemas.microsoft.com/office/drawing/2014/main" id="{A120EEA8-41BE-1C69-27A1-6A6CA9506B00}"/>
              </a:ext>
            </a:extLst>
          </p:cNvPr>
          <p:cNvSpPr txBox="1">
            <a:spLocks noChangeArrowheads="1"/>
          </p:cNvSpPr>
          <p:nvPr/>
        </p:nvSpPr>
        <p:spPr bwMode="auto">
          <a:xfrm>
            <a:off x="1249363" y="6227763"/>
            <a:ext cx="6675437" cy="584200"/>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sz="3200" b="1"/>
              <a:t>Guess </a:t>
            </a:r>
            <a:r>
              <a:rPr lang="en-US" altLang="en-US">
                <a:solidFill>
                  <a:srgbClr val="FF0000"/>
                </a:solidFill>
                <a:latin typeface="Stencil" panose="040409050D0802020404" pitchFamily="82" charset="0"/>
              </a:rPr>
              <a:t>PER POLYGON</a:t>
            </a:r>
            <a:r>
              <a:rPr lang="en-US" altLang="en-US">
                <a:latin typeface="Rockwell Extra Bold" panose="02060903040505020403" pitchFamily="18" charset="0"/>
              </a:rPr>
              <a:t> ?</a:t>
            </a:r>
            <a:r>
              <a:rPr lang="en-US" altLang="en-US">
                <a:solidFill>
                  <a:srgbClr val="FF0000"/>
                </a:solidFill>
                <a:latin typeface="Stencil" panose="040409050D0802020404" pitchFamily="82" charset="0"/>
              </a:rPr>
              <a:t>     </a:t>
            </a:r>
            <a:r>
              <a:rPr lang="en-US" altLang="en-US">
                <a:solidFill>
                  <a:srgbClr val="FF0000"/>
                </a:solidFill>
                <a:latin typeface="Rockwell Extra Bold" panose="02060903040505020403" pitchFamily="18" charset="0"/>
              </a:rPr>
              <a:t>FLAT </a:t>
            </a:r>
            <a:r>
              <a:rPr lang="en-US" altLang="en-US">
                <a:latin typeface="Rockwell Extra Bold" panose="02060903040505020403" pitchFamily="18" charset="0"/>
              </a:rPr>
              <a:t>/</a:t>
            </a:r>
            <a:r>
              <a:rPr lang="en-US" altLang="en-US">
                <a:solidFill>
                  <a:srgbClr val="FF0000"/>
                </a:solidFill>
                <a:latin typeface="Rockwell Extra Bold" panose="02060903040505020403" pitchFamily="18" charset="0"/>
              </a:rPr>
              <a:t> </a:t>
            </a:r>
            <a:r>
              <a:rPr lang="en-US" altLang="en-US" b="1">
                <a:solidFill>
                  <a:srgbClr val="FF0000"/>
                </a:solidFill>
                <a:latin typeface="Showcard Gothic" panose="04020904020102020604" pitchFamily="82" charset="0"/>
              </a:rPr>
              <a:t>SMOOTH </a:t>
            </a:r>
            <a:r>
              <a:rPr lang="en-US" altLang="en-US" sz="2800">
                <a:latin typeface="Rockwell Extra Bold" panose="02060903040505020403" pitchFamily="18" charset="0"/>
              </a:rPr>
              <a:t>?</a:t>
            </a:r>
            <a:endParaRPr lang="en-US" altLang="en-US" sz="2800" b="1">
              <a:solidFill>
                <a:srgbClr val="FF0000"/>
              </a:solidFill>
              <a:latin typeface="Showcard Gothic" panose="04020904020102020604" pitchFamily="82"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6"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80">
                                          <p:stCondLst>
                                            <p:cond delay="0"/>
                                          </p:stCondLst>
                                        </p:cTn>
                                        <p:tgtEl>
                                          <p:spTgt spid="7"/>
                                        </p:tgtEl>
                                      </p:cBhvr>
                                    </p:animEffect>
                                    <p:anim calcmode="lin" valueType="num">
                                      <p:cBhvr>
                                        <p:cTn id="8" dur="1822" tmFilter="0,0; 0.14,0.36; 0.43,0.73; 0.71,0.91; 1.0,1.0">
                                          <p:stCondLst>
                                            <p:cond delay="0"/>
                                          </p:stCondLst>
                                        </p:cTn>
                                        <p:tgtEl>
                                          <p:spTgt spid="7"/>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7"/>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7"/>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7"/>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7"/>
                                        </p:tgtEl>
                                        <p:attrNameLst>
                                          <p:attrName>ppt_y</p:attrName>
                                        </p:attrNameLst>
                                      </p:cBhvr>
                                      <p:tavLst>
                                        <p:tav tm="0" fmla="#ppt_y-sin(pi*$)/81">
                                          <p:val>
                                            <p:fltVal val="0"/>
                                          </p:val>
                                        </p:tav>
                                        <p:tav tm="100000">
                                          <p:val>
                                            <p:fltVal val="1"/>
                                          </p:val>
                                        </p:tav>
                                      </p:tavLst>
                                    </p:anim>
                                    <p:animScale>
                                      <p:cBhvr>
                                        <p:cTn id="13" dur="26">
                                          <p:stCondLst>
                                            <p:cond delay="650"/>
                                          </p:stCondLst>
                                        </p:cTn>
                                        <p:tgtEl>
                                          <p:spTgt spid="7"/>
                                        </p:tgtEl>
                                      </p:cBhvr>
                                      <p:to x="100000" y="60000"/>
                                    </p:animScale>
                                    <p:animScale>
                                      <p:cBhvr>
                                        <p:cTn id="14" dur="166" decel="50000">
                                          <p:stCondLst>
                                            <p:cond delay="676"/>
                                          </p:stCondLst>
                                        </p:cTn>
                                        <p:tgtEl>
                                          <p:spTgt spid="7"/>
                                        </p:tgtEl>
                                      </p:cBhvr>
                                      <p:to x="100000" y="100000"/>
                                    </p:animScale>
                                    <p:animScale>
                                      <p:cBhvr>
                                        <p:cTn id="15" dur="26">
                                          <p:stCondLst>
                                            <p:cond delay="1312"/>
                                          </p:stCondLst>
                                        </p:cTn>
                                        <p:tgtEl>
                                          <p:spTgt spid="7"/>
                                        </p:tgtEl>
                                      </p:cBhvr>
                                      <p:to x="100000" y="80000"/>
                                    </p:animScale>
                                    <p:animScale>
                                      <p:cBhvr>
                                        <p:cTn id="16" dur="166" decel="50000">
                                          <p:stCondLst>
                                            <p:cond delay="1338"/>
                                          </p:stCondLst>
                                        </p:cTn>
                                        <p:tgtEl>
                                          <p:spTgt spid="7"/>
                                        </p:tgtEl>
                                      </p:cBhvr>
                                      <p:to x="100000" y="100000"/>
                                    </p:animScale>
                                    <p:animScale>
                                      <p:cBhvr>
                                        <p:cTn id="17" dur="26">
                                          <p:stCondLst>
                                            <p:cond delay="1642"/>
                                          </p:stCondLst>
                                        </p:cTn>
                                        <p:tgtEl>
                                          <p:spTgt spid="7"/>
                                        </p:tgtEl>
                                      </p:cBhvr>
                                      <p:to x="100000" y="90000"/>
                                    </p:animScale>
                                    <p:animScale>
                                      <p:cBhvr>
                                        <p:cTn id="18" dur="166" decel="50000">
                                          <p:stCondLst>
                                            <p:cond delay="1668"/>
                                          </p:stCondLst>
                                        </p:cTn>
                                        <p:tgtEl>
                                          <p:spTgt spid="7"/>
                                        </p:tgtEl>
                                      </p:cBhvr>
                                      <p:to x="100000" y="100000"/>
                                    </p:animScale>
                                    <p:animScale>
                                      <p:cBhvr>
                                        <p:cTn id="19" dur="26">
                                          <p:stCondLst>
                                            <p:cond delay="1808"/>
                                          </p:stCondLst>
                                        </p:cTn>
                                        <p:tgtEl>
                                          <p:spTgt spid="7"/>
                                        </p:tgtEl>
                                      </p:cBhvr>
                                      <p:to x="100000" y="95000"/>
                                    </p:animScale>
                                    <p:animScale>
                                      <p:cBhvr>
                                        <p:cTn id="20" dur="166" decel="50000">
                                          <p:stCondLst>
                                            <p:cond delay="1834"/>
                                          </p:stCondLst>
                                        </p:cTn>
                                        <p:tgtEl>
                                          <p:spTgt spid="7"/>
                                        </p:tgtEl>
                                      </p:cBhvr>
                                      <p:to x="100000" y="100000"/>
                                    </p:animScale>
                                  </p:childTnLst>
                                </p:cTn>
                              </p:par>
                            </p:childTnLst>
                          </p:cTn>
                        </p:par>
                      </p:childTnLst>
                    </p:cTn>
                  </p:par>
                  <p:par>
                    <p:cTn id="21" fill="hold" nodeType="clickPar">
                      <p:stCondLst>
                        <p:cond delay="indefinite"/>
                      </p:stCondLst>
                      <p:childTnLst>
                        <p:par>
                          <p:cTn id="22" fill="hold" nodeType="withGroup">
                            <p:stCondLst>
                              <p:cond delay="0"/>
                            </p:stCondLst>
                            <p:childTnLst>
                              <p:par>
                                <p:cTn id="23" presetID="5" presetClass="entr" presetSubtype="10" fill="hold" nodeType="clickEffect">
                                  <p:stCondLst>
                                    <p:cond delay="0"/>
                                  </p:stCondLst>
                                  <p:childTnLst>
                                    <p:set>
                                      <p:cBhvr>
                                        <p:cTn id="24" dur="1" fill="hold">
                                          <p:stCondLst>
                                            <p:cond delay="0"/>
                                          </p:stCondLst>
                                        </p:cTn>
                                        <p:tgtEl>
                                          <p:spTgt spid="279554"/>
                                        </p:tgtEl>
                                        <p:attrNameLst>
                                          <p:attrName>style.visibility</p:attrName>
                                        </p:attrNameLst>
                                      </p:cBhvr>
                                      <p:to>
                                        <p:strVal val="visible"/>
                                      </p:to>
                                    </p:set>
                                    <p:animEffect transition="in" filter="checkerboard(across)">
                                      <p:cBhvr>
                                        <p:cTn id="25" dur="500"/>
                                        <p:tgtEl>
                                          <p:spTgt spid="279554"/>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5" presetClass="entr" presetSubtype="10" fill="hold" nodeType="clickEffect">
                                  <p:stCondLst>
                                    <p:cond delay="0"/>
                                  </p:stCondLst>
                                  <p:childTnLst>
                                    <p:set>
                                      <p:cBhvr>
                                        <p:cTn id="29" dur="1" fill="hold">
                                          <p:stCondLst>
                                            <p:cond delay="0"/>
                                          </p:stCondLst>
                                        </p:cTn>
                                        <p:tgtEl>
                                          <p:spTgt spid="279559"/>
                                        </p:tgtEl>
                                        <p:attrNameLst>
                                          <p:attrName>style.visibility</p:attrName>
                                        </p:attrNameLst>
                                      </p:cBhvr>
                                      <p:to>
                                        <p:strVal val="visible"/>
                                      </p:to>
                                    </p:set>
                                    <p:animEffect transition="in" filter="checkerboard(across)">
                                      <p:cBhvr>
                                        <p:cTn id="30" dur="500"/>
                                        <p:tgtEl>
                                          <p:spTgt spid="279559"/>
                                        </p:tgtEl>
                                      </p:cBhvr>
                                    </p:animEffect>
                                  </p:childTnLst>
                                </p:cTn>
                              </p:par>
                              <p:par>
                                <p:cTn id="31" presetID="5" presetClass="entr" presetSubtype="10" fill="hold" nodeType="withEffect">
                                  <p:stCondLst>
                                    <p:cond delay="0"/>
                                  </p:stCondLst>
                                  <p:childTnLst>
                                    <p:set>
                                      <p:cBhvr>
                                        <p:cTn id="32" dur="1" fill="hold">
                                          <p:stCondLst>
                                            <p:cond delay="0"/>
                                          </p:stCondLst>
                                        </p:cTn>
                                        <p:tgtEl>
                                          <p:spTgt spid="279560"/>
                                        </p:tgtEl>
                                        <p:attrNameLst>
                                          <p:attrName>style.visibility</p:attrName>
                                        </p:attrNameLst>
                                      </p:cBhvr>
                                      <p:to>
                                        <p:strVal val="visible"/>
                                      </p:to>
                                    </p:set>
                                    <p:animEffect transition="in" filter="checkerboard(across)">
                                      <p:cBhvr>
                                        <p:cTn id="33" dur="500"/>
                                        <p:tgtEl>
                                          <p:spTgt spid="279560"/>
                                        </p:tgtEl>
                                      </p:cBhvr>
                                    </p:animEffect>
                                  </p:childTnLst>
                                </p:cTn>
                              </p:par>
                              <p:par>
                                <p:cTn id="34" presetID="5" presetClass="entr" presetSubtype="10" fill="hold" nodeType="withEffect">
                                  <p:stCondLst>
                                    <p:cond delay="0"/>
                                  </p:stCondLst>
                                  <p:childTnLst>
                                    <p:set>
                                      <p:cBhvr>
                                        <p:cTn id="35" dur="1" fill="hold">
                                          <p:stCondLst>
                                            <p:cond delay="0"/>
                                          </p:stCondLst>
                                        </p:cTn>
                                        <p:tgtEl>
                                          <p:spTgt spid="279561"/>
                                        </p:tgtEl>
                                        <p:attrNameLst>
                                          <p:attrName>style.visibility</p:attrName>
                                        </p:attrNameLst>
                                      </p:cBhvr>
                                      <p:to>
                                        <p:strVal val="visible"/>
                                      </p:to>
                                    </p:set>
                                    <p:animEffect transition="in" filter="checkerboard(across)">
                                      <p:cBhvr>
                                        <p:cTn id="36" dur="500"/>
                                        <p:tgtEl>
                                          <p:spTgt spid="279561"/>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3" presetClass="exit" presetSubtype="10" fill="hold" nodeType="clickEffect">
                                  <p:stCondLst>
                                    <p:cond delay="0"/>
                                  </p:stCondLst>
                                  <p:childTnLst>
                                    <p:animEffect transition="out" filter="blinds(horizontal)">
                                      <p:cBhvr>
                                        <p:cTn id="40" dur="500"/>
                                        <p:tgtEl>
                                          <p:spTgt spid="279559"/>
                                        </p:tgtEl>
                                      </p:cBhvr>
                                    </p:animEffect>
                                    <p:set>
                                      <p:cBhvr>
                                        <p:cTn id="41" dur="1" fill="hold">
                                          <p:stCondLst>
                                            <p:cond delay="499"/>
                                          </p:stCondLst>
                                        </p:cTn>
                                        <p:tgtEl>
                                          <p:spTgt spid="279559"/>
                                        </p:tgtEl>
                                        <p:attrNameLst>
                                          <p:attrName>style.visibility</p:attrName>
                                        </p:attrNameLst>
                                      </p:cBhvr>
                                      <p:to>
                                        <p:strVal val="hidden"/>
                                      </p:to>
                                    </p:set>
                                  </p:childTnLst>
                                </p:cTn>
                              </p:par>
                              <p:par>
                                <p:cTn id="42" presetID="3" presetClass="exit" presetSubtype="10" fill="hold" nodeType="withEffect">
                                  <p:stCondLst>
                                    <p:cond delay="0"/>
                                  </p:stCondLst>
                                  <p:childTnLst>
                                    <p:animEffect transition="out" filter="blinds(horizontal)">
                                      <p:cBhvr>
                                        <p:cTn id="43" dur="500"/>
                                        <p:tgtEl>
                                          <p:spTgt spid="279560"/>
                                        </p:tgtEl>
                                      </p:cBhvr>
                                    </p:animEffect>
                                    <p:set>
                                      <p:cBhvr>
                                        <p:cTn id="44" dur="1" fill="hold">
                                          <p:stCondLst>
                                            <p:cond delay="499"/>
                                          </p:stCondLst>
                                        </p:cTn>
                                        <p:tgtEl>
                                          <p:spTgt spid="279560"/>
                                        </p:tgtEl>
                                        <p:attrNameLst>
                                          <p:attrName>style.visibility</p:attrName>
                                        </p:attrNameLst>
                                      </p:cBhvr>
                                      <p:to>
                                        <p:strVal val="hidden"/>
                                      </p:to>
                                    </p:set>
                                  </p:childTnLst>
                                </p:cTn>
                              </p:par>
                              <p:par>
                                <p:cTn id="45" presetID="3" presetClass="exit" presetSubtype="10" fill="hold" nodeType="withEffect">
                                  <p:stCondLst>
                                    <p:cond delay="0"/>
                                  </p:stCondLst>
                                  <p:childTnLst>
                                    <p:animEffect transition="out" filter="blinds(horizontal)">
                                      <p:cBhvr>
                                        <p:cTn id="46" dur="500"/>
                                        <p:tgtEl>
                                          <p:spTgt spid="279561"/>
                                        </p:tgtEl>
                                      </p:cBhvr>
                                    </p:animEffect>
                                    <p:set>
                                      <p:cBhvr>
                                        <p:cTn id="47" dur="1" fill="hold">
                                          <p:stCondLst>
                                            <p:cond delay="499"/>
                                          </p:stCondLst>
                                        </p:cTn>
                                        <p:tgtEl>
                                          <p:spTgt spid="27956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9554" grpId="0"/>
      <p:bldP spid="7"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a:extLst>
              <a:ext uri="{FF2B5EF4-FFF2-40B4-BE49-F238E27FC236}">
                <a16:creationId xmlns:a16="http://schemas.microsoft.com/office/drawing/2014/main" id="{C7E1F23A-4BCC-19AE-5189-7501ACEA3FFE}"/>
              </a:ext>
            </a:extLst>
          </p:cNvPr>
          <p:cNvSpPr>
            <a:spLocks noGrp="1" noChangeArrowheads="1"/>
          </p:cNvSpPr>
          <p:nvPr>
            <p:ph type="title"/>
          </p:nvPr>
        </p:nvSpPr>
        <p:spPr/>
        <p:txBody>
          <a:bodyPr/>
          <a:lstStyle/>
          <a:p>
            <a:endParaRPr lang="en-US" altLang="en-US">
              <a:ea typeface="ＭＳ Ｐゴシック" panose="020B0600070205080204" pitchFamily="34" charset="-128"/>
            </a:endParaRPr>
          </a:p>
        </p:txBody>
      </p:sp>
      <p:sp>
        <p:nvSpPr>
          <p:cNvPr id="81923" name="Rectangle 3">
            <a:extLst>
              <a:ext uri="{FF2B5EF4-FFF2-40B4-BE49-F238E27FC236}">
                <a16:creationId xmlns:a16="http://schemas.microsoft.com/office/drawing/2014/main" id="{88D08523-BE50-C542-661E-E8CE8E3F021B}"/>
              </a:ext>
            </a:extLst>
          </p:cNvPr>
          <p:cNvSpPr>
            <a:spLocks noGrp="1" noChangeArrowheads="1"/>
          </p:cNvSpPr>
          <p:nvPr>
            <p:ph type="body" idx="1"/>
          </p:nvPr>
        </p:nvSpPr>
        <p:spPr/>
        <p:txBody>
          <a:bodyPr/>
          <a:lstStyle/>
          <a:p>
            <a:endParaRPr lang="en-US" altLang="en-US">
              <a:ea typeface="ＭＳ Ｐゴシック" panose="020B0600070205080204" pitchFamily="34" charset="-128"/>
            </a:endParaRPr>
          </a:p>
        </p:txBody>
      </p:sp>
      <p:pic>
        <p:nvPicPr>
          <p:cNvPr id="81924" name="Picture 4">
            <a:extLst>
              <a:ext uri="{FF2B5EF4-FFF2-40B4-BE49-F238E27FC236}">
                <a16:creationId xmlns:a16="http://schemas.microsoft.com/office/drawing/2014/main" id="{B34469DD-950A-E143-FFEB-F8BD6AF714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228600"/>
            <a:ext cx="9753600" cy="7315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27685" name="Line 5">
            <a:extLst>
              <a:ext uri="{FF2B5EF4-FFF2-40B4-BE49-F238E27FC236}">
                <a16:creationId xmlns:a16="http://schemas.microsoft.com/office/drawing/2014/main" id="{73D11E34-4BD4-817C-53F7-FD9E3DD73565}"/>
              </a:ext>
            </a:extLst>
          </p:cNvPr>
          <p:cNvSpPr>
            <a:spLocks noChangeShapeType="1"/>
          </p:cNvSpPr>
          <p:nvPr/>
        </p:nvSpPr>
        <p:spPr bwMode="auto">
          <a:xfrm>
            <a:off x="5257800" y="4876800"/>
            <a:ext cx="1447800" cy="0"/>
          </a:xfrm>
          <a:prstGeom prst="line">
            <a:avLst/>
          </a:prstGeom>
          <a:noFill/>
          <a:ln w="76200">
            <a:solidFill>
              <a:srgbClr val="FF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327685"/>
                                        </p:tgtEl>
                                        <p:attrNameLst>
                                          <p:attrName>style.visibility</p:attrName>
                                        </p:attrNameLst>
                                      </p:cBhvr>
                                      <p:to>
                                        <p:strVal val="visible"/>
                                      </p:to>
                                    </p:set>
                                    <p:animEffect transition="in" filter="checkerboard(across)">
                                      <p:cBhvr>
                                        <p:cTn id="7" dur="500"/>
                                        <p:tgtEl>
                                          <p:spTgt spid="3276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a:extLst>
              <a:ext uri="{FF2B5EF4-FFF2-40B4-BE49-F238E27FC236}">
                <a16:creationId xmlns:a16="http://schemas.microsoft.com/office/drawing/2014/main" id="{FBED23AA-3791-D641-48B2-1F54B93895EB}"/>
              </a:ext>
            </a:extLst>
          </p:cNvPr>
          <p:cNvSpPr>
            <a:spLocks noGrp="1" noChangeArrowheads="1"/>
          </p:cNvSpPr>
          <p:nvPr>
            <p:ph type="title"/>
          </p:nvPr>
        </p:nvSpPr>
        <p:spPr/>
        <p:txBody>
          <a:bodyPr/>
          <a:lstStyle/>
          <a:p>
            <a:endParaRPr lang="en-US" altLang="en-US">
              <a:ea typeface="ＭＳ Ｐゴシック" panose="020B0600070205080204" pitchFamily="34" charset="-128"/>
            </a:endParaRPr>
          </a:p>
        </p:txBody>
      </p:sp>
      <p:sp>
        <p:nvSpPr>
          <p:cNvPr id="82947" name="Rectangle 3">
            <a:extLst>
              <a:ext uri="{FF2B5EF4-FFF2-40B4-BE49-F238E27FC236}">
                <a16:creationId xmlns:a16="http://schemas.microsoft.com/office/drawing/2014/main" id="{7356388F-41FF-48C8-9B7C-D7219FF5B43A}"/>
              </a:ext>
            </a:extLst>
          </p:cNvPr>
          <p:cNvSpPr>
            <a:spLocks noGrp="1" noChangeArrowheads="1"/>
          </p:cNvSpPr>
          <p:nvPr>
            <p:ph type="body" idx="1"/>
          </p:nvPr>
        </p:nvSpPr>
        <p:spPr/>
        <p:txBody>
          <a:bodyPr/>
          <a:lstStyle/>
          <a:p>
            <a:endParaRPr lang="en-US" altLang="en-US">
              <a:ea typeface="ＭＳ Ｐゴシック" panose="020B0600070205080204" pitchFamily="34" charset="-128"/>
            </a:endParaRPr>
          </a:p>
        </p:txBody>
      </p:sp>
      <p:pic>
        <p:nvPicPr>
          <p:cNvPr id="82948" name="Picture 4">
            <a:extLst>
              <a:ext uri="{FF2B5EF4-FFF2-40B4-BE49-F238E27FC236}">
                <a16:creationId xmlns:a16="http://schemas.microsoft.com/office/drawing/2014/main" id="{F379CA7F-3720-C23B-8EAB-A20095E33B4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228600"/>
            <a:ext cx="9753600" cy="7315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CFB931E1-F6C1-AB94-C6A9-3AF2BDD79DAB}"/>
              </a:ext>
            </a:extLst>
          </p:cNvPr>
          <p:cNvSpPr>
            <a:spLocks noGrp="1" noChangeArrowheads="1"/>
          </p:cNvSpPr>
          <p:nvPr>
            <p:ph type="title"/>
          </p:nvPr>
        </p:nvSpPr>
        <p:spPr/>
        <p:txBody>
          <a:bodyPr/>
          <a:lstStyle/>
          <a:p>
            <a:endParaRPr lang="en-US" altLang="en-US">
              <a:ea typeface="ＭＳ Ｐゴシック" panose="020B0600070205080204" pitchFamily="34" charset="-128"/>
            </a:endParaRPr>
          </a:p>
        </p:txBody>
      </p:sp>
      <p:sp>
        <p:nvSpPr>
          <p:cNvPr id="83971" name="Rectangle 3">
            <a:extLst>
              <a:ext uri="{FF2B5EF4-FFF2-40B4-BE49-F238E27FC236}">
                <a16:creationId xmlns:a16="http://schemas.microsoft.com/office/drawing/2014/main" id="{1A81E63F-46B1-2AD3-CDEF-30AED2A8EB8B}"/>
              </a:ext>
            </a:extLst>
          </p:cNvPr>
          <p:cNvSpPr>
            <a:spLocks noGrp="1" noChangeArrowheads="1"/>
          </p:cNvSpPr>
          <p:nvPr>
            <p:ph type="body" idx="1"/>
          </p:nvPr>
        </p:nvSpPr>
        <p:spPr/>
        <p:txBody>
          <a:bodyPr/>
          <a:lstStyle/>
          <a:p>
            <a:endParaRPr lang="en-US" altLang="en-US">
              <a:ea typeface="ＭＳ Ｐゴシック" panose="020B0600070205080204" pitchFamily="34" charset="-128"/>
            </a:endParaRPr>
          </a:p>
        </p:txBody>
      </p:sp>
      <p:pic>
        <p:nvPicPr>
          <p:cNvPr id="83972" name="Picture 4">
            <a:extLst>
              <a:ext uri="{FF2B5EF4-FFF2-40B4-BE49-F238E27FC236}">
                <a16:creationId xmlns:a16="http://schemas.microsoft.com/office/drawing/2014/main" id="{00B18C99-55F8-803F-98BB-5F95B38D7F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228600"/>
            <a:ext cx="9753600" cy="7315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48246914-8879-AD00-7292-55B6AF77AAD1}"/>
              </a:ext>
            </a:extLst>
          </p:cNvPr>
          <p:cNvSpPr>
            <a:spLocks noGrp="1" noChangeArrowheads="1"/>
          </p:cNvSpPr>
          <p:nvPr>
            <p:ph type="title"/>
          </p:nvPr>
        </p:nvSpPr>
        <p:spPr/>
        <p:txBody>
          <a:bodyPr/>
          <a:lstStyle/>
          <a:p>
            <a:endParaRPr lang="en-US" altLang="en-US">
              <a:ea typeface="ＭＳ Ｐゴシック" panose="020B0600070205080204" pitchFamily="34" charset="-128"/>
            </a:endParaRPr>
          </a:p>
        </p:txBody>
      </p:sp>
      <p:sp>
        <p:nvSpPr>
          <p:cNvPr id="84995" name="Rectangle 3">
            <a:extLst>
              <a:ext uri="{FF2B5EF4-FFF2-40B4-BE49-F238E27FC236}">
                <a16:creationId xmlns:a16="http://schemas.microsoft.com/office/drawing/2014/main" id="{10430344-37D4-C9A9-755B-F7449DC7E8BB}"/>
              </a:ext>
            </a:extLst>
          </p:cNvPr>
          <p:cNvSpPr>
            <a:spLocks noGrp="1" noChangeArrowheads="1"/>
          </p:cNvSpPr>
          <p:nvPr>
            <p:ph type="body" idx="1"/>
          </p:nvPr>
        </p:nvSpPr>
        <p:spPr/>
        <p:txBody>
          <a:bodyPr/>
          <a:lstStyle/>
          <a:p>
            <a:endParaRPr lang="en-US" altLang="en-US">
              <a:ea typeface="ＭＳ Ｐゴシック" panose="020B0600070205080204" pitchFamily="34" charset="-128"/>
            </a:endParaRPr>
          </a:p>
        </p:txBody>
      </p:sp>
      <p:pic>
        <p:nvPicPr>
          <p:cNvPr id="84996" name="Picture 4">
            <a:extLst>
              <a:ext uri="{FF2B5EF4-FFF2-40B4-BE49-F238E27FC236}">
                <a16:creationId xmlns:a16="http://schemas.microsoft.com/office/drawing/2014/main" id="{A075497D-D99C-74B9-9DDC-7833CF91D9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228600"/>
            <a:ext cx="9753600" cy="7315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a:extLst>
              <a:ext uri="{FF2B5EF4-FFF2-40B4-BE49-F238E27FC236}">
                <a16:creationId xmlns:a16="http://schemas.microsoft.com/office/drawing/2014/main" id="{DC104E6A-F400-6CDA-62EF-7707F872CFE8}"/>
              </a:ext>
            </a:extLst>
          </p:cNvPr>
          <p:cNvSpPr>
            <a:spLocks noGrp="1" noChangeArrowheads="1"/>
          </p:cNvSpPr>
          <p:nvPr>
            <p:ph type="title"/>
          </p:nvPr>
        </p:nvSpPr>
        <p:spPr/>
        <p:txBody>
          <a:bodyPr/>
          <a:lstStyle/>
          <a:p>
            <a:endParaRPr lang="en-US" altLang="en-US">
              <a:ea typeface="ＭＳ Ｐゴシック" panose="020B0600070205080204" pitchFamily="34" charset="-128"/>
            </a:endParaRPr>
          </a:p>
        </p:txBody>
      </p:sp>
      <p:sp>
        <p:nvSpPr>
          <p:cNvPr id="86019" name="Rectangle 3">
            <a:extLst>
              <a:ext uri="{FF2B5EF4-FFF2-40B4-BE49-F238E27FC236}">
                <a16:creationId xmlns:a16="http://schemas.microsoft.com/office/drawing/2014/main" id="{071A69F2-BE7D-A6BF-4134-E77F2F423B0F}"/>
              </a:ext>
            </a:extLst>
          </p:cNvPr>
          <p:cNvSpPr>
            <a:spLocks noGrp="1" noChangeArrowheads="1"/>
          </p:cNvSpPr>
          <p:nvPr>
            <p:ph type="body" idx="1"/>
          </p:nvPr>
        </p:nvSpPr>
        <p:spPr/>
        <p:txBody>
          <a:bodyPr/>
          <a:lstStyle/>
          <a:p>
            <a:endParaRPr lang="en-US" altLang="en-US">
              <a:ea typeface="ＭＳ Ｐゴシック" panose="020B0600070205080204" pitchFamily="34" charset="-128"/>
            </a:endParaRPr>
          </a:p>
        </p:txBody>
      </p:sp>
      <p:pic>
        <p:nvPicPr>
          <p:cNvPr id="86020" name="Picture 4">
            <a:extLst>
              <a:ext uri="{FF2B5EF4-FFF2-40B4-BE49-F238E27FC236}">
                <a16:creationId xmlns:a16="http://schemas.microsoft.com/office/drawing/2014/main" id="{727B284D-0F72-6858-FB53-5CE6A67C2C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228600"/>
            <a:ext cx="9753600" cy="7315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a:extLst>
              <a:ext uri="{FF2B5EF4-FFF2-40B4-BE49-F238E27FC236}">
                <a16:creationId xmlns:a16="http://schemas.microsoft.com/office/drawing/2014/main" id="{B8211C65-C605-152A-899B-AB8E6FCDE799}"/>
              </a:ext>
            </a:extLst>
          </p:cNvPr>
          <p:cNvSpPr>
            <a:spLocks noGrp="1" noChangeArrowheads="1"/>
          </p:cNvSpPr>
          <p:nvPr>
            <p:ph type="title"/>
          </p:nvPr>
        </p:nvSpPr>
        <p:spPr/>
        <p:txBody>
          <a:bodyPr/>
          <a:lstStyle/>
          <a:p>
            <a:endParaRPr lang="en-US" altLang="en-US">
              <a:ea typeface="ＭＳ Ｐゴシック" panose="020B0600070205080204" pitchFamily="34" charset="-128"/>
            </a:endParaRPr>
          </a:p>
        </p:txBody>
      </p:sp>
      <p:sp>
        <p:nvSpPr>
          <p:cNvPr id="87043" name="Rectangle 3">
            <a:extLst>
              <a:ext uri="{FF2B5EF4-FFF2-40B4-BE49-F238E27FC236}">
                <a16:creationId xmlns:a16="http://schemas.microsoft.com/office/drawing/2014/main" id="{C3C47F23-61AC-251A-8A1C-88A610867B9E}"/>
              </a:ext>
            </a:extLst>
          </p:cNvPr>
          <p:cNvSpPr>
            <a:spLocks noGrp="1" noChangeArrowheads="1"/>
          </p:cNvSpPr>
          <p:nvPr>
            <p:ph type="body" idx="1"/>
          </p:nvPr>
        </p:nvSpPr>
        <p:spPr/>
        <p:txBody>
          <a:bodyPr/>
          <a:lstStyle/>
          <a:p>
            <a:endParaRPr lang="en-US" altLang="en-US">
              <a:ea typeface="ＭＳ Ｐゴシック" panose="020B0600070205080204" pitchFamily="34" charset="-128"/>
            </a:endParaRPr>
          </a:p>
        </p:txBody>
      </p:sp>
      <p:pic>
        <p:nvPicPr>
          <p:cNvPr id="87044" name="Picture 4">
            <a:extLst>
              <a:ext uri="{FF2B5EF4-FFF2-40B4-BE49-F238E27FC236}">
                <a16:creationId xmlns:a16="http://schemas.microsoft.com/office/drawing/2014/main" id="{06067235-2276-B7E0-419D-19D4971F72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228600"/>
            <a:ext cx="9753600" cy="7315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7045" name="Picture 5">
            <a:extLst>
              <a:ext uri="{FF2B5EF4-FFF2-40B4-BE49-F238E27FC236}">
                <a16:creationId xmlns:a16="http://schemas.microsoft.com/office/drawing/2014/main" id="{248502C5-1E58-3C9B-E107-96AB8C69BA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228600"/>
            <a:ext cx="9753600" cy="7315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24614" name="Line 6">
            <a:extLst>
              <a:ext uri="{FF2B5EF4-FFF2-40B4-BE49-F238E27FC236}">
                <a16:creationId xmlns:a16="http://schemas.microsoft.com/office/drawing/2014/main" id="{E624E1FD-3107-DAA0-D1C9-9C279C47C919}"/>
              </a:ext>
            </a:extLst>
          </p:cNvPr>
          <p:cNvSpPr>
            <a:spLocks noChangeShapeType="1"/>
          </p:cNvSpPr>
          <p:nvPr/>
        </p:nvSpPr>
        <p:spPr bwMode="auto">
          <a:xfrm>
            <a:off x="5486400" y="6172200"/>
            <a:ext cx="1447800" cy="0"/>
          </a:xfrm>
          <a:prstGeom prst="line">
            <a:avLst/>
          </a:prstGeom>
          <a:noFill/>
          <a:ln w="76200">
            <a:solidFill>
              <a:srgbClr val="FF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324614"/>
                                        </p:tgtEl>
                                        <p:attrNameLst>
                                          <p:attrName>style.visibility</p:attrName>
                                        </p:attrNameLst>
                                      </p:cBhvr>
                                      <p:to>
                                        <p:strVal val="visible"/>
                                      </p:to>
                                    </p:set>
                                    <p:animEffect transition="in" filter="checkerboard(across)">
                                      <p:cBhvr>
                                        <p:cTn id="7" dur="500"/>
                                        <p:tgtEl>
                                          <p:spTgt spid="3246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Slide Number Placeholder 3">
            <a:extLst>
              <a:ext uri="{FF2B5EF4-FFF2-40B4-BE49-F238E27FC236}">
                <a16:creationId xmlns:a16="http://schemas.microsoft.com/office/drawing/2014/main" id="{D33F0259-4385-9DAC-B90E-2DF32D4DB8BB}"/>
              </a:ext>
            </a:extLst>
          </p:cNvPr>
          <p:cNvSpPr txBox="1">
            <a:spLocks noGrp="1"/>
          </p:cNvSpPr>
          <p:nvPr/>
        </p:nvSpPr>
        <p:spPr bwMode="auto">
          <a:xfrm>
            <a:off x="8077200" y="6324600"/>
            <a:ext cx="381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marL="342900" indent="-342900">
              <a:defRPr sz="2400">
                <a:solidFill>
                  <a:schemeClr val="tx1"/>
                </a:solidFill>
                <a:latin typeface="Times New Roman" panose="02020603050405020304" pitchFamily="18" charset="0"/>
                <a:ea typeface="ＭＳ Ｐゴシック" panose="020B0600070205080204" pitchFamily="34" charset="-128"/>
              </a:defRPr>
            </a:lvl1pPr>
            <a:lvl2pPr>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lvl="1" algn="r"/>
            <a:fld id="{EC3E25A4-F784-4830-B888-3E8FF677BEC8}" type="slidenum">
              <a:rPr lang="es-ES" altLang="en-US" sz="1000">
                <a:latin typeface="Arial" panose="020B0604020202020204" pitchFamily="34" charset="0"/>
              </a:rPr>
              <a:pPr lvl="1" algn="r"/>
              <a:t>96</a:t>
            </a:fld>
            <a:endParaRPr lang="es-ES" altLang="en-US" sz="1000">
              <a:latin typeface="Arial" panose="020B0604020202020204" pitchFamily="34" charset="0"/>
            </a:endParaRPr>
          </a:p>
        </p:txBody>
      </p:sp>
      <p:sp>
        <p:nvSpPr>
          <p:cNvPr id="88067" name="Footer Placeholder 4">
            <a:extLst>
              <a:ext uri="{FF2B5EF4-FFF2-40B4-BE49-F238E27FC236}">
                <a16:creationId xmlns:a16="http://schemas.microsoft.com/office/drawing/2014/main" id="{49EA96D1-DE95-13DE-0220-4F272222DA0C}"/>
              </a:ext>
            </a:extLst>
          </p:cNvPr>
          <p:cNvSpPr txBox="1">
            <a:spLocks noGrp="1"/>
          </p:cNvSpPr>
          <p:nvPr/>
        </p:nvSpPr>
        <p:spPr bwMode="auto">
          <a:xfrm>
            <a:off x="457200" y="6400800"/>
            <a:ext cx="56388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algn="ctr"/>
            <a:r>
              <a:rPr lang="en-US" altLang="en-US" sz="1400"/>
              <a:t>Angel: Interactive Computer Graphics 5E © Addison-Wesley 2009</a:t>
            </a:r>
          </a:p>
        </p:txBody>
      </p:sp>
      <p:pic>
        <p:nvPicPr>
          <p:cNvPr id="88068" name="Picture 6">
            <a:extLst>
              <a:ext uri="{FF2B5EF4-FFF2-40B4-BE49-F238E27FC236}">
                <a16:creationId xmlns:a16="http://schemas.microsoft.com/office/drawing/2014/main" id="{E0249ACC-5598-B701-E9CB-F3D171AB35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248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8069" name="Rectangle 2">
            <a:extLst>
              <a:ext uri="{FF2B5EF4-FFF2-40B4-BE49-F238E27FC236}">
                <a16:creationId xmlns:a16="http://schemas.microsoft.com/office/drawing/2014/main" id="{8235DD42-E3C7-9DB9-DA15-EEBA6A5DAC3A}"/>
              </a:ext>
            </a:extLst>
          </p:cNvPr>
          <p:cNvSpPr>
            <a:spLocks noGrp="1" noChangeArrowheads="1"/>
          </p:cNvSpPr>
          <p:nvPr>
            <p:ph type="title" idx="4294967295"/>
          </p:nvPr>
        </p:nvSpPr>
        <p:spPr>
          <a:xfrm>
            <a:off x="0" y="209550"/>
            <a:ext cx="9144000" cy="1619250"/>
          </a:xfrm>
          <a:solidFill>
            <a:schemeClr val="bg1"/>
          </a:solidFill>
        </p:spPr>
        <p:txBody>
          <a:bodyPr/>
          <a:lstStyle/>
          <a:p>
            <a:r>
              <a:rPr lang="en-US" altLang="en-US">
                <a:solidFill>
                  <a:srgbClr val="FF33CC"/>
                </a:solidFill>
                <a:ea typeface="ＭＳ Ｐゴシック" panose="020B0600070205080204" pitchFamily="34" charset="-128"/>
              </a:rPr>
              <a:t>Phong</a:t>
            </a:r>
            <a:r>
              <a:rPr lang="en-US" altLang="en-US">
                <a:ea typeface="ＭＳ Ｐゴシック" panose="020B0600070205080204" pitchFamily="34" charset="-128"/>
              </a:rPr>
              <a:t> Shading </a:t>
            </a:r>
            <a:r>
              <a:rPr lang="en-US" altLang="en-US">
                <a:solidFill>
                  <a:srgbClr val="FF0000"/>
                </a:solidFill>
                <a:ea typeface="ＭＳ Ｐゴシック" panose="020B0600070205080204" pitchFamily="34" charset="-128"/>
              </a:rPr>
              <a:t>vs</a:t>
            </a:r>
            <a:r>
              <a:rPr lang="en-US" altLang="en-US">
                <a:ea typeface="ＭＳ Ｐゴシック" panose="020B0600070205080204" pitchFamily="34" charset="-128"/>
              </a:rPr>
              <a:t> </a:t>
            </a:r>
            <a:r>
              <a:rPr lang="en-US" altLang="en-US">
                <a:solidFill>
                  <a:srgbClr val="FF33CC"/>
                </a:solidFill>
                <a:ea typeface="ＭＳ Ｐゴシック" panose="020B0600070205080204" pitchFamily="34" charset="-128"/>
              </a:rPr>
              <a:t>Gouraud</a:t>
            </a:r>
            <a:r>
              <a:rPr lang="en-US" altLang="en-US">
                <a:ea typeface="ＭＳ Ｐゴシック" panose="020B0600070205080204" pitchFamily="34" charset="-128"/>
              </a:rPr>
              <a:t> Shading </a:t>
            </a:r>
          </a:p>
        </p:txBody>
      </p:sp>
      <p:sp>
        <p:nvSpPr>
          <p:cNvPr id="88070" name="Rectangle 7">
            <a:extLst>
              <a:ext uri="{FF2B5EF4-FFF2-40B4-BE49-F238E27FC236}">
                <a16:creationId xmlns:a16="http://schemas.microsoft.com/office/drawing/2014/main" id="{E2849F6C-06A0-6F65-4CC6-F082A598A5DB}"/>
              </a:ext>
            </a:extLst>
          </p:cNvPr>
          <p:cNvSpPr>
            <a:spLocks noChangeArrowheads="1"/>
          </p:cNvSpPr>
          <p:nvPr/>
        </p:nvSpPr>
        <p:spPr bwMode="auto">
          <a:xfrm>
            <a:off x="0" y="6457950"/>
            <a:ext cx="9144000" cy="366713"/>
          </a:xfrm>
          <a:prstGeom prst="rect">
            <a:avLst/>
          </a:prstGeom>
          <a:solidFill>
            <a:srgbClr val="990033"/>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1">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sz="1800">
                <a:hlinkClick r:id="rId3"/>
              </a:rPr>
              <a:t>http://www.nbb.cornell.edu/neurobio/land/OldStudentProjects/cs490-95to96/guo/report.html</a:t>
            </a:r>
            <a:r>
              <a:rPr lang="en-US" altLang="en-US" sz="1800"/>
              <a:t> </a:t>
            </a: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a:extLst>
              <a:ext uri="{FF2B5EF4-FFF2-40B4-BE49-F238E27FC236}">
                <a16:creationId xmlns:a16="http://schemas.microsoft.com/office/drawing/2014/main" id="{5A0401CD-4C7E-3A4F-0EF9-908EFB68C2CC}"/>
              </a:ext>
            </a:extLst>
          </p:cNvPr>
          <p:cNvSpPr>
            <a:spLocks noGrp="1" noChangeArrowheads="1"/>
          </p:cNvSpPr>
          <p:nvPr>
            <p:ph type="ctrTitle" idx="4294967295"/>
          </p:nvPr>
        </p:nvSpPr>
        <p:spPr>
          <a:xfrm>
            <a:off x="685800" y="2286000"/>
            <a:ext cx="7772400" cy="1143000"/>
          </a:xfrm>
        </p:spPr>
        <p:txBody>
          <a:bodyPr/>
          <a:lstStyle/>
          <a:p>
            <a:r>
              <a:rPr lang="en-US" altLang="en-US" sz="3300">
                <a:ea typeface="ＭＳ Ｐゴシック" panose="020B0600070205080204" pitchFamily="34" charset="-128"/>
              </a:rPr>
              <a:t>   Shading in </a:t>
            </a:r>
            <a:r>
              <a:rPr lang="en-US" altLang="en-US" sz="3300">
                <a:solidFill>
                  <a:srgbClr val="FF0000"/>
                </a:solidFill>
                <a:ea typeface="ＭＳ Ｐゴシック" panose="020B0600070205080204" pitchFamily="34" charset="-128"/>
              </a:rPr>
              <a:t>OpenGL</a:t>
            </a:r>
            <a:br>
              <a:rPr lang="en-US" altLang="en-US" sz="3300">
                <a:ea typeface="ＭＳ Ｐゴシック" panose="020B0600070205080204" pitchFamily="34" charset="-128"/>
              </a:rPr>
            </a:br>
            <a:r>
              <a:rPr lang="en-US" altLang="en-US" sz="3300">
                <a:ea typeface="ＭＳ Ｐゴシック" panose="020B0600070205080204" pitchFamily="34" charset="-128"/>
              </a:rPr>
              <a:t> </a:t>
            </a:r>
            <a:r>
              <a:rPr lang="en-US" altLang="en-US" sz="4000">
                <a:solidFill>
                  <a:schemeClr val="accent1"/>
                </a:solidFill>
                <a:ea typeface="ＭＳ Ｐゴシック" panose="020B0600070205080204" pitchFamily="34" charset="-128"/>
              </a:rPr>
              <a:t>Chapter </a:t>
            </a:r>
            <a:r>
              <a:rPr lang="en-US" altLang="en-US" sz="3200">
                <a:solidFill>
                  <a:schemeClr val="accent1"/>
                </a:solidFill>
                <a:ea typeface="ＭＳ Ｐゴシック" panose="020B0600070205080204" pitchFamily="34" charset="-128"/>
              </a:rPr>
              <a:t>6 .7</a:t>
            </a:r>
          </a:p>
        </p:txBody>
      </p:sp>
      <p:sp>
        <p:nvSpPr>
          <p:cNvPr id="89091" name="Slide Number Placeholder 3">
            <a:extLst>
              <a:ext uri="{FF2B5EF4-FFF2-40B4-BE49-F238E27FC236}">
                <a16:creationId xmlns:a16="http://schemas.microsoft.com/office/drawing/2014/main" id="{D0B3C234-4931-B25A-932D-9887C7BD5936}"/>
              </a:ext>
            </a:extLst>
          </p:cNvPr>
          <p:cNvSpPr txBox="1">
            <a:spLocks noGrp="1"/>
          </p:cNvSpPr>
          <p:nvPr/>
        </p:nvSpPr>
        <p:spPr bwMode="auto">
          <a:xfrm>
            <a:off x="8077200" y="6324600"/>
            <a:ext cx="381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marL="342900" indent="-342900">
              <a:defRPr sz="2400">
                <a:solidFill>
                  <a:schemeClr val="tx1"/>
                </a:solidFill>
                <a:latin typeface="Times New Roman" panose="02020603050405020304" pitchFamily="18" charset="0"/>
                <a:ea typeface="ＭＳ Ｐゴシック" panose="020B0600070205080204" pitchFamily="34" charset="-128"/>
              </a:defRPr>
            </a:lvl1pPr>
            <a:lvl2pPr>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lvl="1" algn="r"/>
            <a:fld id="{0BB6EAE2-A318-4C1D-AFCB-138CC32FFE9A}" type="slidenum">
              <a:rPr lang="es-ES" altLang="en-US" sz="1000">
                <a:latin typeface="Arial" panose="020B0604020202020204" pitchFamily="34" charset="0"/>
              </a:rPr>
              <a:pPr lvl="1" algn="r"/>
              <a:t>97</a:t>
            </a:fld>
            <a:endParaRPr lang="es-ES" altLang="en-US" sz="1000">
              <a:latin typeface="Arial" panose="020B0604020202020204" pitchFamily="34" charset="0"/>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Slide Number Placeholder 3">
            <a:extLst>
              <a:ext uri="{FF2B5EF4-FFF2-40B4-BE49-F238E27FC236}">
                <a16:creationId xmlns:a16="http://schemas.microsoft.com/office/drawing/2014/main" id="{27685340-72F9-E447-0271-7FF18F617125}"/>
              </a:ext>
            </a:extLst>
          </p:cNvPr>
          <p:cNvSpPr txBox="1">
            <a:spLocks noGrp="1"/>
          </p:cNvSpPr>
          <p:nvPr/>
        </p:nvSpPr>
        <p:spPr bwMode="auto">
          <a:xfrm>
            <a:off x="8077200" y="6324600"/>
            <a:ext cx="381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marL="342900" indent="-342900">
              <a:defRPr sz="2400">
                <a:solidFill>
                  <a:schemeClr val="tx1"/>
                </a:solidFill>
                <a:latin typeface="Times New Roman" panose="02020603050405020304" pitchFamily="18" charset="0"/>
                <a:ea typeface="ＭＳ Ｐゴシック" panose="020B0600070205080204" pitchFamily="34" charset="-128"/>
              </a:defRPr>
            </a:lvl1pPr>
            <a:lvl2pPr>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lvl="1" algn="r"/>
            <a:fld id="{D4401286-98CA-4626-8C5B-B14EAC992D89}" type="slidenum">
              <a:rPr lang="es-ES" altLang="en-US" sz="1000">
                <a:latin typeface="Arial" panose="020B0604020202020204" pitchFamily="34" charset="0"/>
              </a:rPr>
              <a:pPr lvl="1" algn="r"/>
              <a:t>98</a:t>
            </a:fld>
            <a:endParaRPr lang="es-ES" altLang="en-US" sz="1000">
              <a:latin typeface="Arial" panose="020B0604020202020204" pitchFamily="34" charset="0"/>
            </a:endParaRPr>
          </a:p>
        </p:txBody>
      </p:sp>
      <p:sp>
        <p:nvSpPr>
          <p:cNvPr id="90115" name="Rectangle 2">
            <a:extLst>
              <a:ext uri="{FF2B5EF4-FFF2-40B4-BE49-F238E27FC236}">
                <a16:creationId xmlns:a16="http://schemas.microsoft.com/office/drawing/2014/main" id="{F424C424-31C4-C88F-8110-3C334FAE2C65}"/>
              </a:ext>
            </a:extLst>
          </p:cNvPr>
          <p:cNvSpPr>
            <a:spLocks noGrp="1" noChangeArrowheads="1"/>
          </p:cNvSpPr>
          <p:nvPr>
            <p:ph type="title" idx="4294967295"/>
          </p:nvPr>
        </p:nvSpPr>
        <p:spPr/>
        <p:txBody>
          <a:bodyPr/>
          <a:lstStyle/>
          <a:p>
            <a:r>
              <a:rPr lang="en-US" altLang="en-US">
                <a:ea typeface="ＭＳ Ｐゴシック" panose="020B0600070205080204" pitchFamily="34" charset="-128"/>
              </a:rPr>
              <a:t>Objectives</a:t>
            </a:r>
          </a:p>
        </p:txBody>
      </p:sp>
      <p:sp>
        <p:nvSpPr>
          <p:cNvPr id="90116" name="Rectangle 3">
            <a:extLst>
              <a:ext uri="{FF2B5EF4-FFF2-40B4-BE49-F238E27FC236}">
                <a16:creationId xmlns:a16="http://schemas.microsoft.com/office/drawing/2014/main" id="{414A5F47-F57D-4F9D-D08B-16B81191C385}"/>
              </a:ext>
            </a:extLst>
          </p:cNvPr>
          <p:cNvSpPr>
            <a:spLocks noGrp="1" noChangeArrowheads="1"/>
          </p:cNvSpPr>
          <p:nvPr>
            <p:ph type="body" idx="4294967295"/>
          </p:nvPr>
        </p:nvSpPr>
        <p:spPr>
          <a:xfrm>
            <a:off x="0" y="1524000"/>
            <a:ext cx="9144000" cy="4724400"/>
          </a:xfrm>
        </p:spPr>
        <p:txBody>
          <a:bodyPr/>
          <a:lstStyle/>
          <a:p>
            <a:r>
              <a:rPr lang="en-US" altLang="en-US">
                <a:ea typeface="ＭＳ Ｐゴシック" panose="020B0600070205080204" pitchFamily="34" charset="-128"/>
              </a:rPr>
              <a:t>Introduce the </a:t>
            </a:r>
            <a:r>
              <a:rPr lang="en-US" altLang="en-US" b="1">
                <a:solidFill>
                  <a:srgbClr val="FF0000"/>
                </a:solidFill>
                <a:ea typeface="ＭＳ Ｐゴシック" panose="020B0600070205080204" pitchFamily="34" charset="-128"/>
              </a:rPr>
              <a:t>OpenGL</a:t>
            </a:r>
            <a:r>
              <a:rPr lang="en-US" altLang="en-US">
                <a:ea typeface="ＭＳ Ｐゴシック" panose="020B0600070205080204" pitchFamily="34" charset="-128"/>
              </a:rPr>
              <a:t> shading functions</a:t>
            </a:r>
          </a:p>
          <a:p>
            <a:pPr>
              <a:buFontTx/>
              <a:buNone/>
            </a:pPr>
            <a:endParaRPr lang="en-US" altLang="en-US">
              <a:ea typeface="ＭＳ Ｐゴシック" panose="020B0600070205080204" pitchFamily="34" charset="-128"/>
            </a:endParaRPr>
          </a:p>
          <a:p>
            <a:r>
              <a:rPr lang="en-US" altLang="en-US">
                <a:ea typeface="ＭＳ Ｐゴシック" panose="020B0600070205080204" pitchFamily="34" charset="-128"/>
              </a:rPr>
              <a:t>Discuss </a:t>
            </a:r>
            <a:r>
              <a:rPr lang="en-US" altLang="en-US" b="1">
                <a:solidFill>
                  <a:srgbClr val="990033"/>
                </a:solidFill>
                <a:ea typeface="ＭＳ Ｐゴシック" panose="020B0600070205080204" pitchFamily="34" charset="-128"/>
              </a:rPr>
              <a:t>polygonal shading</a:t>
            </a:r>
          </a:p>
          <a:p>
            <a:pPr lvl="1"/>
            <a:r>
              <a:rPr lang="en-US" altLang="en-US">
                <a:ea typeface="ＭＳ Ｐゴシック" panose="020B0600070205080204" pitchFamily="34" charset="-128"/>
              </a:rPr>
              <a:t>Flat</a:t>
            </a:r>
          </a:p>
          <a:p>
            <a:pPr lvl="1"/>
            <a:r>
              <a:rPr lang="en-US" altLang="en-US">
                <a:ea typeface="ＭＳ Ｐゴシック" panose="020B0600070205080204" pitchFamily="34" charset="-128"/>
              </a:rPr>
              <a:t>Smooth</a:t>
            </a:r>
          </a:p>
          <a:p>
            <a:pPr lvl="1"/>
            <a:r>
              <a:rPr lang="en-US" altLang="en-US">
                <a:ea typeface="ＭＳ Ｐゴシック" panose="020B0600070205080204" pitchFamily="34" charset="-128"/>
              </a:rPr>
              <a:t>Gouraud</a:t>
            </a:r>
          </a:p>
          <a:p>
            <a:pPr lvl="1"/>
            <a:endParaRPr lang="en-US" altLang="en-US">
              <a:ea typeface="ＭＳ Ｐゴシック" panose="020B0600070205080204" pitchFamily="34" charset="-128"/>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Slide Number Placeholder 3">
            <a:extLst>
              <a:ext uri="{FF2B5EF4-FFF2-40B4-BE49-F238E27FC236}">
                <a16:creationId xmlns:a16="http://schemas.microsoft.com/office/drawing/2014/main" id="{5881156F-568D-EAA3-4DEB-2B310FBDE144}"/>
              </a:ext>
            </a:extLst>
          </p:cNvPr>
          <p:cNvSpPr txBox="1">
            <a:spLocks noGrp="1"/>
          </p:cNvSpPr>
          <p:nvPr/>
        </p:nvSpPr>
        <p:spPr bwMode="auto">
          <a:xfrm>
            <a:off x="8077200" y="6324600"/>
            <a:ext cx="381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marL="342900" indent="-342900">
              <a:defRPr sz="2400">
                <a:solidFill>
                  <a:schemeClr val="tx1"/>
                </a:solidFill>
                <a:latin typeface="Times New Roman" panose="02020603050405020304" pitchFamily="18" charset="0"/>
                <a:ea typeface="ＭＳ Ｐゴシック" panose="020B0600070205080204" pitchFamily="34" charset="-128"/>
              </a:defRPr>
            </a:lvl1pPr>
            <a:lvl2pPr>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lvl="1" algn="r"/>
            <a:fld id="{2695E5D0-D909-48B1-8C5D-8299020F583A}" type="slidenum">
              <a:rPr lang="es-ES" altLang="en-US" sz="1000">
                <a:latin typeface="Arial" panose="020B0604020202020204" pitchFamily="34" charset="0"/>
              </a:rPr>
              <a:pPr lvl="1" algn="r"/>
              <a:t>99</a:t>
            </a:fld>
            <a:endParaRPr lang="es-ES" altLang="en-US" sz="1000">
              <a:latin typeface="Arial" panose="020B0604020202020204" pitchFamily="34" charset="0"/>
            </a:endParaRPr>
          </a:p>
        </p:txBody>
      </p:sp>
      <p:sp>
        <p:nvSpPr>
          <p:cNvPr id="91139" name="Rectangle 2">
            <a:extLst>
              <a:ext uri="{FF2B5EF4-FFF2-40B4-BE49-F238E27FC236}">
                <a16:creationId xmlns:a16="http://schemas.microsoft.com/office/drawing/2014/main" id="{F7F92C20-29BF-0FB3-5275-15EDC2796DF6}"/>
              </a:ext>
            </a:extLst>
          </p:cNvPr>
          <p:cNvSpPr>
            <a:spLocks noGrp="1" noChangeArrowheads="1"/>
          </p:cNvSpPr>
          <p:nvPr>
            <p:ph type="title" idx="4294967295"/>
          </p:nvPr>
        </p:nvSpPr>
        <p:spPr/>
        <p:txBody>
          <a:bodyPr/>
          <a:lstStyle/>
          <a:p>
            <a:r>
              <a:rPr lang="en-US" altLang="en-US">
                <a:ea typeface="ＭＳ Ｐゴシック" panose="020B0600070205080204" pitchFamily="34" charset="-128"/>
              </a:rPr>
              <a:t>Steps in </a:t>
            </a:r>
            <a:r>
              <a:rPr lang="en-US" altLang="en-US">
                <a:solidFill>
                  <a:srgbClr val="FF0000"/>
                </a:solidFill>
                <a:ea typeface="ＭＳ Ｐゴシック" panose="020B0600070205080204" pitchFamily="34" charset="-128"/>
              </a:rPr>
              <a:t>OpenGL</a:t>
            </a:r>
            <a:r>
              <a:rPr lang="en-US" altLang="en-US">
                <a:ea typeface="ＭＳ Ｐゴシック" panose="020B0600070205080204" pitchFamily="34" charset="-128"/>
              </a:rPr>
              <a:t> shading</a:t>
            </a:r>
          </a:p>
        </p:txBody>
      </p:sp>
      <p:sp>
        <p:nvSpPr>
          <p:cNvPr id="247813" name="Rectangle 3">
            <a:extLst>
              <a:ext uri="{FF2B5EF4-FFF2-40B4-BE49-F238E27FC236}">
                <a16:creationId xmlns:a16="http://schemas.microsoft.com/office/drawing/2014/main" id="{B0CF6245-3237-88EF-7AFD-0D3A86ECAA26}"/>
              </a:ext>
            </a:extLst>
          </p:cNvPr>
          <p:cNvSpPr>
            <a:spLocks noGrp="1" noChangeArrowheads="1"/>
          </p:cNvSpPr>
          <p:nvPr>
            <p:ph type="body" idx="4294967295"/>
          </p:nvPr>
        </p:nvSpPr>
        <p:spPr/>
        <p:txBody>
          <a:bodyPr/>
          <a:lstStyle/>
          <a:p>
            <a:pPr marL="590550" indent="-590550">
              <a:buFontTx/>
              <a:buAutoNum type="arabicPeriod"/>
            </a:pPr>
            <a:r>
              <a:rPr lang="en-US" altLang="en-US">
                <a:ea typeface="ＭＳ Ｐゴシック" panose="020B0600070205080204" pitchFamily="34" charset="-128"/>
              </a:rPr>
              <a:t>Enable </a:t>
            </a:r>
            <a:r>
              <a:rPr lang="en-US" altLang="en-US" b="1">
                <a:solidFill>
                  <a:srgbClr val="FF0000"/>
                </a:solidFill>
                <a:ea typeface="ＭＳ Ｐゴシック" panose="020B0600070205080204" pitchFamily="34" charset="-128"/>
              </a:rPr>
              <a:t>shading </a:t>
            </a:r>
            <a:r>
              <a:rPr lang="en-US" altLang="en-US">
                <a:ea typeface="ＭＳ Ｐゴシック" panose="020B0600070205080204" pitchFamily="34" charset="-128"/>
              </a:rPr>
              <a:t>and select </a:t>
            </a:r>
            <a:r>
              <a:rPr lang="en-US" altLang="en-US" b="1">
                <a:solidFill>
                  <a:srgbClr val="FF0000"/>
                </a:solidFill>
                <a:ea typeface="ＭＳ Ｐゴシック" panose="020B0600070205080204" pitchFamily="34" charset="-128"/>
              </a:rPr>
              <a:t>model</a:t>
            </a:r>
          </a:p>
          <a:p>
            <a:pPr marL="590550" indent="-590550">
              <a:buFontTx/>
              <a:buAutoNum type="arabicPeriod"/>
            </a:pPr>
            <a:endParaRPr lang="en-US" altLang="en-US" b="1">
              <a:solidFill>
                <a:srgbClr val="FF0000"/>
              </a:solidFill>
              <a:ea typeface="ＭＳ Ｐゴシック" panose="020B0600070205080204" pitchFamily="34" charset="-128"/>
            </a:endParaRPr>
          </a:p>
          <a:p>
            <a:pPr marL="590550" indent="-590550">
              <a:buFontTx/>
              <a:buAutoNum type="arabicPeriod"/>
            </a:pPr>
            <a:r>
              <a:rPr lang="en-US" altLang="en-US">
                <a:ea typeface="ＭＳ Ｐゴシック" panose="020B0600070205080204" pitchFamily="34" charset="-128"/>
              </a:rPr>
              <a:t>Specify </a:t>
            </a:r>
            <a:r>
              <a:rPr lang="en-US" altLang="en-US" b="1">
                <a:solidFill>
                  <a:srgbClr val="FF0000"/>
                </a:solidFill>
                <a:ea typeface="ＭＳ Ｐゴシック" panose="020B0600070205080204" pitchFamily="34" charset="-128"/>
              </a:rPr>
              <a:t>normals</a:t>
            </a:r>
          </a:p>
          <a:p>
            <a:pPr marL="590550" indent="-590550">
              <a:buFontTx/>
              <a:buAutoNum type="arabicPeriod"/>
            </a:pPr>
            <a:endParaRPr lang="en-US" altLang="en-US" b="1">
              <a:solidFill>
                <a:srgbClr val="FF0000"/>
              </a:solidFill>
              <a:ea typeface="ＭＳ Ｐゴシック" panose="020B0600070205080204" pitchFamily="34" charset="-128"/>
            </a:endParaRPr>
          </a:p>
          <a:p>
            <a:pPr marL="590550" indent="-590550">
              <a:buFontTx/>
              <a:buAutoNum type="arabicPeriod"/>
            </a:pPr>
            <a:r>
              <a:rPr lang="en-US" altLang="en-US">
                <a:ea typeface="ＭＳ Ｐゴシック" panose="020B0600070205080204" pitchFamily="34" charset="-128"/>
              </a:rPr>
              <a:t>Specify </a:t>
            </a:r>
            <a:r>
              <a:rPr lang="en-US" altLang="en-US" b="1">
                <a:solidFill>
                  <a:srgbClr val="FF0000"/>
                </a:solidFill>
                <a:ea typeface="ＭＳ Ｐゴシック" panose="020B0600070205080204" pitchFamily="34" charset="-128"/>
              </a:rPr>
              <a:t>material properties</a:t>
            </a:r>
          </a:p>
          <a:p>
            <a:pPr marL="590550" indent="-590550">
              <a:buFontTx/>
              <a:buAutoNum type="arabicPeriod"/>
            </a:pPr>
            <a:endParaRPr lang="en-US" altLang="en-US">
              <a:ea typeface="ＭＳ Ｐゴシック" panose="020B0600070205080204" pitchFamily="34" charset="-128"/>
            </a:endParaRPr>
          </a:p>
          <a:p>
            <a:pPr marL="590550" indent="-590550">
              <a:buFontTx/>
              <a:buAutoNum type="arabicPeriod"/>
            </a:pPr>
            <a:r>
              <a:rPr lang="en-US" altLang="en-US">
                <a:ea typeface="ＭＳ Ｐゴシック" panose="020B0600070205080204" pitchFamily="34" charset="-128"/>
              </a:rPr>
              <a:t>Specify </a:t>
            </a:r>
            <a:r>
              <a:rPr lang="en-US" altLang="en-US" b="1">
                <a:solidFill>
                  <a:srgbClr val="FF0000"/>
                </a:solidFill>
                <a:ea typeface="ＭＳ Ｐゴシック" panose="020B0600070205080204" pitchFamily="34" charset="-128"/>
              </a:rPr>
              <a:t>lights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247813">
                                            <p:txEl>
                                              <p:pRg st="0" end="0"/>
                                            </p:txEl>
                                          </p:spTgt>
                                        </p:tgtEl>
                                        <p:attrNameLst>
                                          <p:attrName>style.visibility</p:attrName>
                                        </p:attrNameLst>
                                      </p:cBhvr>
                                      <p:to>
                                        <p:strVal val="visible"/>
                                      </p:to>
                                    </p:set>
                                    <p:animEffect transition="in" filter="checkerboard(across)">
                                      <p:cBhvr>
                                        <p:cTn id="7" dur="500"/>
                                        <p:tgtEl>
                                          <p:spTgt spid="247813">
                                            <p:txEl>
                                              <p:pRg st="0" end="0"/>
                                            </p:txEl>
                                          </p:spTgt>
                                        </p:tgtEl>
                                      </p:cBhvr>
                                    </p:animEffect>
                                  </p:childTnLst>
                                </p:cTn>
                              </p:par>
                              <p:par>
                                <p:cTn id="8" presetID="5" presetClass="entr" presetSubtype="10" fill="hold" nodeType="withEffect">
                                  <p:stCondLst>
                                    <p:cond delay="0"/>
                                  </p:stCondLst>
                                  <p:childTnLst>
                                    <p:set>
                                      <p:cBhvr>
                                        <p:cTn id="9" dur="1" fill="hold">
                                          <p:stCondLst>
                                            <p:cond delay="0"/>
                                          </p:stCondLst>
                                        </p:cTn>
                                        <p:tgtEl>
                                          <p:spTgt spid="247813">
                                            <p:txEl>
                                              <p:pRg st="2" end="2"/>
                                            </p:txEl>
                                          </p:spTgt>
                                        </p:tgtEl>
                                        <p:attrNameLst>
                                          <p:attrName>style.visibility</p:attrName>
                                        </p:attrNameLst>
                                      </p:cBhvr>
                                      <p:to>
                                        <p:strVal val="visible"/>
                                      </p:to>
                                    </p:set>
                                    <p:animEffect transition="in" filter="checkerboard(across)">
                                      <p:cBhvr>
                                        <p:cTn id="10" dur="500"/>
                                        <p:tgtEl>
                                          <p:spTgt spid="247813">
                                            <p:txEl>
                                              <p:pRg st="2" end="2"/>
                                            </p:txEl>
                                          </p:spTgt>
                                        </p:tgtEl>
                                      </p:cBhvr>
                                    </p:animEffect>
                                  </p:childTnLst>
                                </p:cTn>
                              </p:par>
                              <p:par>
                                <p:cTn id="11" presetID="5" presetClass="entr" presetSubtype="10" fill="hold" nodeType="withEffect">
                                  <p:stCondLst>
                                    <p:cond delay="0"/>
                                  </p:stCondLst>
                                  <p:childTnLst>
                                    <p:set>
                                      <p:cBhvr>
                                        <p:cTn id="12" dur="1" fill="hold">
                                          <p:stCondLst>
                                            <p:cond delay="0"/>
                                          </p:stCondLst>
                                        </p:cTn>
                                        <p:tgtEl>
                                          <p:spTgt spid="247813">
                                            <p:txEl>
                                              <p:pRg st="4" end="4"/>
                                            </p:txEl>
                                          </p:spTgt>
                                        </p:tgtEl>
                                        <p:attrNameLst>
                                          <p:attrName>style.visibility</p:attrName>
                                        </p:attrNameLst>
                                      </p:cBhvr>
                                      <p:to>
                                        <p:strVal val="visible"/>
                                      </p:to>
                                    </p:set>
                                    <p:animEffect transition="in" filter="checkerboard(across)">
                                      <p:cBhvr>
                                        <p:cTn id="13" dur="500"/>
                                        <p:tgtEl>
                                          <p:spTgt spid="247813">
                                            <p:txEl>
                                              <p:pRg st="4" end="4"/>
                                            </p:txEl>
                                          </p:spTgt>
                                        </p:tgtEl>
                                      </p:cBhvr>
                                    </p:animEffect>
                                  </p:childTnLst>
                                </p:cTn>
                              </p:par>
                              <p:par>
                                <p:cTn id="14" presetID="5" presetClass="entr" presetSubtype="10" fill="hold" nodeType="withEffect">
                                  <p:stCondLst>
                                    <p:cond delay="0"/>
                                  </p:stCondLst>
                                  <p:childTnLst>
                                    <p:set>
                                      <p:cBhvr>
                                        <p:cTn id="15" dur="1" fill="hold">
                                          <p:stCondLst>
                                            <p:cond delay="0"/>
                                          </p:stCondLst>
                                        </p:cTn>
                                        <p:tgtEl>
                                          <p:spTgt spid="247813">
                                            <p:txEl>
                                              <p:pRg st="6" end="6"/>
                                            </p:txEl>
                                          </p:spTgt>
                                        </p:tgtEl>
                                        <p:attrNameLst>
                                          <p:attrName>style.visibility</p:attrName>
                                        </p:attrNameLst>
                                      </p:cBhvr>
                                      <p:to>
                                        <p:strVal val="visible"/>
                                      </p:to>
                                    </p:set>
                                    <p:animEffect transition="in" filter="checkerboard(across)">
                                      <p:cBhvr>
                                        <p:cTn id="16" dur="500"/>
                                        <p:tgtEl>
                                          <p:spTgt spid="247813">
                                            <p:txEl>
                                              <p:pRg st="6" end="6"/>
                                            </p:txEl>
                                          </p:spTgt>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55" presetClass="entr" presetSubtype="0" fill="hold" nodeType="clickEffect">
                                  <p:stCondLst>
                                    <p:cond delay="0"/>
                                  </p:stCondLst>
                                  <p:childTnLst>
                                    <p:set>
                                      <p:cBhvr>
                                        <p:cTn id="20" dur="1" fill="hold">
                                          <p:stCondLst>
                                            <p:cond delay="0"/>
                                          </p:stCondLst>
                                        </p:cTn>
                                        <p:tgtEl>
                                          <p:spTgt spid="247813">
                                            <p:txEl>
                                              <p:pRg st="2" end="2"/>
                                            </p:txEl>
                                          </p:spTgt>
                                        </p:tgtEl>
                                        <p:attrNameLst>
                                          <p:attrName>style.visibility</p:attrName>
                                        </p:attrNameLst>
                                      </p:cBhvr>
                                      <p:to>
                                        <p:strVal val="visible"/>
                                      </p:to>
                                    </p:set>
                                    <p:anim calcmode="lin" valueType="num">
                                      <p:cBhvr>
                                        <p:cTn id="21" dur="1000" fill="hold"/>
                                        <p:tgtEl>
                                          <p:spTgt spid="247813">
                                            <p:txEl>
                                              <p:pRg st="2" end="2"/>
                                            </p:txEl>
                                          </p:spTgt>
                                        </p:tgtEl>
                                        <p:attrNameLst>
                                          <p:attrName>ppt_w</p:attrName>
                                        </p:attrNameLst>
                                      </p:cBhvr>
                                      <p:tavLst>
                                        <p:tav tm="0">
                                          <p:val>
                                            <p:strVal val="#ppt_w*0.70"/>
                                          </p:val>
                                        </p:tav>
                                        <p:tav tm="100000">
                                          <p:val>
                                            <p:strVal val="#ppt_w"/>
                                          </p:val>
                                        </p:tav>
                                      </p:tavLst>
                                    </p:anim>
                                    <p:anim calcmode="lin" valueType="num">
                                      <p:cBhvr>
                                        <p:cTn id="22" dur="1000" fill="hold"/>
                                        <p:tgtEl>
                                          <p:spTgt spid="247813">
                                            <p:txEl>
                                              <p:pRg st="2" end="2"/>
                                            </p:txEl>
                                          </p:spTgt>
                                        </p:tgtEl>
                                        <p:attrNameLst>
                                          <p:attrName>ppt_h</p:attrName>
                                        </p:attrNameLst>
                                      </p:cBhvr>
                                      <p:tavLst>
                                        <p:tav tm="0">
                                          <p:val>
                                            <p:strVal val="#ppt_h"/>
                                          </p:val>
                                        </p:tav>
                                        <p:tav tm="100000">
                                          <p:val>
                                            <p:strVal val="#ppt_h"/>
                                          </p:val>
                                        </p:tav>
                                      </p:tavLst>
                                    </p:anim>
                                    <p:animEffect transition="in" filter="fade">
                                      <p:cBhvr>
                                        <p:cTn id="23" dur="1000"/>
                                        <p:tgtEl>
                                          <p:spTgt spid="24781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ULA1">
  <a:themeElements>
    <a:clrScheme name="ULA1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ULA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ctr" anchorCtr="1"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New Roman"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ctr" anchorCtr="1"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New Roman" charset="0"/>
          </a:defRPr>
        </a:defPPr>
      </a:lstStyle>
    </a:lnDef>
  </a:objectDefaults>
  <a:extraClrSchemeLst>
    <a:extraClrScheme>
      <a:clrScheme name="ULA1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ULA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ULA1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ULA1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ULA1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ULA1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ULA1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0.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ifmx">
  <a:themeElements>
    <a:clrScheme name="">
      <a:dk1>
        <a:srgbClr val="005400"/>
      </a:dk1>
      <a:lt1>
        <a:srgbClr val="FFF6E9"/>
      </a:lt1>
      <a:dk2>
        <a:srgbClr val="000000"/>
      </a:dk2>
      <a:lt2>
        <a:srgbClr val="C8FEC8"/>
      </a:lt2>
      <a:accent1>
        <a:srgbClr val="438E00"/>
      </a:accent1>
      <a:accent2>
        <a:srgbClr val="FC0128"/>
      </a:accent2>
      <a:accent3>
        <a:srgbClr val="FFFAF2"/>
      </a:accent3>
      <a:accent4>
        <a:srgbClr val="004600"/>
      </a:accent4>
      <a:accent5>
        <a:srgbClr val="B0C6AA"/>
      </a:accent5>
      <a:accent6>
        <a:srgbClr val="E40123"/>
      </a:accent6>
      <a:hlink>
        <a:srgbClr val="4C2E00"/>
      </a:hlink>
      <a:folHlink>
        <a:srgbClr val="BC3700"/>
      </a:folHlink>
    </a:clrScheme>
    <a:fontScheme name="ifmx">
      <a:majorFont>
        <a:latin typeface="Book Antiqua"/>
        <a:ea typeface=""/>
        <a:cs typeface=""/>
      </a:majorFont>
      <a:minorFont>
        <a:latin typeface="Book Antiqu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ifmx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ifmx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ifmx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ifmx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ifmx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ifmx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ifmx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ifmx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ifmx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ifmx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ifmx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ifmx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9_ULA1">
  <a:themeElements>
    <a:clrScheme name="ULA1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ULA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ctr" anchorCtr="1"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New Roman"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ctr" anchorCtr="1"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New Roman" charset="0"/>
          </a:defRPr>
        </a:defPPr>
      </a:lstStyle>
    </a:lnDef>
  </a:objectDefaults>
  <a:extraClrSchemeLst>
    <a:extraClrScheme>
      <a:clrScheme name="ULA1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ULA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ULA1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ULA1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ULA1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ULA1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ULA1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5_ULA1">
  <a:themeElements>
    <a:clrScheme name="ULA1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ULA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ctr" anchorCtr="1"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New Roman"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ctr" anchorCtr="1"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New Roman" charset="0"/>
          </a:defRPr>
        </a:defPPr>
      </a:lstStyle>
    </a:lnDef>
  </a:objectDefaults>
  <a:extraClrSchemeLst>
    <a:extraClrScheme>
      <a:clrScheme name="ULA1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ULA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ULA1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ULA1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ULA1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ULA1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ULA1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7_ULA1">
  <a:themeElements>
    <a:clrScheme name="ULA1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ULA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ctr" anchorCtr="1"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New Roman"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ctr" anchorCtr="1"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New Roman" charset="0"/>
          </a:defRPr>
        </a:defPPr>
      </a:lstStyle>
    </a:lnDef>
  </a:objectDefaults>
  <a:extraClrSchemeLst>
    <a:extraClrScheme>
      <a:clrScheme name="ULA1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ULA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ULA1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ULA1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ULA1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ULA1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ULA1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8_ULA1">
  <a:themeElements>
    <a:clrScheme name="ULA1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ULA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ctr" anchorCtr="1"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New Roman"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ctr" anchorCtr="1"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New Roman" charset="0"/>
          </a:defRPr>
        </a:defPPr>
      </a:lstStyle>
    </a:lnDef>
  </a:objectDefaults>
  <a:extraClrSchemeLst>
    <a:extraClrScheme>
      <a:clrScheme name="ULA1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ULA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ULA1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ULA1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ULA1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ULA1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ULA1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2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76200" cap="flat" cmpd="sng" algn="ctr">
          <a:solidFill>
            <a:schemeClr val="folHlink"/>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0" fontAlgn="base" latinLnBrk="0" hangingPunct="0">
          <a:lnSpc>
            <a:spcPct val="100000"/>
          </a:lnSpc>
          <a:spcBef>
            <a:spcPct val="0"/>
          </a:spcBef>
          <a:spcAft>
            <a:spcPct val="0"/>
          </a:spcAft>
          <a:buClrTx/>
          <a:buSzTx/>
          <a:buFontTx/>
          <a:buNone/>
          <a:tabLst/>
          <a:defRPr kumimoji="0" lang="en-US" altLang="en-US" sz="2400" b="1"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76200" cap="flat" cmpd="sng" algn="ctr">
          <a:solidFill>
            <a:schemeClr val="folHlink"/>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r" defTabSz="914400" rtl="0" eaLnBrk="0" fontAlgn="base" latinLnBrk="0" hangingPunct="0">
          <a:lnSpc>
            <a:spcPct val="100000"/>
          </a:lnSpc>
          <a:spcBef>
            <a:spcPct val="0"/>
          </a:spcBef>
          <a:spcAft>
            <a:spcPct val="0"/>
          </a:spcAft>
          <a:buClrTx/>
          <a:buSzTx/>
          <a:buFontTx/>
          <a:buNone/>
          <a:tabLst/>
          <a:defRPr kumimoji="0" lang="en-US" altLang="en-US" sz="2400" b="1"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C:\PPT\VENEZUELA\ULA1.PPT</Template>
  <TotalTime>17072</TotalTime>
  <Words>11258</Words>
  <Application>Microsoft Office PowerPoint</Application>
  <PresentationFormat>On-screen Show (4:3)</PresentationFormat>
  <Paragraphs>859</Paragraphs>
  <Slides>130</Slides>
  <Notes>20</Notes>
  <HiddenSlides>4</HiddenSlides>
  <MMClips>0</MMClips>
  <ScaleCrop>false</ScaleCrop>
  <HeadingPairs>
    <vt:vector size="8" baseType="variant">
      <vt:variant>
        <vt:lpstr>Fonts Used</vt:lpstr>
      </vt:variant>
      <vt:variant>
        <vt:i4>10</vt:i4>
      </vt:variant>
      <vt:variant>
        <vt:lpstr>Theme</vt:lpstr>
      </vt:variant>
      <vt:variant>
        <vt:i4>8</vt:i4>
      </vt:variant>
      <vt:variant>
        <vt:lpstr>Embedded OLE Servers</vt:lpstr>
      </vt:variant>
      <vt:variant>
        <vt:i4>4</vt:i4>
      </vt:variant>
      <vt:variant>
        <vt:lpstr>Slide Titles</vt:lpstr>
      </vt:variant>
      <vt:variant>
        <vt:i4>130</vt:i4>
      </vt:variant>
    </vt:vector>
  </HeadingPairs>
  <TitlesOfParts>
    <vt:vector size="152" baseType="lpstr">
      <vt:lpstr>Times New Roman</vt:lpstr>
      <vt:lpstr>ＭＳ Ｐゴシック</vt:lpstr>
      <vt:lpstr>Arial</vt:lpstr>
      <vt:lpstr>Stencil</vt:lpstr>
      <vt:lpstr>Rockwell Extra Bold</vt:lpstr>
      <vt:lpstr>Showcard Gothic</vt:lpstr>
      <vt:lpstr>Courier New</vt:lpstr>
      <vt:lpstr>Arial Rounded MT Bold</vt:lpstr>
      <vt:lpstr>Symbol</vt:lpstr>
      <vt:lpstr>Bauhaus 93</vt:lpstr>
      <vt:lpstr>ULA1</vt:lpstr>
      <vt:lpstr>Tema de Office</vt:lpstr>
      <vt:lpstr>ifmx</vt:lpstr>
      <vt:lpstr>9_ULA1</vt:lpstr>
      <vt:lpstr>5_ULA1</vt:lpstr>
      <vt:lpstr>7_ULA1</vt:lpstr>
      <vt:lpstr>8_ULA1</vt:lpstr>
      <vt:lpstr>2_Blends</vt:lpstr>
      <vt:lpstr>ClipArt</vt:lpstr>
      <vt:lpstr>Clip</vt:lpstr>
      <vt:lpstr>MathType 5.0 Equation</vt:lpstr>
      <vt:lpstr>Microsoft Equation 3.0</vt:lpstr>
      <vt:lpstr>COSC 4370 Fall 2023  Interactive Computer Graphics  M &amp; W 5:30 to 7:00 PM    </vt:lpstr>
      <vt:lpstr>PowerPoint Presentation</vt:lpstr>
      <vt:lpstr>PowerPoint Presentation</vt:lpstr>
      <vt:lpstr>PowerPoint Presentation</vt:lpstr>
      <vt:lpstr>PowerPoint Presentation</vt:lpstr>
      <vt:lpstr>Lecture 6  Lighting and Shading Chapter 6  </vt:lpstr>
      <vt:lpstr>SUMMARY and NOTES</vt:lpstr>
      <vt:lpstr>Per-Polygon (Faceted, Flat) Shading </vt:lpstr>
      <vt:lpstr>Gouraud Shading</vt:lpstr>
      <vt:lpstr>Specular Reflection</vt:lpstr>
      <vt:lpstr>Phong Shading</vt:lpstr>
      <vt:lpstr>Complex Lighting and Shading</vt:lpstr>
      <vt:lpstr>Lighting</vt:lpstr>
      <vt:lpstr>Flat vs Smooth Shading</vt:lpstr>
      <vt:lpstr>Lighting Applet </vt:lpstr>
      <vt:lpstr>PowerPoint Presentation</vt:lpstr>
      <vt:lpstr>PowerPoint Presentation</vt:lpstr>
      <vt:lpstr>VRML – Light Reflection </vt:lpstr>
      <vt:lpstr>Shading I</vt:lpstr>
      <vt:lpstr>Objectives</vt:lpstr>
      <vt:lpstr>Objectives</vt:lpstr>
      <vt:lpstr>Why we need shading</vt:lpstr>
      <vt:lpstr>Shading</vt:lpstr>
      <vt:lpstr>Scattering </vt:lpstr>
      <vt:lpstr>Rendering Equation</vt:lpstr>
      <vt:lpstr>Global Effects</vt:lpstr>
      <vt:lpstr>Local vs Global Rendering</vt:lpstr>
      <vt:lpstr>Objectives</vt:lpstr>
      <vt:lpstr>Light-Material Interaction</vt:lpstr>
      <vt:lpstr> Refraction of Light Applet </vt:lpstr>
      <vt:lpstr>Light Sources</vt:lpstr>
      <vt:lpstr>Light Sources</vt:lpstr>
      <vt:lpstr>Simple Light Sources</vt:lpstr>
      <vt:lpstr>Surface Types</vt:lpstr>
      <vt:lpstr>Objectives</vt:lpstr>
      <vt:lpstr>Lighting vs. Shading</vt:lpstr>
      <vt:lpstr>Shading Models</vt:lpstr>
      <vt:lpstr>Phong Model</vt:lpstr>
      <vt:lpstr>NVIDIA &amp; ATI GPUs Graphics in REAL-TIME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Instruction Set</vt:lpstr>
      <vt:lpstr>PowerPoint Presentation</vt:lpstr>
      <vt:lpstr>PowerPoint Presentation</vt:lpstr>
      <vt:lpstr>Ideal Reflector r</vt:lpstr>
      <vt:lpstr>Ideal Reflector r</vt:lpstr>
      <vt:lpstr>Ideal Reflector r</vt:lpstr>
      <vt:lpstr>PowerPoint Presentation</vt:lpstr>
      <vt:lpstr>Ideal Reflector r</vt:lpstr>
      <vt:lpstr>Reflection Equations</vt:lpstr>
      <vt:lpstr>PowerPoint Presentation</vt:lpstr>
      <vt:lpstr>PowerPoint Presentation</vt:lpstr>
      <vt:lpstr>Lambertian Surface</vt:lpstr>
      <vt:lpstr>PowerPoint Presentation</vt:lpstr>
      <vt:lpstr>PowerPoint Presentation</vt:lpstr>
      <vt:lpstr>Specular Surfaces</vt:lpstr>
      <vt:lpstr>Modeling Specular Reflections</vt:lpstr>
      <vt:lpstr>The Shininess Coefficient</vt:lpstr>
      <vt:lpstr>PowerPoint Presentation</vt:lpstr>
      <vt:lpstr>Shading II</vt:lpstr>
      <vt:lpstr>Objectives</vt:lpstr>
      <vt:lpstr>Ambient Light</vt:lpstr>
      <vt:lpstr>Distance Terms</vt:lpstr>
      <vt:lpstr>PowerPoint Presentation</vt:lpstr>
      <vt:lpstr>Light Sources</vt:lpstr>
      <vt:lpstr>Material Properties</vt:lpstr>
      <vt:lpstr>Adding up the Components</vt:lpstr>
      <vt:lpstr>Modified Phong Model</vt:lpstr>
      <vt:lpstr>The Halfway Vector h</vt:lpstr>
      <vt:lpstr>Using the halfway vector h</vt:lpstr>
      <vt:lpstr>Reflection Equations</vt:lpstr>
      <vt:lpstr>Example</vt:lpstr>
      <vt:lpstr>Computation of Vectors</vt:lpstr>
      <vt:lpstr>Plane Normals</vt:lpstr>
      <vt:lpstr>PowerPoint Presentation</vt:lpstr>
      <vt:lpstr>Plane Normals</vt:lpstr>
      <vt:lpstr>Normal to Sphere</vt:lpstr>
      <vt:lpstr>Parametric Form</vt:lpstr>
      <vt:lpstr>General Case</vt:lpstr>
      <vt:lpstr>Gourad Shading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Phong Shading vs Gouraud Shading </vt:lpstr>
      <vt:lpstr>   Shading in OpenGL  Chapter 6 .7</vt:lpstr>
      <vt:lpstr>Objectives</vt:lpstr>
      <vt:lpstr>Steps in OpenGL shading</vt:lpstr>
      <vt:lpstr>Normals</vt:lpstr>
      <vt:lpstr>Normal for Triangle</vt:lpstr>
      <vt:lpstr>PowerPoint Presentation</vt:lpstr>
      <vt:lpstr>Normal for Triangle</vt:lpstr>
      <vt:lpstr>PowerPoint Presentation</vt:lpstr>
      <vt:lpstr>                               Comparison  Constant Shading/ Wire Frame/ Interpolative Shading</vt:lpstr>
      <vt:lpstr>                               Comparison  Constant Shading/ Wire Frame/ Interpolative Shading</vt:lpstr>
      <vt:lpstr>Enabling Shading</vt:lpstr>
      <vt:lpstr>Defining a Point Light Source</vt:lpstr>
      <vt:lpstr>Defining a Point Light Source</vt:lpstr>
      <vt:lpstr>Distance and Direction</vt:lpstr>
      <vt:lpstr>Spotlights</vt:lpstr>
      <vt:lpstr>Global Ambient Light</vt:lpstr>
      <vt:lpstr>Moving Light Sources</vt:lpstr>
      <vt:lpstr>Material Properties</vt:lpstr>
      <vt:lpstr>Front and Back Faces</vt:lpstr>
      <vt:lpstr>Defining Material Properties</vt:lpstr>
      <vt:lpstr>Emissive Term</vt:lpstr>
      <vt:lpstr>Transparency</vt:lpstr>
      <vt:lpstr>Efficiency</vt:lpstr>
      <vt:lpstr>Polygonal Shading</vt:lpstr>
      <vt:lpstr>Polygon Normals</vt:lpstr>
      <vt:lpstr>Smooth Shading</vt:lpstr>
      <vt:lpstr>Mesh Shading</vt:lpstr>
      <vt:lpstr>Gouraud and Phong Shading</vt:lpstr>
      <vt:lpstr>Comparison</vt:lpstr>
      <vt:lpstr>PowerPoint Presentation</vt:lpstr>
      <vt:lpstr>SUMMARY and NOTES</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Ed Angel</dc:creator>
  <cp:lastModifiedBy>Hilford, Victoria</cp:lastModifiedBy>
  <cp:revision>151</cp:revision>
  <dcterms:created xsi:type="dcterms:W3CDTF">2002-08-02T19:17:07Z</dcterms:created>
  <dcterms:modified xsi:type="dcterms:W3CDTF">2023-09-29T09:46:22Z</dcterms:modified>
</cp:coreProperties>
</file>